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BFEA6-0083-4790-9534-321AA1A43C25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FD1D-43FF-44B8-B28D-2ED5F6FF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FD1D-43FF-44B8-B28D-2ED5F6FFA7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8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3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5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9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C6EC3-BB67-45AD-A238-F86F655FE3B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E4A8-CD96-4A30-9C6D-354CDC6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Abraham Jagadeesh</a:t>
            </a:r>
          </a:p>
        </p:txBody>
      </p:sp>
    </p:spTree>
    <p:extLst>
      <p:ext uri="{BB962C8B-B14F-4D97-AF65-F5344CB8AC3E}">
        <p14:creationId xmlns:p14="http://schemas.microsoft.com/office/powerpoint/2010/main" val="28645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Understanding V8 debugger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In-built Node Debugger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Node-Inspector NPM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Debug with Text-Editor</a:t>
            </a:r>
          </a:p>
          <a:p>
            <a:pPr marL="571500" indent="-514350"/>
            <a:endParaRPr lang="en-US" dirty="0"/>
          </a:p>
          <a:p>
            <a:pPr marL="571500" indent="-51435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1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42" y="228600"/>
            <a:ext cx="7183958" cy="649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96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</Words>
  <Application>Microsoft Macintosh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Debugging NodeJS</vt:lpstr>
      <vt:lpstr>PowerPoint Presentation</vt:lpstr>
      <vt:lpstr>PowerPoint Presentation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NodeJS</dc:title>
  <dc:creator>WIN764BIT</dc:creator>
  <cp:lastModifiedBy>Abraham Jagadeesh</cp:lastModifiedBy>
  <cp:revision>12</cp:revision>
  <dcterms:created xsi:type="dcterms:W3CDTF">2016-05-25T11:23:32Z</dcterms:created>
  <dcterms:modified xsi:type="dcterms:W3CDTF">2021-06-15T16:51:55Z</dcterms:modified>
</cp:coreProperties>
</file>