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6"/>
  </p:notesMasterIdLst>
  <p:sldIdLst>
    <p:sldId id="260" r:id="rId2"/>
    <p:sldId id="261" r:id="rId3"/>
    <p:sldId id="259" r:id="rId4"/>
    <p:sldId id="256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15" autoAdjust="0"/>
  </p:normalViewPr>
  <p:slideViewPr>
    <p:cSldViewPr snapToGrid="0" snapToObjects="1">
      <p:cViewPr varScale="1">
        <p:scale>
          <a:sx n="79" d="100"/>
          <a:sy n="79" d="100"/>
        </p:scale>
        <p:origin x="108" y="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0ACBB-4165-4CA9-9161-A7740B32BC9F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F9D9C-E117-4187-A105-6D3DF8A90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69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reality, you’d need</a:t>
            </a:r>
            <a:r>
              <a:rPr lang="en-US" baseline="0" dirty="0"/>
              <a:t> to know more detailed information about the current checkout process in order to include any restrictions in the system, such as: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Number of equipment a person can checkout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Could someone checkout equipment even if s/he hasn’t returned a previous item?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Are users able to reserve equipment?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What happens if a device is returned in bad conditions (broken, not working, scratched,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F9D9C-E117-4187-A105-6D3DF8A907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4/12/2017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221" y="-623148"/>
            <a:ext cx="5940941" cy="1752250"/>
          </a:xfrm>
        </p:spPr>
        <p:txBody>
          <a:bodyPr/>
          <a:lstStyle/>
          <a:p>
            <a:r>
              <a:rPr lang="en-US" sz="4400" dirty="0"/>
              <a:t>Mock 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5" y="1543430"/>
            <a:ext cx="7135627" cy="476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8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up 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1054"/>
            <a:ext cx="8459114" cy="528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1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221" y="-623148"/>
            <a:ext cx="5940941" cy="1752250"/>
          </a:xfrm>
        </p:spPr>
        <p:txBody>
          <a:bodyPr/>
          <a:lstStyle/>
          <a:p>
            <a:r>
              <a:rPr lang="en-US" sz="4400" dirty="0" err="1"/>
              <a:t>BlueBox</a:t>
            </a:r>
            <a:r>
              <a:rPr lang="en-US" sz="4400" dirty="0"/>
              <a:t> movie rentals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221" y="1366570"/>
            <a:ext cx="1736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User Story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221" y="1894877"/>
            <a:ext cx="73176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project is a movie rental service similar to "</a:t>
            </a:r>
            <a:r>
              <a:rPr lang="en-US" dirty="0" err="1"/>
              <a:t>RedBox</a:t>
            </a:r>
            <a:r>
              <a:rPr lang="en-US" dirty="0"/>
              <a:t>" in which a user may search the database for movies and return results. They will also be able to add movies to their cart and check them out. There will be a set database of movies that can be searched for and will include prices per movie. They will be able to filter by movie name, category(</a:t>
            </a:r>
            <a:r>
              <a:rPr lang="en-US" dirty="0" err="1"/>
              <a:t>blu</a:t>
            </a:r>
            <a:r>
              <a:rPr lang="en-US" dirty="0"/>
              <a:t> ray </a:t>
            </a:r>
            <a:r>
              <a:rPr lang="en-US" dirty="0" err="1"/>
              <a:t>dvd</a:t>
            </a:r>
            <a:r>
              <a:rPr lang="en-US" dirty="0"/>
              <a:t>), or by genre from a dropdown box.</a:t>
            </a:r>
          </a:p>
        </p:txBody>
      </p:sp>
      <p:pic>
        <p:nvPicPr>
          <p:cNvPr id="1026" name="Picture 2" descr="http://tektrekker.com/wp-content/uploads/2015/02/devices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606" y="361144"/>
            <a:ext cx="2256140" cy="16795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66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61122" y="2540266"/>
            <a:ext cx="1408097" cy="4693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prices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3413" y="2540266"/>
            <a:ext cx="1408097" cy="4693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Movies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6537" y="909155"/>
            <a:ext cx="2309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Database Design</a:t>
            </a:r>
          </a:p>
        </p:txBody>
      </p:sp>
      <p:sp>
        <p:nvSpPr>
          <p:cNvPr id="9" name="Rectangle 8"/>
          <p:cNvSpPr/>
          <p:nvPr/>
        </p:nvSpPr>
        <p:spPr>
          <a:xfrm>
            <a:off x="1173412" y="4467837"/>
            <a:ext cx="1408097" cy="4693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genres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11221" y="-623148"/>
            <a:ext cx="5940941" cy="1752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/>
              <a:t>BlueBox</a:t>
            </a:r>
            <a:r>
              <a:rPr lang="en-US" sz="4400" dirty="0"/>
              <a:t> Rental</a:t>
            </a:r>
          </a:p>
        </p:txBody>
      </p:sp>
      <p:pic>
        <p:nvPicPr>
          <p:cNvPr id="11" name="Picture 2" descr="http://tektrekker.com/wp-content/uploads/2015/02/devices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606" y="361144"/>
            <a:ext cx="2256140" cy="16795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5979" y="1284905"/>
            <a:ext cx="406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spreadsheet to identify the “entities”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81510" y="2295791"/>
            <a:ext cx="2579612" cy="958344"/>
            <a:chOff x="2581510" y="2295791"/>
            <a:chExt cx="2579612" cy="958344"/>
          </a:xfrm>
        </p:grpSpPr>
        <p:cxnSp>
          <p:nvCxnSpPr>
            <p:cNvPr id="12" name="Straight Connector 11"/>
            <p:cNvCxnSpPr>
              <a:cxnSpLocks/>
              <a:stCxn id="5" idx="3"/>
              <a:endCxn id="4" idx="1"/>
            </p:cNvCxnSpPr>
            <p:nvPr/>
          </p:nvCxnSpPr>
          <p:spPr>
            <a:xfrm>
              <a:off x="2581510" y="2774964"/>
              <a:ext cx="257961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Flowchart: Decision 12"/>
            <p:cNvSpPr/>
            <p:nvPr/>
          </p:nvSpPr>
          <p:spPr>
            <a:xfrm>
              <a:off x="3381691" y="2295791"/>
              <a:ext cx="1130869" cy="958344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belongs to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05262" y="1523605"/>
            <a:ext cx="420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the First Normal Form to each entity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6653" y="2518492"/>
            <a:ext cx="958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/>
              <a:t>movieId</a:t>
            </a:r>
            <a:endParaRPr lang="en-US" sz="1200" b="1" dirty="0"/>
          </a:p>
          <a:p>
            <a:pPr algn="r"/>
            <a:r>
              <a:rPr lang="en-US" sz="1200" b="1" dirty="0" err="1"/>
              <a:t>movieName</a:t>
            </a:r>
            <a:endParaRPr lang="en-US" sz="1200" b="1" dirty="0"/>
          </a:p>
          <a:p>
            <a:pPr algn="r"/>
            <a:r>
              <a:rPr lang="en-US" sz="1200" b="1" dirty="0" err="1"/>
              <a:t>genreId</a:t>
            </a:r>
            <a:endParaRPr lang="en-US" sz="1200" b="1" dirty="0"/>
          </a:p>
          <a:p>
            <a:pPr algn="r"/>
            <a:r>
              <a:rPr lang="en-US" sz="1200" b="1" dirty="0" err="1"/>
              <a:t>priceId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539914" y="2464062"/>
            <a:ext cx="859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priceValue</a:t>
            </a:r>
            <a:endParaRPr lang="en-US" sz="1200" b="1" dirty="0"/>
          </a:p>
          <a:p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</a:rPr>
              <a:t>priceId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8629" y="4502484"/>
            <a:ext cx="913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/>
              <a:t>genreId</a:t>
            </a:r>
            <a:endParaRPr lang="en-US" sz="1200" b="1" dirty="0"/>
          </a:p>
          <a:p>
            <a:pPr algn="r"/>
            <a:r>
              <a:rPr lang="en-US" sz="1200" dirty="0" err="1"/>
              <a:t>genreName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05262" y="1773587"/>
            <a:ext cx="363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relationships between entities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9427029" y="4993814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312027" y="3009661"/>
            <a:ext cx="1130869" cy="1458176"/>
            <a:chOff x="1381357" y="2080081"/>
            <a:chExt cx="1130869" cy="1458176"/>
          </a:xfrm>
        </p:grpSpPr>
        <p:cxnSp>
          <p:nvCxnSpPr>
            <p:cNvPr id="27" name="Straight Connector 26"/>
            <p:cNvCxnSpPr>
              <a:cxnSpLocks/>
              <a:stCxn id="5" idx="2"/>
              <a:endCxn id="9" idx="0"/>
            </p:cNvCxnSpPr>
            <p:nvPr/>
          </p:nvCxnSpPr>
          <p:spPr>
            <a:xfrm flipH="1">
              <a:off x="1946791" y="2080081"/>
              <a:ext cx="1" cy="14581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lowchart: Decision 27"/>
            <p:cNvSpPr/>
            <p:nvPr/>
          </p:nvSpPr>
          <p:spPr>
            <a:xfrm>
              <a:off x="1381357" y="2329997"/>
              <a:ext cx="1130869" cy="958344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belongs to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601460" y="2943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11004" y="41756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48061" y="41772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51439" y="294214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36436" y="2470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72313" y="248516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91630" y="27305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00396" y="272411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560412" y="296709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28092" y="29452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1126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7" grpId="0"/>
      <p:bldP spid="18" grpId="0"/>
      <p:bldP spid="19" grpId="0"/>
      <p:bldP spid="22" grpId="0"/>
      <p:bldP spid="23" grpId="0"/>
      <p:bldP spid="31" grpId="0"/>
      <p:bldP spid="31" grpId="1"/>
      <p:bldP spid="32" grpId="0"/>
      <p:bldP spid="33" grpId="0"/>
      <p:bldP spid="33" grpId="1"/>
      <p:bldP spid="34" grpId="0"/>
      <p:bldP spid="38" grpId="0"/>
      <p:bldP spid="38" grpId="1"/>
      <p:bldP spid="39" grpId="0"/>
      <p:bldP spid="40" grpId="0"/>
      <p:bldP spid="40" grpId="1"/>
      <p:bldP spid="41" grpId="0"/>
      <p:bldP spid="57" grpId="0"/>
      <p:bldP spid="58" grpId="0"/>
      <p:bldP spid="58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407</TotalTime>
  <Words>223</Words>
  <Application>Microsoft Office PowerPoint</Application>
  <PresentationFormat>On-screen Show (4:3)</PresentationFormat>
  <Paragraphs>39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</vt:lpstr>
      <vt:lpstr>Adjacency</vt:lpstr>
      <vt:lpstr>Mock Up</vt:lpstr>
      <vt:lpstr>Mock up 2</vt:lpstr>
      <vt:lpstr>BlueBox movie rentals</vt:lpstr>
      <vt:lpstr>PowerPoint Presentation</vt:lpstr>
    </vt:vector>
  </TitlesOfParts>
  <Company>CSUMB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Otter Express</dc:title>
  <dc:creator>Miguel Lara</dc:creator>
  <cp:lastModifiedBy>Jose Sainz</cp:lastModifiedBy>
  <cp:revision>56</cp:revision>
  <dcterms:created xsi:type="dcterms:W3CDTF">2016-03-08T23:43:54Z</dcterms:created>
  <dcterms:modified xsi:type="dcterms:W3CDTF">2017-04-13T05:07:02Z</dcterms:modified>
</cp:coreProperties>
</file>