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9" r:id="rId3"/>
    <p:sldId id="258" r:id="rId4"/>
    <p:sldId id="262" r:id="rId5"/>
    <p:sldId id="265" r:id="rId6"/>
    <p:sldId id="270" r:id="rId7"/>
    <p:sldId id="260" r:id="rId8"/>
    <p:sldId id="261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FA6F-E387-2647-AC94-693022BAD6CB}" v="39" dt="2023-10-31T15:46:49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78" d="100"/>
          <a:sy n="78" d="100"/>
        </p:scale>
        <p:origin x="18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ck" userId="f75b39c7-b556-407b-b23b-11846e152e4e" providerId="ADAL" clId="{02F9FA6F-E387-2647-AC94-693022BAD6CB}"/>
    <pc:docChg chg="undo custSel addSld delSld modSld sldOrd">
      <pc:chgData name="Andrew Brock" userId="f75b39c7-b556-407b-b23b-11846e152e4e" providerId="ADAL" clId="{02F9FA6F-E387-2647-AC94-693022BAD6CB}" dt="2023-10-31T15:53:52.040" v="2158" actId="14100"/>
      <pc:docMkLst>
        <pc:docMk/>
      </pc:docMkLst>
      <pc:sldChg chg="addSp delSp modSp mod setBg">
        <pc:chgData name="Andrew Brock" userId="f75b39c7-b556-407b-b23b-11846e152e4e" providerId="ADAL" clId="{02F9FA6F-E387-2647-AC94-693022BAD6CB}" dt="2023-10-31T15:47:09.815" v="2067" actId="26606"/>
        <pc:sldMkLst>
          <pc:docMk/>
          <pc:sldMk cId="888655172" sldId="256"/>
        </pc:sldMkLst>
        <pc:spChg chg="mod">
          <ac:chgData name="Andrew Brock" userId="f75b39c7-b556-407b-b23b-11846e152e4e" providerId="ADAL" clId="{02F9FA6F-E387-2647-AC94-693022BAD6CB}" dt="2023-10-31T15:47:09.815" v="2067" actId="26606"/>
          <ac:spMkLst>
            <pc:docMk/>
            <pc:sldMk cId="888655172" sldId="256"/>
            <ac:spMk id="2" creationId="{FD154BE0-6D1F-581F-91AB-EE323E6D8626}"/>
          </ac:spMkLst>
        </pc:spChg>
        <pc:spChg chg="mod">
          <ac:chgData name="Andrew Brock" userId="f75b39c7-b556-407b-b23b-11846e152e4e" providerId="ADAL" clId="{02F9FA6F-E387-2647-AC94-693022BAD6CB}" dt="2023-10-31T15:47:09.815" v="2067" actId="26606"/>
          <ac:spMkLst>
            <pc:docMk/>
            <pc:sldMk cId="888655172" sldId="256"/>
            <ac:spMk id="3" creationId="{956D49F4-D864-D89F-64E3-E66A523C71B2}"/>
          </ac:spMkLst>
        </pc:spChg>
        <pc:spChg chg="add">
          <ac:chgData name="Andrew Brock" userId="f75b39c7-b556-407b-b23b-11846e152e4e" providerId="ADAL" clId="{02F9FA6F-E387-2647-AC94-693022BAD6CB}" dt="2023-10-31T15:47:09.815" v="2067" actId="26606"/>
          <ac:spMkLst>
            <pc:docMk/>
            <pc:sldMk cId="888655172" sldId="256"/>
            <ac:spMk id="5" creationId="{165040EF-32B8-46F3-823C-6BA3A49A7706}"/>
          </ac:spMkLst>
        </pc:spChg>
        <pc:spChg chg="add del">
          <ac:chgData name="Andrew Brock" userId="f75b39c7-b556-407b-b23b-11846e152e4e" providerId="ADAL" clId="{02F9FA6F-E387-2647-AC94-693022BAD6CB}" dt="2023-10-31T15:47:03.168" v="2064" actId="26606"/>
          <ac:spMkLst>
            <pc:docMk/>
            <pc:sldMk cId="888655172" sldId="256"/>
            <ac:spMk id="8" creationId="{6E5BD17F-C95C-40ED-8D04-03295D46FD23}"/>
          </ac:spMkLst>
        </pc:spChg>
        <pc:spChg chg="add del">
          <ac:chgData name="Andrew Brock" userId="f75b39c7-b556-407b-b23b-11846e152e4e" providerId="ADAL" clId="{02F9FA6F-E387-2647-AC94-693022BAD6CB}" dt="2023-10-31T15:47:03.168" v="2064" actId="26606"/>
          <ac:spMkLst>
            <pc:docMk/>
            <pc:sldMk cId="888655172" sldId="256"/>
            <ac:spMk id="10" creationId="{4203DEB5-0B19-4F8E-84E2-00F5861C96F9}"/>
          </ac:spMkLst>
        </pc:spChg>
      </pc:sldChg>
      <pc:sldChg chg="addSp delSp modSp del mod">
        <pc:chgData name="Andrew Brock" userId="f75b39c7-b556-407b-b23b-11846e152e4e" providerId="ADAL" clId="{02F9FA6F-E387-2647-AC94-693022BAD6CB}" dt="2023-10-26T19:42:00.457" v="1399" actId="2696"/>
        <pc:sldMkLst>
          <pc:docMk/>
          <pc:sldMk cId="2116063659" sldId="257"/>
        </pc:sldMkLst>
        <pc:spChg chg="add del mod">
          <ac:chgData name="Andrew Brock" userId="f75b39c7-b556-407b-b23b-11846e152e4e" providerId="ADAL" clId="{02F9FA6F-E387-2647-AC94-693022BAD6CB}" dt="2023-10-26T19:25:44.918" v="1398" actId="478"/>
          <ac:spMkLst>
            <pc:docMk/>
            <pc:sldMk cId="2116063659" sldId="257"/>
            <ac:spMk id="11" creationId="{FA4DA52A-517A-12FC-F0F8-715119E0DB94}"/>
          </ac:spMkLst>
        </pc:spChg>
        <pc:picChg chg="del mod">
          <ac:chgData name="Andrew Brock" userId="f75b39c7-b556-407b-b23b-11846e152e4e" providerId="ADAL" clId="{02F9FA6F-E387-2647-AC94-693022BAD6CB}" dt="2023-10-26T19:25:42.003" v="1397" actId="478"/>
          <ac:picMkLst>
            <pc:docMk/>
            <pc:sldMk cId="2116063659" sldId="257"/>
            <ac:picMk id="9" creationId="{488988F5-A8E4-5BCD-5CA7-278AC55A0FB0}"/>
          </ac:picMkLst>
        </pc:picChg>
      </pc:sldChg>
      <pc:sldChg chg="addSp delSp modSp mod ord setBg delDesignElem">
        <pc:chgData name="Andrew Brock" userId="f75b39c7-b556-407b-b23b-11846e152e4e" providerId="ADAL" clId="{02F9FA6F-E387-2647-AC94-693022BAD6CB}" dt="2023-10-31T15:47:22.369" v="2068" actId="12385"/>
        <pc:sldMkLst>
          <pc:docMk/>
          <pc:sldMk cId="1501769165" sldId="258"/>
        </pc:sldMkLst>
        <pc:spChg chg="mod">
          <ac:chgData name="Andrew Brock" userId="f75b39c7-b556-407b-b23b-11846e152e4e" providerId="ADAL" clId="{02F9FA6F-E387-2647-AC94-693022BAD6CB}" dt="2023-10-26T18:20:32.210" v="759" actId="113"/>
          <ac:spMkLst>
            <pc:docMk/>
            <pc:sldMk cId="1501769165" sldId="258"/>
            <ac:spMk id="2" creationId="{4CE8A4AB-B5E5-B21D-B538-4A5C96CE9A0A}"/>
          </ac:spMkLst>
        </pc:spChg>
        <pc:spChg chg="del">
          <ac:chgData name="Andrew Brock" userId="f75b39c7-b556-407b-b23b-11846e152e4e" providerId="ADAL" clId="{02F9FA6F-E387-2647-AC94-693022BAD6CB}" dt="2023-10-26T17:27:23.244" v="48" actId="3680"/>
          <ac:spMkLst>
            <pc:docMk/>
            <pc:sldMk cId="1501769165" sldId="258"/>
            <ac:spMk id="3" creationId="{A367F962-DE4C-9F58-0B36-750F7D6A5882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1501769165" sldId="258"/>
            <ac:spMk id="9" creationId="{345A976A-8DE3-4B67-B94B-2044FDD12899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1501769165" sldId="258"/>
            <ac:spMk id="11" creationId="{6EAAA1B9-2DDB-49C9-A037-A523D2F13C15}"/>
          </ac:spMkLst>
        </pc:spChg>
        <pc:grpChg chg="add del">
          <ac:chgData name="Andrew Brock" userId="f75b39c7-b556-407b-b23b-11846e152e4e" providerId="ADAL" clId="{02F9FA6F-E387-2647-AC94-693022BAD6CB}" dt="2023-10-31T15:46:49.723" v="2059"/>
          <ac:grpSpMkLst>
            <pc:docMk/>
            <pc:sldMk cId="1501769165" sldId="258"/>
            <ac:grpSpMk id="13" creationId="{B441F8D5-EBCE-4FB9-91A9-3425971C1F99}"/>
          </ac:grpSpMkLst>
        </pc:grpChg>
        <pc:grpChg chg="add del">
          <ac:chgData name="Andrew Brock" userId="f75b39c7-b556-407b-b23b-11846e152e4e" providerId="ADAL" clId="{02F9FA6F-E387-2647-AC94-693022BAD6CB}" dt="2023-10-31T15:46:49.723" v="2059"/>
          <ac:grpSpMkLst>
            <pc:docMk/>
            <pc:sldMk cId="1501769165" sldId="258"/>
            <ac:grpSpMk id="19" creationId="{08701F99-7E4C-4B92-A4B5-307CDFB7A4DE}"/>
          </ac:grpSpMkLst>
        </pc:grpChg>
        <pc:graphicFrameChg chg="add mod ord modGraphic">
          <ac:chgData name="Andrew Brock" userId="f75b39c7-b556-407b-b23b-11846e152e4e" providerId="ADAL" clId="{02F9FA6F-E387-2647-AC94-693022BAD6CB}" dt="2023-10-31T15:47:22.369" v="2068" actId="12385"/>
          <ac:graphicFrameMkLst>
            <pc:docMk/>
            <pc:sldMk cId="1501769165" sldId="258"/>
            <ac:graphicFrameMk id="4" creationId="{E16902AC-7AA4-7800-97DB-9087562E83AD}"/>
          </ac:graphicFrameMkLst>
        </pc:graphicFrameChg>
        <pc:picChg chg="add del">
          <ac:chgData name="Andrew Brock" userId="f75b39c7-b556-407b-b23b-11846e152e4e" providerId="ADAL" clId="{02F9FA6F-E387-2647-AC94-693022BAD6CB}" dt="2023-10-26T18:13:19.333" v="677"/>
          <ac:picMkLst>
            <pc:docMk/>
            <pc:sldMk cId="1501769165" sldId="258"/>
            <ac:picMk id="2050" creationId="{FD1D4336-AF7F-AEED-F8A1-98A593FF3447}"/>
          </ac:picMkLst>
        </pc:picChg>
      </pc:sldChg>
      <pc:sldChg chg="addSp delSp modSp del mod ord setBg">
        <pc:chgData name="Andrew Brock" userId="f75b39c7-b556-407b-b23b-11846e152e4e" providerId="ADAL" clId="{02F9FA6F-E387-2647-AC94-693022BAD6CB}" dt="2023-10-30T18:38:24.743" v="1790" actId="2696"/>
        <pc:sldMkLst>
          <pc:docMk/>
          <pc:sldMk cId="938455118" sldId="259"/>
        </pc:sldMkLst>
        <pc:spChg chg="mod">
          <ac:chgData name="Andrew Brock" userId="f75b39c7-b556-407b-b23b-11846e152e4e" providerId="ADAL" clId="{02F9FA6F-E387-2647-AC94-693022BAD6CB}" dt="2023-10-26T18:20:36.370" v="760" actId="113"/>
          <ac:spMkLst>
            <pc:docMk/>
            <pc:sldMk cId="938455118" sldId="259"/>
            <ac:spMk id="2" creationId="{711460BC-B53C-8AF2-A971-35D9833CE182}"/>
          </ac:spMkLst>
        </pc:spChg>
        <pc:spChg chg="del">
          <ac:chgData name="Andrew Brock" userId="f75b39c7-b556-407b-b23b-11846e152e4e" providerId="ADAL" clId="{02F9FA6F-E387-2647-AC94-693022BAD6CB}" dt="2023-10-26T17:34:29.700" v="501" actId="931"/>
          <ac:spMkLst>
            <pc:docMk/>
            <pc:sldMk cId="938455118" sldId="259"/>
            <ac:spMk id="3" creationId="{1B24A87B-734A-2F8B-B931-EAFD77198DDD}"/>
          </ac:spMkLst>
        </pc:spChg>
        <pc:spChg chg="add">
          <ac:chgData name="Andrew Brock" userId="f75b39c7-b556-407b-b23b-11846e152e4e" providerId="ADAL" clId="{02F9FA6F-E387-2647-AC94-693022BAD6CB}" dt="2023-10-26T17:34:36.857" v="505" actId="26606"/>
          <ac:spMkLst>
            <pc:docMk/>
            <pc:sldMk cId="938455118" sldId="259"/>
            <ac:spMk id="10" creationId="{D4771268-CB57-404A-9271-370EB28F6090}"/>
          </ac:spMkLst>
        </pc:spChg>
        <pc:picChg chg="add mod">
          <ac:chgData name="Andrew Brock" userId="f75b39c7-b556-407b-b23b-11846e152e4e" providerId="ADAL" clId="{02F9FA6F-E387-2647-AC94-693022BAD6CB}" dt="2023-10-26T17:34:36.857" v="505" actId="26606"/>
          <ac:picMkLst>
            <pc:docMk/>
            <pc:sldMk cId="938455118" sldId="259"/>
            <ac:picMk id="5" creationId="{7A97A2A1-A95F-E3D3-8744-68C629781ABC}"/>
          </ac:picMkLst>
        </pc:picChg>
      </pc:sldChg>
      <pc:sldChg chg="addSp delSp modSp mod ord setBg delDesignElem">
        <pc:chgData name="Andrew Brock" userId="f75b39c7-b556-407b-b23b-11846e152e4e" providerId="ADAL" clId="{02F9FA6F-E387-2647-AC94-693022BAD6CB}" dt="2023-10-31T15:50:02.849" v="2106" actId="1076"/>
        <pc:sldMkLst>
          <pc:docMk/>
          <pc:sldMk cId="3429896040" sldId="260"/>
        </pc:sldMkLst>
        <pc:spChg chg="mod">
          <ac:chgData name="Andrew Brock" userId="f75b39c7-b556-407b-b23b-11846e152e4e" providerId="ADAL" clId="{02F9FA6F-E387-2647-AC94-693022BAD6CB}" dt="2023-10-31T15:50:02.849" v="2106" actId="1076"/>
          <ac:spMkLst>
            <pc:docMk/>
            <pc:sldMk cId="3429896040" sldId="260"/>
            <ac:spMk id="2" creationId="{636A6413-605C-992B-B990-2D03A3F84BC5}"/>
          </ac:spMkLst>
        </pc:spChg>
        <pc:spChg chg="del">
          <ac:chgData name="Andrew Brock" userId="f75b39c7-b556-407b-b23b-11846e152e4e" providerId="ADAL" clId="{02F9FA6F-E387-2647-AC94-693022BAD6CB}" dt="2023-10-26T17:36:21.961" v="507" actId="931"/>
          <ac:spMkLst>
            <pc:docMk/>
            <pc:sldMk cId="3429896040" sldId="260"/>
            <ac:spMk id="3" creationId="{E09A5E31-B153-F902-D997-C093A6907881}"/>
          </ac:spMkLst>
        </pc:spChg>
        <pc:spChg chg="add del mod">
          <ac:chgData name="Andrew Brock" userId="f75b39c7-b556-407b-b23b-11846e152e4e" providerId="ADAL" clId="{02F9FA6F-E387-2647-AC94-693022BAD6CB}" dt="2023-10-26T19:03:27.430" v="792" actId="931"/>
          <ac:spMkLst>
            <pc:docMk/>
            <pc:sldMk cId="3429896040" sldId="260"/>
            <ac:spMk id="7" creationId="{32EF6D69-97F5-630D-AAB5-005D7DF744EE}"/>
          </ac:spMkLst>
        </pc:spChg>
        <pc:spChg chg="add del">
          <ac:chgData name="Andrew Brock" userId="f75b39c7-b556-407b-b23b-11846e152e4e" providerId="ADAL" clId="{02F9FA6F-E387-2647-AC94-693022BAD6CB}" dt="2023-10-26T17:37:17.291" v="566" actId="26606"/>
          <ac:spMkLst>
            <pc:docMk/>
            <pc:sldMk cId="3429896040" sldId="260"/>
            <ac:spMk id="9" creationId="{7CEEA46F-4618-8C35-5562-B7DA441EC1E3}"/>
          </ac:spMkLst>
        </pc:spChg>
        <pc:spChg chg="add del">
          <ac:chgData name="Andrew Brock" userId="f75b39c7-b556-407b-b23b-11846e152e4e" providerId="ADAL" clId="{02F9FA6F-E387-2647-AC94-693022BAD6CB}" dt="2023-10-26T17:36:40.140" v="511" actId="26606"/>
          <ac:spMkLst>
            <pc:docMk/>
            <pc:sldMk cId="3429896040" sldId="260"/>
            <ac:spMk id="10" creationId="{D4771268-CB57-404A-9271-370EB28F6090}"/>
          </ac:spMkLst>
        </pc:spChg>
        <pc:spChg chg="add del">
          <ac:chgData name="Andrew Brock" userId="f75b39c7-b556-407b-b23b-11846e152e4e" providerId="ADAL" clId="{02F9FA6F-E387-2647-AC94-693022BAD6CB}" dt="2023-10-26T17:37:17.291" v="566" actId="26606"/>
          <ac:spMkLst>
            <pc:docMk/>
            <pc:sldMk cId="3429896040" sldId="260"/>
            <ac:spMk id="12" creationId="{F821940F-7A1D-4ACC-85B4-A932898ABB37}"/>
          </ac:spMkLst>
        </pc:spChg>
        <pc:spChg chg="add del">
          <ac:chgData name="Andrew Brock" userId="f75b39c7-b556-407b-b23b-11846e152e4e" providerId="ADAL" clId="{02F9FA6F-E387-2647-AC94-693022BAD6CB}" dt="2023-10-26T17:37:17.291" v="566" actId="26606"/>
          <ac:spMkLst>
            <pc:docMk/>
            <pc:sldMk cId="3429896040" sldId="260"/>
            <ac:spMk id="14" creationId="{16674508-81D3-48CF-96BF-7FC60EAA572A}"/>
          </ac:spMkLst>
        </pc:spChg>
        <pc:spChg chg="add del">
          <ac:chgData name="Andrew Brock" userId="f75b39c7-b556-407b-b23b-11846e152e4e" providerId="ADAL" clId="{02F9FA6F-E387-2647-AC94-693022BAD6CB}" dt="2023-10-26T17:45:59.195" v="647" actId="26606"/>
          <ac:spMkLst>
            <pc:docMk/>
            <pc:sldMk cId="3429896040" sldId="260"/>
            <ac:spMk id="19" creationId="{D4771268-CB57-404A-9271-370EB28F6090}"/>
          </ac:spMkLst>
        </pc:spChg>
        <pc:spChg chg="add del">
          <ac:chgData name="Andrew Brock" userId="f75b39c7-b556-407b-b23b-11846e152e4e" providerId="ADAL" clId="{02F9FA6F-E387-2647-AC94-693022BAD6CB}" dt="2023-10-26T18:20:14.082" v="755" actId="26606"/>
          <ac:spMkLst>
            <pc:docMk/>
            <pc:sldMk cId="3429896040" sldId="260"/>
            <ac:spMk id="24" creationId="{BEBFA723-5A7B-472D-ABD7-1526B8D3A38B}"/>
          </ac:spMkLst>
        </pc:spChg>
        <pc:spChg chg="add del">
          <ac:chgData name="Andrew Brock" userId="f75b39c7-b556-407b-b23b-11846e152e4e" providerId="ADAL" clId="{02F9FA6F-E387-2647-AC94-693022BAD6CB}" dt="2023-10-26T18:20:14.082" v="755" actId="26606"/>
          <ac:spMkLst>
            <pc:docMk/>
            <pc:sldMk cId="3429896040" sldId="260"/>
            <ac:spMk id="26" creationId="{A6B27065-399A-4CF7-BF70-CF79B9848FC1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3429896040" sldId="260"/>
            <ac:spMk id="36" creationId="{3C54F4CE-85F0-46ED-80DA-9518C9251AD1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3429896040" sldId="260"/>
            <ac:spMk id="38" creationId="{DADD1FCA-8ACB-4958-81DD-4CDD6D3E1921}"/>
          </ac:spMkLst>
        </pc:spChg>
        <pc:grpChg chg="add del">
          <ac:chgData name="Andrew Brock" userId="f75b39c7-b556-407b-b23b-11846e152e4e" providerId="ADAL" clId="{02F9FA6F-E387-2647-AC94-693022BAD6CB}" dt="2023-10-26T18:20:14.082" v="755" actId="26606"/>
          <ac:grpSpMkLst>
            <pc:docMk/>
            <pc:sldMk cId="3429896040" sldId="260"/>
            <ac:grpSpMk id="28" creationId="{CF22986C-DDF7-4109-9D6A-006800D6B041}"/>
          </ac:grpSpMkLst>
        </pc:grpChg>
        <pc:picChg chg="add del mod">
          <ac:chgData name="Andrew Brock" userId="f75b39c7-b556-407b-b23b-11846e152e4e" providerId="ADAL" clId="{02F9FA6F-E387-2647-AC94-693022BAD6CB}" dt="2023-10-26T19:03:23.155" v="791" actId="478"/>
          <ac:picMkLst>
            <pc:docMk/>
            <pc:sldMk cId="3429896040" sldId="260"/>
            <ac:picMk id="5" creationId="{66B214B6-D038-32D2-EA6A-81352302E060}"/>
          </ac:picMkLst>
        </pc:picChg>
        <pc:picChg chg="add mod">
          <ac:chgData name="Andrew Brock" userId="f75b39c7-b556-407b-b23b-11846e152e4e" providerId="ADAL" clId="{02F9FA6F-E387-2647-AC94-693022BAD6CB}" dt="2023-10-26T19:03:36.548" v="797" actId="1076"/>
          <ac:picMkLst>
            <pc:docMk/>
            <pc:sldMk cId="3429896040" sldId="260"/>
            <ac:picMk id="11" creationId="{E18C077A-539D-AB90-C710-D459B57A6585}"/>
          </ac:picMkLst>
        </pc:picChg>
      </pc:sldChg>
      <pc:sldChg chg="addSp delSp modSp mod ord setBg delDesignElem">
        <pc:chgData name="Andrew Brock" userId="f75b39c7-b556-407b-b23b-11846e152e4e" providerId="ADAL" clId="{02F9FA6F-E387-2647-AC94-693022BAD6CB}" dt="2023-10-31T15:53:24.869" v="2153" actId="207"/>
        <pc:sldMkLst>
          <pc:docMk/>
          <pc:sldMk cId="1286345685" sldId="261"/>
        </pc:sldMkLst>
        <pc:spChg chg="mod">
          <ac:chgData name="Andrew Brock" userId="f75b39c7-b556-407b-b23b-11846e152e4e" providerId="ADAL" clId="{02F9FA6F-E387-2647-AC94-693022BAD6CB}" dt="2023-10-31T15:51:28.245" v="2126" actId="20577"/>
          <ac:spMkLst>
            <pc:docMk/>
            <pc:sldMk cId="1286345685" sldId="261"/>
            <ac:spMk id="2" creationId="{C4EC2C74-1CD9-0F65-3038-FF5D8048B905}"/>
          </ac:spMkLst>
        </pc:spChg>
        <pc:spChg chg="del">
          <ac:chgData name="Andrew Brock" userId="f75b39c7-b556-407b-b23b-11846e152e4e" providerId="ADAL" clId="{02F9FA6F-E387-2647-AC94-693022BAD6CB}" dt="2023-10-26T17:41:23.712" v="638" actId="931"/>
          <ac:spMkLst>
            <pc:docMk/>
            <pc:sldMk cId="1286345685" sldId="261"/>
            <ac:spMk id="3" creationId="{F16F6134-220E-AE46-96F0-3C20C62F8488}"/>
          </ac:spMkLst>
        </pc:spChg>
        <pc:spChg chg="add mod">
          <ac:chgData name="Andrew Brock" userId="f75b39c7-b556-407b-b23b-11846e152e4e" providerId="ADAL" clId="{02F9FA6F-E387-2647-AC94-693022BAD6CB}" dt="2023-10-26T18:28:02.243" v="776" actId="166"/>
          <ac:spMkLst>
            <pc:docMk/>
            <pc:sldMk cId="1286345685" sldId="261"/>
            <ac:spMk id="6" creationId="{F0FC20D8-9581-07E7-DEC2-F3DC5CB0C916}"/>
          </ac:spMkLst>
        </pc:spChg>
        <pc:spChg chg="add del">
          <ac:chgData name="Andrew Brock" userId="f75b39c7-b556-407b-b23b-11846e152e4e" providerId="ADAL" clId="{02F9FA6F-E387-2647-AC94-693022BAD6CB}" dt="2023-10-26T17:45:24.613" v="642"/>
          <ac:spMkLst>
            <pc:docMk/>
            <pc:sldMk cId="1286345685" sldId="261"/>
            <ac:spMk id="9" creationId="{663B5BCA-870C-5EF7-B186-62E0B86D3628}"/>
          </ac:spMkLst>
        </pc:spChg>
        <pc:spChg chg="add mod">
          <ac:chgData name="Andrew Brock" userId="f75b39c7-b556-407b-b23b-11846e152e4e" providerId="ADAL" clId="{02F9FA6F-E387-2647-AC94-693022BAD6CB}" dt="2023-10-31T15:53:24.869" v="2153" actId="207"/>
          <ac:spMkLst>
            <pc:docMk/>
            <pc:sldMk cId="1286345685" sldId="261"/>
            <ac:spMk id="10" creationId="{9712A69D-25E2-0531-0D8E-3B40A0207B7E}"/>
          </ac:spMkLst>
        </pc:spChg>
        <pc:spChg chg="add mod">
          <ac:chgData name="Andrew Brock" userId="f75b39c7-b556-407b-b23b-11846e152e4e" providerId="ADAL" clId="{02F9FA6F-E387-2647-AC94-693022BAD6CB}" dt="2023-10-31T15:51:34.811" v="2133" actId="20577"/>
          <ac:spMkLst>
            <pc:docMk/>
            <pc:sldMk cId="1286345685" sldId="261"/>
            <ac:spMk id="11" creationId="{D0F6FB9E-264B-40A5-705E-729FBC87FC6D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1286345685" sldId="261"/>
            <ac:spMk id="12" creationId="{058A14AF-9FB5-4CC7-BA35-E8E85D3EDF0E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1286345685" sldId="261"/>
            <ac:spMk id="14" creationId="{3A9A4357-BD1D-4622-A4FE-766E6AB8DE84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1286345685" sldId="261"/>
            <ac:spMk id="16" creationId="{E659831F-0D9A-4C63-9EBB-8435B85A440F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1286345685" sldId="261"/>
            <ac:spMk id="18" creationId="{E6995CE5-F890-4ABA-82A2-26507CE8D2A3}"/>
          </ac:spMkLst>
        </pc:spChg>
        <pc:picChg chg="add del mod">
          <ac:chgData name="Andrew Brock" userId="f75b39c7-b556-407b-b23b-11846e152e4e" providerId="ADAL" clId="{02F9FA6F-E387-2647-AC94-693022BAD6CB}" dt="2023-10-26T18:27:25.770" v="770" actId="478"/>
          <ac:picMkLst>
            <pc:docMk/>
            <pc:sldMk cId="1286345685" sldId="261"/>
            <ac:picMk id="5" creationId="{696C9B96-9780-E770-AFED-9C0AC9AEC816}"/>
          </ac:picMkLst>
        </pc:picChg>
        <pc:picChg chg="add mod">
          <ac:chgData name="Andrew Brock" userId="f75b39c7-b556-407b-b23b-11846e152e4e" providerId="ADAL" clId="{02F9FA6F-E387-2647-AC94-693022BAD6CB}" dt="2023-10-26T18:28:13.513" v="778" actId="14100"/>
          <ac:picMkLst>
            <pc:docMk/>
            <pc:sldMk cId="1286345685" sldId="261"/>
            <ac:picMk id="8" creationId="{0BEDC24A-794B-9849-9622-82A924172519}"/>
          </ac:picMkLst>
        </pc:picChg>
        <pc:picChg chg="add mod">
          <ac:chgData name="Andrew Brock" userId="f75b39c7-b556-407b-b23b-11846e152e4e" providerId="ADAL" clId="{02F9FA6F-E387-2647-AC94-693022BAD6CB}" dt="2023-10-26T17:45:38.835" v="646" actId="14100"/>
          <ac:picMkLst>
            <pc:docMk/>
            <pc:sldMk cId="1286345685" sldId="261"/>
            <ac:picMk id="1026" creationId="{8655AB0D-D762-838C-465B-7C324158E608}"/>
          </ac:picMkLst>
        </pc:picChg>
      </pc:sldChg>
      <pc:sldChg chg="addSp delSp modSp mod ord setBg delDesignElem">
        <pc:chgData name="Andrew Brock" userId="f75b39c7-b556-407b-b23b-11846e152e4e" providerId="ADAL" clId="{02F9FA6F-E387-2647-AC94-693022BAD6CB}" dt="2023-10-31T15:50:39.703" v="2118" actId="1076"/>
        <pc:sldMkLst>
          <pc:docMk/>
          <pc:sldMk cId="2500898311" sldId="262"/>
        </pc:sldMkLst>
        <pc:spChg chg="mod">
          <ac:chgData name="Andrew Brock" userId="f75b39c7-b556-407b-b23b-11846e152e4e" providerId="ADAL" clId="{02F9FA6F-E387-2647-AC94-693022BAD6CB}" dt="2023-10-31T15:50:39.703" v="2118" actId="1076"/>
          <ac:spMkLst>
            <pc:docMk/>
            <pc:sldMk cId="2500898311" sldId="262"/>
            <ac:spMk id="2" creationId="{4DB03ED5-C8B7-4C7F-5FF1-E51EE8832120}"/>
          </ac:spMkLst>
        </pc:spChg>
        <pc:spChg chg="del mod">
          <ac:chgData name="Andrew Brock" userId="f75b39c7-b556-407b-b23b-11846e152e4e" providerId="ADAL" clId="{02F9FA6F-E387-2647-AC94-693022BAD6CB}" dt="2023-10-26T18:16:45.448" v="723"/>
          <ac:spMkLst>
            <pc:docMk/>
            <pc:sldMk cId="2500898311" sldId="262"/>
            <ac:spMk id="3" creationId="{BFA10475-338E-0CD6-566F-E83E8107C724}"/>
          </ac:spMkLst>
        </pc:spChg>
        <pc:spChg chg="add del mod">
          <ac:chgData name="Andrew Brock" userId="f75b39c7-b556-407b-b23b-11846e152e4e" providerId="ADAL" clId="{02F9FA6F-E387-2647-AC94-693022BAD6CB}" dt="2023-10-26T18:19:06.958" v="744" actId="26606"/>
          <ac:spMkLst>
            <pc:docMk/>
            <pc:sldMk cId="2500898311" sldId="262"/>
            <ac:spMk id="5" creationId="{5A1BAF77-551F-C9D1-59B3-99237B50D798}"/>
          </ac:spMkLst>
        </pc:spChg>
        <pc:spChg chg="add del mod">
          <ac:chgData name="Andrew Brock" userId="f75b39c7-b556-407b-b23b-11846e152e4e" providerId="ADAL" clId="{02F9FA6F-E387-2647-AC94-693022BAD6CB}" dt="2023-10-26T18:19:18.462" v="747" actId="478"/>
          <ac:spMkLst>
            <pc:docMk/>
            <pc:sldMk cId="2500898311" sldId="262"/>
            <ac:spMk id="9" creationId="{8E925D85-8ABB-54A4-BED4-AF3A90BA770C}"/>
          </ac:spMkLst>
        </pc:spChg>
        <pc:spChg chg="add del">
          <ac:chgData name="Andrew Brock" userId="f75b39c7-b556-407b-b23b-11846e152e4e" providerId="ADAL" clId="{02F9FA6F-E387-2647-AC94-693022BAD6CB}" dt="2023-10-26T18:19:02.731" v="741" actId="26606"/>
          <ac:spMkLst>
            <pc:docMk/>
            <pc:sldMk cId="2500898311" sldId="262"/>
            <ac:spMk id="11" creationId="{2F3856E9-4239-4EE7-A372-FDCF4882FDF6}"/>
          </ac:spMkLst>
        </pc:spChg>
        <pc:spChg chg="add del">
          <ac:chgData name="Andrew Brock" userId="f75b39c7-b556-407b-b23b-11846e152e4e" providerId="ADAL" clId="{02F9FA6F-E387-2647-AC94-693022BAD6CB}" dt="2023-10-26T18:19:02.731" v="741" actId="26606"/>
          <ac:spMkLst>
            <pc:docMk/>
            <pc:sldMk cId="2500898311" sldId="262"/>
            <ac:spMk id="13" creationId="{CCC9CDCF-90F8-42B0-BD0A-794C52688098}"/>
          </ac:spMkLst>
        </pc:spChg>
        <pc:spChg chg="add del">
          <ac:chgData name="Andrew Brock" userId="f75b39c7-b556-407b-b23b-11846e152e4e" providerId="ADAL" clId="{02F9FA6F-E387-2647-AC94-693022BAD6CB}" dt="2023-10-26T18:19:06.933" v="743" actId="26606"/>
          <ac:spMkLst>
            <pc:docMk/>
            <pc:sldMk cId="2500898311" sldId="262"/>
            <ac:spMk id="22" creationId="{AD2F5602-6586-46E4-8645-2CDA442ABFEC}"/>
          </ac:spMkLst>
        </pc:spChg>
        <pc:spChg chg="add del">
          <ac:chgData name="Andrew Brock" userId="f75b39c7-b556-407b-b23b-11846e152e4e" providerId="ADAL" clId="{02F9FA6F-E387-2647-AC94-693022BAD6CB}" dt="2023-10-26T18:19:06.933" v="743" actId="26606"/>
          <ac:spMkLst>
            <pc:docMk/>
            <pc:sldMk cId="2500898311" sldId="262"/>
            <ac:spMk id="23" creationId="{99434B85-DB0D-4010-A6A1-147F28D47D3B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2500898311" sldId="262"/>
            <ac:spMk id="31" creationId="{2F3856E9-4239-4EE7-A372-FDCF4882FDF6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2500898311" sldId="262"/>
            <ac:spMk id="32" creationId="{CCC9CDCF-90F8-42B0-BD0A-794C52688098}"/>
          </ac:spMkLst>
        </pc:spChg>
        <pc:grpChg chg="add del">
          <ac:chgData name="Andrew Brock" userId="f75b39c7-b556-407b-b23b-11846e152e4e" providerId="ADAL" clId="{02F9FA6F-E387-2647-AC94-693022BAD6CB}" dt="2023-10-26T18:19:02.731" v="741" actId="26606"/>
          <ac:grpSpMkLst>
            <pc:docMk/>
            <pc:sldMk cId="2500898311" sldId="262"/>
            <ac:grpSpMk id="15" creationId="{C07D05FE-3FB8-4314-A050-9AB40814D714}"/>
          </ac:grpSpMkLst>
        </pc:grpChg>
        <pc:grpChg chg="add del">
          <ac:chgData name="Andrew Brock" userId="f75b39c7-b556-407b-b23b-11846e152e4e" providerId="ADAL" clId="{02F9FA6F-E387-2647-AC94-693022BAD6CB}" dt="2023-10-26T18:19:06.933" v="743" actId="26606"/>
          <ac:grpSpMkLst>
            <pc:docMk/>
            <pc:sldMk cId="2500898311" sldId="262"/>
            <ac:grpSpMk id="24" creationId="{F2E5F4F0-80C0-49F3-84A2-453DE42F2074}"/>
          </ac:grpSpMkLst>
        </pc:grpChg>
        <pc:grpChg chg="add del">
          <ac:chgData name="Andrew Brock" userId="f75b39c7-b556-407b-b23b-11846e152e4e" providerId="ADAL" clId="{02F9FA6F-E387-2647-AC94-693022BAD6CB}" dt="2023-10-31T15:46:49.723" v="2059"/>
          <ac:grpSpMkLst>
            <pc:docMk/>
            <pc:sldMk cId="2500898311" sldId="262"/>
            <ac:grpSpMk id="33" creationId="{C07D05FE-3FB8-4314-A050-9AB40814D714}"/>
          </ac:grpSpMkLst>
        </pc:grpChg>
        <pc:graphicFrameChg chg="add del mod modGraphic">
          <ac:chgData name="Andrew Brock" userId="f75b39c7-b556-407b-b23b-11846e152e4e" providerId="ADAL" clId="{02F9FA6F-E387-2647-AC94-693022BAD6CB}" dt="2023-10-26T18:19:06.958" v="744" actId="26606"/>
          <ac:graphicFrameMkLst>
            <pc:docMk/>
            <pc:sldMk cId="2500898311" sldId="262"/>
            <ac:graphicFrameMk id="4" creationId="{4EF3F430-6A23-500C-2152-D0A3BCF51933}"/>
          </ac:graphicFrameMkLst>
        </pc:graphicFrameChg>
        <pc:graphicFrameChg chg="add mod modGraphic">
          <ac:chgData name="Andrew Brock" userId="f75b39c7-b556-407b-b23b-11846e152e4e" providerId="ADAL" clId="{02F9FA6F-E387-2647-AC94-693022BAD6CB}" dt="2023-10-31T15:47:47.839" v="2071" actId="12385"/>
          <ac:graphicFrameMkLst>
            <pc:docMk/>
            <pc:sldMk cId="2500898311" sldId="262"/>
            <ac:graphicFrameMk id="6" creationId="{B48991F9-CC95-9F17-9548-52276639610E}"/>
          </ac:graphicFrameMkLst>
        </pc:graphicFrameChg>
        <pc:graphicFrameChg chg="add del">
          <ac:chgData name="Andrew Brock" userId="f75b39c7-b556-407b-b23b-11846e152e4e" providerId="ADAL" clId="{02F9FA6F-E387-2647-AC94-693022BAD6CB}" dt="2023-10-26T18:19:02.731" v="741" actId="26606"/>
          <ac:graphicFrameMkLst>
            <pc:docMk/>
            <pc:sldMk cId="2500898311" sldId="262"/>
            <ac:graphicFrameMk id="8" creationId="{4EF3F430-6A23-500C-2152-D0A3BCF51933}"/>
          </ac:graphicFrameMkLst>
        </pc:graphicFrameChg>
        <pc:graphicFrameChg chg="add del">
          <ac:chgData name="Andrew Brock" userId="f75b39c7-b556-407b-b23b-11846e152e4e" providerId="ADAL" clId="{02F9FA6F-E387-2647-AC94-693022BAD6CB}" dt="2023-10-26T18:19:06.933" v="743" actId="26606"/>
          <ac:graphicFrameMkLst>
            <pc:docMk/>
            <pc:sldMk cId="2500898311" sldId="262"/>
            <ac:graphicFrameMk id="29" creationId="{4EF3F430-6A23-500C-2152-D0A3BCF51933}"/>
          </ac:graphicFrameMkLst>
        </pc:graphicFrameChg>
        <pc:graphicFrameChg chg="add del">
          <ac:chgData name="Andrew Brock" userId="f75b39c7-b556-407b-b23b-11846e152e4e" providerId="ADAL" clId="{02F9FA6F-E387-2647-AC94-693022BAD6CB}" dt="2023-10-26T18:19:12.853" v="746" actId="478"/>
          <ac:graphicFrameMkLst>
            <pc:docMk/>
            <pc:sldMk cId="2500898311" sldId="262"/>
            <ac:graphicFrameMk id="34" creationId="{4EF3F430-6A23-500C-2152-D0A3BCF51933}"/>
          </ac:graphicFrameMkLst>
        </pc:graphicFrameChg>
        <pc:picChg chg="add del mod">
          <ac:chgData name="Andrew Brock" userId="f75b39c7-b556-407b-b23b-11846e152e4e" providerId="ADAL" clId="{02F9FA6F-E387-2647-AC94-693022BAD6CB}" dt="2023-10-26T18:18:24.576" v="739" actId="478"/>
          <ac:picMkLst>
            <pc:docMk/>
            <pc:sldMk cId="2500898311" sldId="262"/>
            <ac:picMk id="3074" creationId="{448F64AD-7476-FE9F-BEC4-29C942A0964B}"/>
          </ac:picMkLst>
        </pc:picChg>
      </pc:sldChg>
      <pc:sldChg chg="addSp delSp modSp mod">
        <pc:chgData name="Andrew Brock" userId="f75b39c7-b556-407b-b23b-11846e152e4e" providerId="ADAL" clId="{02F9FA6F-E387-2647-AC94-693022BAD6CB}" dt="2023-10-31T15:53:52.040" v="2158" actId="14100"/>
        <pc:sldMkLst>
          <pc:docMk/>
          <pc:sldMk cId="1091767561" sldId="263"/>
        </pc:sldMkLst>
        <pc:spChg chg="mod">
          <ac:chgData name="Andrew Brock" userId="f75b39c7-b556-407b-b23b-11846e152e4e" providerId="ADAL" clId="{02F9FA6F-E387-2647-AC94-693022BAD6CB}" dt="2023-10-31T15:53:52.040" v="2158" actId="14100"/>
          <ac:spMkLst>
            <pc:docMk/>
            <pc:sldMk cId="1091767561" sldId="263"/>
            <ac:spMk id="2" creationId="{99A168C0-C854-7C9E-8AE7-DE3355F853E2}"/>
          </ac:spMkLst>
        </pc:spChg>
        <pc:spChg chg="mod">
          <ac:chgData name="Andrew Brock" userId="f75b39c7-b556-407b-b23b-11846e152e4e" providerId="ADAL" clId="{02F9FA6F-E387-2647-AC94-693022BAD6CB}" dt="2023-10-31T15:46:49.723" v="2059"/>
          <ac:spMkLst>
            <pc:docMk/>
            <pc:sldMk cId="1091767561" sldId="263"/>
            <ac:spMk id="3" creationId="{DAF403BE-724C-4FB8-EFF9-C670676B4C4A}"/>
          </ac:spMkLst>
        </pc:spChg>
        <pc:spChg chg="add del mod">
          <ac:chgData name="Andrew Brock" userId="f75b39c7-b556-407b-b23b-11846e152e4e" providerId="ADAL" clId="{02F9FA6F-E387-2647-AC94-693022BAD6CB}" dt="2023-10-30T19:30:17.808" v="1994"/>
          <ac:spMkLst>
            <pc:docMk/>
            <pc:sldMk cId="1091767561" sldId="263"/>
            <ac:spMk id="4" creationId="{F23A1B71-1BC5-A652-DFBB-2E57AE642AA5}"/>
          </ac:spMkLst>
        </pc:spChg>
      </pc:sldChg>
      <pc:sldChg chg="del">
        <pc:chgData name="Andrew Brock" userId="f75b39c7-b556-407b-b23b-11846e152e4e" providerId="ADAL" clId="{02F9FA6F-E387-2647-AC94-693022BAD6CB}" dt="2023-10-26T19:43:18.199" v="1466" actId="2696"/>
        <pc:sldMkLst>
          <pc:docMk/>
          <pc:sldMk cId="284125569" sldId="264"/>
        </pc:sldMkLst>
      </pc:sldChg>
      <pc:sldChg chg="addSp delSp modSp new mod ord setBg delDesignElem">
        <pc:chgData name="Andrew Brock" userId="f75b39c7-b556-407b-b23b-11846e152e4e" providerId="ADAL" clId="{02F9FA6F-E387-2647-AC94-693022BAD6CB}" dt="2023-10-31T15:46:49.723" v="2059"/>
        <pc:sldMkLst>
          <pc:docMk/>
          <pc:sldMk cId="3420444039" sldId="265"/>
        </pc:sldMkLst>
        <pc:spChg chg="del mod">
          <ac:chgData name="Andrew Brock" userId="f75b39c7-b556-407b-b23b-11846e152e4e" providerId="ADAL" clId="{02F9FA6F-E387-2647-AC94-693022BAD6CB}" dt="2023-10-30T18:37:44.843" v="1786" actId="478"/>
          <ac:spMkLst>
            <pc:docMk/>
            <pc:sldMk cId="3420444039" sldId="265"/>
            <ac:spMk id="2" creationId="{15AFD745-D6E5-E1DB-5DC8-DE5B5729F9A5}"/>
          </ac:spMkLst>
        </pc:spChg>
        <pc:spChg chg="del">
          <ac:chgData name="Andrew Brock" userId="f75b39c7-b556-407b-b23b-11846e152e4e" providerId="ADAL" clId="{02F9FA6F-E387-2647-AC94-693022BAD6CB}" dt="2023-10-26T18:59:05.361" v="785" actId="931"/>
          <ac:spMkLst>
            <pc:docMk/>
            <pc:sldMk cId="3420444039" sldId="265"/>
            <ac:spMk id="3" creationId="{CA5FD216-72C6-EF95-70C0-25913284314F}"/>
          </ac:spMkLst>
        </pc:spChg>
        <pc:spChg chg="add del">
          <ac:chgData name="Andrew Brock" userId="f75b39c7-b556-407b-b23b-11846e152e4e" providerId="ADAL" clId="{02F9FA6F-E387-2647-AC94-693022BAD6CB}" dt="2023-10-30T18:37:39.231" v="1784"/>
          <ac:spMkLst>
            <pc:docMk/>
            <pc:sldMk cId="3420444039" sldId="265"/>
            <ac:spMk id="9" creationId="{88960122-89F5-6134-FE65-AC3A71624A6B}"/>
          </ac:spMkLst>
        </pc:spChg>
        <pc:grpChg chg="add del">
          <ac:chgData name="Andrew Brock" userId="f75b39c7-b556-407b-b23b-11846e152e4e" providerId="ADAL" clId="{02F9FA6F-E387-2647-AC94-693022BAD6CB}" dt="2023-10-31T15:46:49.723" v="2059"/>
          <ac:grpSpMkLst>
            <pc:docMk/>
            <pc:sldMk cId="3420444039" sldId="265"/>
            <ac:grpSpMk id="12" creationId="{31C49F18-8757-4E87-5C2E-9D6D7B82BA3B}"/>
          </ac:grpSpMkLst>
        </pc:grpChg>
        <pc:picChg chg="add mod">
          <ac:chgData name="Andrew Brock" userId="f75b39c7-b556-407b-b23b-11846e152e4e" providerId="ADAL" clId="{02F9FA6F-E387-2647-AC94-693022BAD6CB}" dt="2023-10-30T18:37:30.589" v="1783" actId="14100"/>
          <ac:picMkLst>
            <pc:docMk/>
            <pc:sldMk cId="3420444039" sldId="265"/>
            <ac:picMk id="5" creationId="{316CBD06-205D-7CFB-9684-FFB44EFA97BA}"/>
          </ac:picMkLst>
        </pc:picChg>
        <pc:picChg chg="add mod">
          <ac:chgData name="Andrew Brock" userId="f75b39c7-b556-407b-b23b-11846e152e4e" providerId="ADAL" clId="{02F9FA6F-E387-2647-AC94-693022BAD6CB}" dt="2023-10-30T19:18:16.729" v="1896" actId="1076"/>
          <ac:picMkLst>
            <pc:docMk/>
            <pc:sldMk cId="3420444039" sldId="265"/>
            <ac:picMk id="6" creationId="{33678407-071D-4ED7-6889-5F94B20061DC}"/>
          </ac:picMkLst>
        </pc:picChg>
      </pc:sldChg>
      <pc:sldChg chg="addSp delSp modSp new mod setBg modClrScheme delDesignElem chgLayout">
        <pc:chgData name="Andrew Brock" userId="f75b39c7-b556-407b-b23b-11846e152e4e" providerId="ADAL" clId="{02F9FA6F-E387-2647-AC94-693022BAD6CB}" dt="2023-10-31T15:52:41.411" v="2143" actId="1076"/>
        <pc:sldMkLst>
          <pc:docMk/>
          <pc:sldMk cId="3560307770" sldId="266"/>
        </pc:sldMkLst>
        <pc:spChg chg="mod ord">
          <ac:chgData name="Andrew Brock" userId="f75b39c7-b556-407b-b23b-11846e152e4e" providerId="ADAL" clId="{02F9FA6F-E387-2647-AC94-693022BAD6CB}" dt="2023-10-31T15:52:41.411" v="2143" actId="1076"/>
          <ac:spMkLst>
            <pc:docMk/>
            <pc:sldMk cId="3560307770" sldId="266"/>
            <ac:spMk id="2" creationId="{08A32CC3-746B-D962-3CBB-971D9CE8E902}"/>
          </ac:spMkLst>
        </pc:spChg>
        <pc:spChg chg="del mod ord">
          <ac:chgData name="Andrew Brock" userId="f75b39c7-b556-407b-b23b-11846e152e4e" providerId="ADAL" clId="{02F9FA6F-E387-2647-AC94-693022BAD6CB}" dt="2023-10-27T14:37:06.795" v="1530" actId="700"/>
          <ac:spMkLst>
            <pc:docMk/>
            <pc:sldMk cId="3560307770" sldId="266"/>
            <ac:spMk id="3" creationId="{5080DEF9-ADDE-A6D9-7477-0143A6C0BECD}"/>
          </ac:spMkLst>
        </pc:spChg>
        <pc:spChg chg="add del mod ord">
          <ac:chgData name="Andrew Brock" userId="f75b39c7-b556-407b-b23b-11846e152e4e" providerId="ADAL" clId="{02F9FA6F-E387-2647-AC94-693022BAD6CB}" dt="2023-10-27T14:40:48.225" v="1532" actId="3680"/>
          <ac:spMkLst>
            <pc:docMk/>
            <pc:sldMk cId="3560307770" sldId="266"/>
            <ac:spMk id="4" creationId="{7CB889E3-F89C-D0B0-464E-F16B2040F007}"/>
          </ac:spMkLst>
        </pc:spChg>
        <pc:spChg chg="add mod ord">
          <ac:chgData name="Andrew Brock" userId="f75b39c7-b556-407b-b23b-11846e152e4e" providerId="ADAL" clId="{02F9FA6F-E387-2647-AC94-693022BAD6CB}" dt="2023-10-27T14:37:14.600" v="1531" actId="26606"/>
          <ac:spMkLst>
            <pc:docMk/>
            <pc:sldMk cId="3560307770" sldId="266"/>
            <ac:spMk id="5" creationId="{B625A91E-4EAB-0915-4AA5-B9C348908282}"/>
          </ac:spMkLst>
        </pc:spChg>
        <pc:spChg chg="add del mod">
          <ac:chgData name="Andrew Brock" userId="f75b39c7-b556-407b-b23b-11846e152e4e" providerId="ADAL" clId="{02F9FA6F-E387-2647-AC94-693022BAD6CB}" dt="2023-10-27T14:49:13.810" v="1536" actId="931"/>
          <ac:spMkLst>
            <pc:docMk/>
            <pc:sldMk cId="3560307770" sldId="266"/>
            <ac:spMk id="8" creationId="{2BBB2CEA-ADE6-C010-7889-33802F70B58B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3560307770" sldId="266"/>
            <ac:spMk id="10" creationId="{E35A04CF-97D4-4FF7-B359-C546B1F62E54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3560307770" sldId="266"/>
            <ac:spMk id="12" creationId="{1DE7243B-5109-444B-8FAF-7437C66BC0E9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3560307770" sldId="266"/>
            <ac:spMk id="14" creationId="{4C5D6221-DA7B-4611-AA26-7D8E349FDE96}"/>
          </ac:spMkLst>
        </pc:spChg>
        <pc:graphicFrameChg chg="add del mod ord modGraphic">
          <ac:chgData name="Andrew Brock" userId="f75b39c7-b556-407b-b23b-11846e152e4e" providerId="ADAL" clId="{02F9FA6F-E387-2647-AC94-693022BAD6CB}" dt="2023-10-27T14:41:59.907" v="1535" actId="478"/>
          <ac:graphicFrameMkLst>
            <pc:docMk/>
            <pc:sldMk cId="3560307770" sldId="266"/>
            <ac:graphicFrameMk id="6" creationId="{DA836C0B-5897-BF5C-8F92-0D8BD0EE7B7A}"/>
          </ac:graphicFrameMkLst>
        </pc:graphicFrameChg>
        <pc:picChg chg="add mod">
          <ac:chgData name="Andrew Brock" userId="f75b39c7-b556-407b-b23b-11846e152e4e" providerId="ADAL" clId="{02F9FA6F-E387-2647-AC94-693022BAD6CB}" dt="2023-10-27T14:53:19.906" v="1555" actId="14100"/>
          <ac:picMkLst>
            <pc:docMk/>
            <pc:sldMk cId="3560307770" sldId="266"/>
            <ac:picMk id="11" creationId="{2625C8A8-6BF7-377E-699E-877C664AB82D}"/>
          </ac:picMkLst>
        </pc:picChg>
      </pc:sldChg>
      <pc:sldChg chg="addSp delSp modSp new mod setBg delDesignElem">
        <pc:chgData name="Andrew Brock" userId="f75b39c7-b556-407b-b23b-11846e152e4e" providerId="ADAL" clId="{02F9FA6F-E387-2647-AC94-693022BAD6CB}" dt="2023-10-31T15:53:29.448" v="2154" actId="207"/>
        <pc:sldMkLst>
          <pc:docMk/>
          <pc:sldMk cId="2072857778" sldId="267"/>
        </pc:sldMkLst>
        <pc:spChg chg="mod">
          <ac:chgData name="Andrew Brock" userId="f75b39c7-b556-407b-b23b-11846e152e4e" providerId="ADAL" clId="{02F9FA6F-E387-2647-AC94-693022BAD6CB}" dt="2023-10-31T15:53:06.885" v="2152" actId="1076"/>
          <ac:spMkLst>
            <pc:docMk/>
            <pc:sldMk cId="2072857778" sldId="267"/>
            <ac:spMk id="2" creationId="{30DF1865-11B9-C122-9B30-D9589F449856}"/>
          </ac:spMkLst>
        </pc:spChg>
        <pc:spChg chg="mod">
          <ac:chgData name="Andrew Brock" userId="f75b39c7-b556-407b-b23b-11846e152e4e" providerId="ADAL" clId="{02F9FA6F-E387-2647-AC94-693022BAD6CB}" dt="2023-10-31T15:53:29.448" v="2154" actId="207"/>
          <ac:spMkLst>
            <pc:docMk/>
            <pc:sldMk cId="2072857778" sldId="267"/>
            <ac:spMk id="3" creationId="{9923B505-1833-0F00-1BF1-BFF8446BB984}"/>
          </ac:spMkLst>
        </pc:spChg>
        <pc:spChg chg="del">
          <ac:chgData name="Andrew Brock" userId="f75b39c7-b556-407b-b23b-11846e152e4e" providerId="ADAL" clId="{02F9FA6F-E387-2647-AC94-693022BAD6CB}" dt="2023-10-27T15:08:22.649" v="1666" actId="931"/>
          <ac:spMkLst>
            <pc:docMk/>
            <pc:sldMk cId="2072857778" sldId="267"/>
            <ac:spMk id="4" creationId="{274702CA-0056-BB71-D860-44F9B507B468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2072857778" sldId="267"/>
            <ac:spMk id="11" creationId="{9180DE06-7362-4888-AADA-7AADD57AC49D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2072857778" sldId="267"/>
            <ac:spMk id="17" creationId="{04357C93-F0CB-4A1C-8F77-4E9063789819}"/>
          </ac:spMkLst>
        </pc:spChg>
        <pc:grpChg chg="add del">
          <ac:chgData name="Andrew Brock" userId="f75b39c7-b556-407b-b23b-11846e152e4e" providerId="ADAL" clId="{02F9FA6F-E387-2647-AC94-693022BAD6CB}" dt="2023-10-31T15:46:49.723" v="2059"/>
          <ac:grpSpMkLst>
            <pc:docMk/>
            <pc:sldMk cId="2072857778" sldId="267"/>
            <ac:grpSpMk id="13" creationId="{3AF6A671-C637-4547-85F4-51B6D1881399}"/>
          </ac:grpSpMkLst>
        </pc:grpChg>
        <pc:picChg chg="add mod">
          <ac:chgData name="Andrew Brock" userId="f75b39c7-b556-407b-b23b-11846e152e4e" providerId="ADAL" clId="{02F9FA6F-E387-2647-AC94-693022BAD6CB}" dt="2023-10-27T15:08:41.881" v="1671" actId="26606"/>
          <ac:picMkLst>
            <pc:docMk/>
            <pc:sldMk cId="2072857778" sldId="267"/>
            <ac:picMk id="6" creationId="{81498F06-F0CB-78BA-E182-3D162B69A50B}"/>
          </ac:picMkLst>
        </pc:picChg>
      </pc:sldChg>
      <pc:sldChg chg="addSp delSp modSp new mod">
        <pc:chgData name="Andrew Brock" userId="f75b39c7-b556-407b-b23b-11846e152e4e" providerId="ADAL" clId="{02F9FA6F-E387-2647-AC94-693022BAD6CB}" dt="2023-10-30T19:17:10.243" v="1890" actId="14100"/>
        <pc:sldMkLst>
          <pc:docMk/>
          <pc:sldMk cId="2909809683" sldId="268"/>
        </pc:sldMkLst>
        <pc:spChg chg="del mod">
          <ac:chgData name="Andrew Brock" userId="f75b39c7-b556-407b-b23b-11846e152e4e" providerId="ADAL" clId="{02F9FA6F-E387-2647-AC94-693022BAD6CB}" dt="2023-10-30T18:52:02.611" v="1875" actId="478"/>
          <ac:spMkLst>
            <pc:docMk/>
            <pc:sldMk cId="2909809683" sldId="268"/>
            <ac:spMk id="2" creationId="{76A576F2-05EC-0593-2030-97DCD19851DB}"/>
          </ac:spMkLst>
        </pc:spChg>
        <pc:spChg chg="del">
          <ac:chgData name="Andrew Brock" userId="f75b39c7-b556-407b-b23b-11846e152e4e" providerId="ADAL" clId="{02F9FA6F-E387-2647-AC94-693022BAD6CB}" dt="2023-10-30T18:51:56.038" v="1871" actId="931"/>
          <ac:spMkLst>
            <pc:docMk/>
            <pc:sldMk cId="2909809683" sldId="268"/>
            <ac:spMk id="3" creationId="{6C9C2273-3572-220A-3E97-7A7ED2CD196A}"/>
          </ac:spMkLst>
        </pc:spChg>
        <pc:spChg chg="del">
          <ac:chgData name="Andrew Brock" userId="f75b39c7-b556-407b-b23b-11846e152e4e" providerId="ADAL" clId="{02F9FA6F-E387-2647-AC94-693022BAD6CB}" dt="2023-10-30T18:52:05.007" v="1876" actId="478"/>
          <ac:spMkLst>
            <pc:docMk/>
            <pc:sldMk cId="2909809683" sldId="268"/>
            <ac:spMk id="4" creationId="{69D36738-6342-2DC2-C13C-24CDAFFE5303}"/>
          </ac:spMkLst>
        </pc:spChg>
        <pc:spChg chg="add del mod">
          <ac:chgData name="Andrew Brock" userId="f75b39c7-b556-407b-b23b-11846e152e4e" providerId="ADAL" clId="{02F9FA6F-E387-2647-AC94-693022BAD6CB}" dt="2023-10-30T18:52:06.355" v="1877" actId="478"/>
          <ac:spMkLst>
            <pc:docMk/>
            <pc:sldMk cId="2909809683" sldId="268"/>
            <ac:spMk id="8" creationId="{7D9BEA2B-B337-DA97-F0B6-EF53AA7BD119}"/>
          </ac:spMkLst>
        </pc:spChg>
        <pc:spChg chg="add del mod">
          <ac:chgData name="Andrew Brock" userId="f75b39c7-b556-407b-b23b-11846e152e4e" providerId="ADAL" clId="{02F9FA6F-E387-2647-AC94-693022BAD6CB}" dt="2023-10-30T19:16:52.585" v="1884" actId="931"/>
          <ac:spMkLst>
            <pc:docMk/>
            <pc:sldMk cId="2909809683" sldId="268"/>
            <ac:spMk id="10" creationId="{536F35F3-8F45-D40E-BACB-38BEC9E87DAD}"/>
          </ac:spMkLst>
        </pc:spChg>
        <pc:picChg chg="add del mod">
          <ac:chgData name="Andrew Brock" userId="f75b39c7-b556-407b-b23b-11846e152e4e" providerId="ADAL" clId="{02F9FA6F-E387-2647-AC94-693022BAD6CB}" dt="2023-10-30T19:16:47.084" v="1883" actId="478"/>
          <ac:picMkLst>
            <pc:docMk/>
            <pc:sldMk cId="2909809683" sldId="268"/>
            <ac:picMk id="6" creationId="{1AAB805C-A0D3-0D49-EF4D-BA0D731DBD6F}"/>
          </ac:picMkLst>
        </pc:picChg>
        <pc:picChg chg="add mod">
          <ac:chgData name="Andrew Brock" userId="f75b39c7-b556-407b-b23b-11846e152e4e" providerId="ADAL" clId="{02F9FA6F-E387-2647-AC94-693022BAD6CB}" dt="2023-10-30T19:17:10.243" v="1890" actId="14100"/>
          <ac:picMkLst>
            <pc:docMk/>
            <pc:sldMk cId="2909809683" sldId="268"/>
            <ac:picMk id="12" creationId="{BC75B125-F608-DA23-E215-BEC37EF54A92}"/>
          </ac:picMkLst>
        </pc:picChg>
      </pc:sldChg>
      <pc:sldChg chg="addSp delSp modSp new mod setBg delDesignElem">
        <pc:chgData name="Andrew Brock" userId="f75b39c7-b556-407b-b23b-11846e152e4e" providerId="ADAL" clId="{02F9FA6F-E387-2647-AC94-693022BAD6CB}" dt="2023-10-31T15:50:48.010" v="2119" actId="14100"/>
        <pc:sldMkLst>
          <pc:docMk/>
          <pc:sldMk cId="811255260" sldId="269"/>
        </pc:sldMkLst>
        <pc:spChg chg="mod ord">
          <ac:chgData name="Andrew Brock" userId="f75b39c7-b556-407b-b23b-11846e152e4e" providerId="ADAL" clId="{02F9FA6F-E387-2647-AC94-693022BAD6CB}" dt="2023-10-31T15:50:48.010" v="2119" actId="14100"/>
          <ac:spMkLst>
            <pc:docMk/>
            <pc:sldMk cId="811255260" sldId="269"/>
            <ac:spMk id="2" creationId="{906128E4-9C56-572D-7458-02193720E596}"/>
          </ac:spMkLst>
        </pc:spChg>
        <pc:spChg chg="del">
          <ac:chgData name="Andrew Brock" userId="f75b39c7-b556-407b-b23b-11846e152e4e" providerId="ADAL" clId="{02F9FA6F-E387-2647-AC94-693022BAD6CB}" dt="2023-10-30T18:33:58.335" v="1742" actId="931"/>
          <ac:spMkLst>
            <pc:docMk/>
            <pc:sldMk cId="811255260" sldId="269"/>
            <ac:spMk id="3" creationId="{A7229BF9-E313-92A5-6574-A419FF9BC99E}"/>
          </ac:spMkLst>
        </pc:spChg>
        <pc:spChg chg="add del">
          <ac:chgData name="Andrew Brock" userId="f75b39c7-b556-407b-b23b-11846e152e4e" providerId="ADAL" clId="{02F9FA6F-E387-2647-AC94-693022BAD6CB}" dt="2023-10-30T18:34:23.767" v="1747" actId="26606"/>
          <ac:spMkLst>
            <pc:docMk/>
            <pc:sldMk cId="811255260" sldId="269"/>
            <ac:spMk id="9" creationId="{1C758BE1-C75B-D480-6ACA-70769C9BAAA8}"/>
          </ac:spMkLst>
        </pc:spChg>
        <pc:spChg chg="add del">
          <ac:chgData name="Andrew Brock" userId="f75b39c7-b556-407b-b23b-11846e152e4e" providerId="ADAL" clId="{02F9FA6F-E387-2647-AC94-693022BAD6CB}" dt="2023-10-30T18:35:35.860" v="1750" actId="26606"/>
          <ac:spMkLst>
            <pc:docMk/>
            <pc:sldMk cId="811255260" sldId="269"/>
            <ac:spMk id="16" creationId="{04812C46-200A-4DEB-A05E-3ED6C68C2387}"/>
          </ac:spMkLst>
        </pc:spChg>
        <pc:spChg chg="add del">
          <ac:chgData name="Andrew Brock" userId="f75b39c7-b556-407b-b23b-11846e152e4e" providerId="ADAL" clId="{02F9FA6F-E387-2647-AC94-693022BAD6CB}" dt="2023-10-30T18:35:35.860" v="1750" actId="26606"/>
          <ac:spMkLst>
            <pc:docMk/>
            <pc:sldMk cId="811255260" sldId="269"/>
            <ac:spMk id="17" creationId="{D1EA859B-E555-4109-94F3-6700E046E008}"/>
          </ac:spMkLst>
        </pc:spChg>
        <pc:spChg chg="add del">
          <ac:chgData name="Andrew Brock" userId="f75b39c7-b556-407b-b23b-11846e152e4e" providerId="ADAL" clId="{02F9FA6F-E387-2647-AC94-693022BAD6CB}" dt="2023-10-30T18:35:35.860" v="1750" actId="26606"/>
          <ac:spMkLst>
            <pc:docMk/>
            <pc:sldMk cId="811255260" sldId="269"/>
            <ac:spMk id="18" creationId="{6374A54D-7530-D41F-A610-B8E1F25AE178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811255260" sldId="269"/>
            <ac:spMk id="23" creationId="{BA79A7CF-01AF-4178-9369-94E0C90EB046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811255260" sldId="269"/>
            <ac:spMk id="25" creationId="{99413ED5-9ED4-4772-BCE4-2BCAE6B12E35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811255260" sldId="269"/>
            <ac:spMk id="27" creationId="{04357C93-F0CB-4A1C-8F77-4E9063789819}"/>
          </ac:spMkLst>
        </pc:spChg>
        <pc:spChg chg="add del">
          <ac:chgData name="Andrew Brock" userId="f75b39c7-b556-407b-b23b-11846e152e4e" providerId="ADAL" clId="{02F9FA6F-E387-2647-AC94-693022BAD6CB}" dt="2023-10-31T15:46:49.723" v="2059"/>
          <ac:spMkLst>
            <pc:docMk/>
            <pc:sldMk cId="811255260" sldId="269"/>
            <ac:spMk id="29" creationId="{90F533E9-6690-41A8-A372-4C6C622D028D}"/>
          </ac:spMkLst>
        </pc:spChg>
        <pc:grpChg chg="add del">
          <ac:chgData name="Andrew Brock" userId="f75b39c7-b556-407b-b23b-11846e152e4e" providerId="ADAL" clId="{02F9FA6F-E387-2647-AC94-693022BAD6CB}" dt="2023-10-30T18:34:23.767" v="1747" actId="26606"/>
          <ac:grpSpMkLst>
            <pc:docMk/>
            <pc:sldMk cId="811255260" sldId="269"/>
            <ac:grpSpMk id="12" creationId="{3AFCAD34-1AFC-BC1A-F6B2-C34C63912EAB}"/>
          </ac:grpSpMkLst>
        </pc:grpChg>
        <pc:picChg chg="add mod ord">
          <ac:chgData name="Andrew Brock" userId="f75b39c7-b556-407b-b23b-11846e152e4e" providerId="ADAL" clId="{02F9FA6F-E387-2647-AC94-693022BAD6CB}" dt="2023-10-30T18:35:35.860" v="1750" actId="26606"/>
          <ac:picMkLst>
            <pc:docMk/>
            <pc:sldMk cId="811255260" sldId="269"/>
            <ac:picMk id="5" creationId="{71AE9A73-2255-DB3B-6A61-32CA56E0C6AA}"/>
          </ac:picMkLst>
        </pc:picChg>
      </pc:sldChg>
      <pc:sldChg chg="addSp delSp modSp new mod modClrScheme chgLayout">
        <pc:chgData name="Andrew Brock" userId="f75b39c7-b556-407b-b23b-11846e152e4e" providerId="ADAL" clId="{02F9FA6F-E387-2647-AC94-693022BAD6CB}" dt="2023-10-31T15:49:28.704" v="2100" actId="1076"/>
        <pc:sldMkLst>
          <pc:docMk/>
          <pc:sldMk cId="1781181955" sldId="270"/>
        </pc:sldMkLst>
        <pc:spChg chg="del mod ord">
          <ac:chgData name="Andrew Brock" userId="f75b39c7-b556-407b-b23b-11846e152e4e" providerId="ADAL" clId="{02F9FA6F-E387-2647-AC94-693022BAD6CB}" dt="2023-10-30T19:18:38.628" v="1898" actId="700"/>
          <ac:spMkLst>
            <pc:docMk/>
            <pc:sldMk cId="1781181955" sldId="270"/>
            <ac:spMk id="2" creationId="{8AA3BC24-717A-6861-8831-05CD602D3958}"/>
          </ac:spMkLst>
        </pc:spChg>
        <pc:spChg chg="del mod ord">
          <ac:chgData name="Andrew Brock" userId="f75b39c7-b556-407b-b23b-11846e152e4e" providerId="ADAL" clId="{02F9FA6F-E387-2647-AC94-693022BAD6CB}" dt="2023-10-30T19:18:38.628" v="1898" actId="700"/>
          <ac:spMkLst>
            <pc:docMk/>
            <pc:sldMk cId="1781181955" sldId="270"/>
            <ac:spMk id="3" creationId="{08569AF5-38A7-2648-3365-A648FE983E62}"/>
          </ac:spMkLst>
        </pc:spChg>
        <pc:spChg chg="add del mod ord">
          <ac:chgData name="Andrew Brock" userId="f75b39c7-b556-407b-b23b-11846e152e4e" providerId="ADAL" clId="{02F9FA6F-E387-2647-AC94-693022BAD6CB}" dt="2023-10-30T19:19:30.962" v="1908" actId="478"/>
          <ac:spMkLst>
            <pc:docMk/>
            <pc:sldMk cId="1781181955" sldId="270"/>
            <ac:spMk id="4" creationId="{1716EC5F-CC0A-8650-04B9-3D9CA486798A}"/>
          </ac:spMkLst>
        </pc:spChg>
        <pc:spChg chg="add del mod ord">
          <ac:chgData name="Andrew Brock" userId="f75b39c7-b556-407b-b23b-11846e152e4e" providerId="ADAL" clId="{02F9FA6F-E387-2647-AC94-693022BAD6CB}" dt="2023-10-30T19:18:41.761" v="1899"/>
          <ac:spMkLst>
            <pc:docMk/>
            <pc:sldMk cId="1781181955" sldId="270"/>
            <ac:spMk id="5" creationId="{03C8525D-3BAD-9B17-C88A-F970C5C8CE86}"/>
          </ac:spMkLst>
        </pc:spChg>
        <pc:spChg chg="add del mod ord">
          <ac:chgData name="Andrew Brock" userId="f75b39c7-b556-407b-b23b-11846e152e4e" providerId="ADAL" clId="{02F9FA6F-E387-2647-AC94-693022BAD6CB}" dt="2023-10-30T19:19:14.500" v="1900" actId="931"/>
          <ac:spMkLst>
            <pc:docMk/>
            <pc:sldMk cId="1781181955" sldId="270"/>
            <ac:spMk id="6" creationId="{10790D50-77B6-5BF0-1EFE-3AE47A84A5AE}"/>
          </ac:spMkLst>
        </pc:spChg>
        <pc:spChg chg="add mod">
          <ac:chgData name="Andrew Brock" userId="f75b39c7-b556-407b-b23b-11846e152e4e" providerId="ADAL" clId="{02F9FA6F-E387-2647-AC94-693022BAD6CB}" dt="2023-10-31T15:49:28.704" v="2100" actId="1076"/>
          <ac:spMkLst>
            <pc:docMk/>
            <pc:sldMk cId="1781181955" sldId="270"/>
            <ac:spMk id="10" creationId="{F9CD50FB-3605-7A85-0C3B-2107DC647798}"/>
          </ac:spMkLst>
        </pc:spChg>
        <pc:picChg chg="add mod">
          <ac:chgData name="Andrew Brock" userId="f75b39c7-b556-407b-b23b-11846e152e4e" providerId="ADAL" clId="{02F9FA6F-E387-2647-AC94-693022BAD6CB}" dt="2023-10-30T19:19:56.388" v="1911" actId="14100"/>
          <ac:picMkLst>
            <pc:docMk/>
            <pc:sldMk cId="1781181955" sldId="270"/>
            <ac:picMk id="7" creationId="{37713847-B027-856E-30D8-262CC5288204}"/>
          </ac:picMkLst>
        </pc:picChg>
        <pc:picChg chg="add mod">
          <ac:chgData name="Andrew Brock" userId="f75b39c7-b556-407b-b23b-11846e152e4e" providerId="ADAL" clId="{02F9FA6F-E387-2647-AC94-693022BAD6CB}" dt="2023-10-30T19:19:44.044" v="1910" actId="14100"/>
          <ac:picMkLst>
            <pc:docMk/>
            <pc:sldMk cId="1781181955" sldId="270"/>
            <ac:picMk id="9" creationId="{EF5238E3-42EF-6992-8226-763D234001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507410-9E6E-3045-AF1C-025F243AD93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E007A5-D16F-504C-B5B7-33217D17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ndrew.brock4777/viz/Top10HighestLifetimeValueCustomers/Map?publish=yes" TargetMode="External"/><Relationship Id="rId2" Type="http://schemas.openxmlformats.org/officeDocument/2006/relationships/hyperlink" Target="https://public.tableau.com/app/profile/andrew.brock4777/viz/RockbusterCustomerData_16983492938850/MapofTop10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4BE0-6D1F-581F-91AB-EE323E6D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err="1"/>
              <a:t>Rockbuster</a:t>
            </a:r>
            <a:r>
              <a:rPr lang="en-US"/>
              <a:t> Stealth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49F4-D864-D89F-64E3-E66A523C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Data Analysis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By Andrew Brock</a:t>
            </a:r>
          </a:p>
        </p:txBody>
      </p:sp>
    </p:spTree>
    <p:extLst>
      <p:ext uri="{BB962C8B-B14F-4D97-AF65-F5344CB8AC3E}">
        <p14:creationId xmlns:p14="http://schemas.microsoft.com/office/powerpoint/2010/main" val="88865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1865-11B9-C122-9B30-D9589F44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217" y="-2877730"/>
            <a:ext cx="4171994" cy="5755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movies contributed the least to revenue 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B505-1833-0F00-1BF1-BFF8446BB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6429" y="4952325"/>
            <a:ext cx="5275571" cy="1340410"/>
          </a:xfrm>
          <a:solidFill>
            <a:schemeClr val="accent2"/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3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</a:t>
            </a:r>
            <a:r>
              <a:rPr lang="en-US" sz="3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</a:t>
            </a:r>
            <a:r>
              <a:rPr lang="en-US" sz="3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movies that had no values for revenue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81498F06-F0CB-78BA-E182-3D162B69A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2597" y="877761"/>
            <a:ext cx="5608830" cy="51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5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map of the world&#10;&#10;Description automatically generated">
            <a:extLst>
              <a:ext uri="{FF2B5EF4-FFF2-40B4-BE49-F238E27FC236}">
                <a16:creationId xmlns:a16="http://schemas.microsoft.com/office/drawing/2014/main" id="{BC75B125-F608-DA23-E215-BEC37EF54A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813" y="0"/>
            <a:ext cx="10834373" cy="6858000"/>
          </a:xfrm>
        </p:spPr>
      </p:pic>
    </p:spTree>
    <p:extLst>
      <p:ext uri="{BB962C8B-B14F-4D97-AF65-F5344CB8AC3E}">
        <p14:creationId xmlns:p14="http://schemas.microsoft.com/office/powerpoint/2010/main" val="290980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68C0-C854-7C9E-8AE7-DE3355F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964692"/>
            <a:ext cx="10417629" cy="1188720"/>
          </a:xfrm>
        </p:spPr>
        <p:txBody>
          <a:bodyPr/>
          <a:lstStyle/>
          <a:p>
            <a:r>
              <a:rPr lang="en-US" dirty="0"/>
              <a:t>Link To Tableau Workbooks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03BE-724C-4FB8-EFF9-C670676B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Top 10 Countries</a:t>
            </a:r>
            <a:endParaRPr lang="en-US" dirty="0"/>
          </a:p>
          <a:p>
            <a:r>
              <a:rPr lang="en-US" dirty="0">
                <a:hlinkClick r:id="rId3"/>
              </a:rPr>
              <a:t>High Value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6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28E4-9C56-572D-7458-02193720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557" y="2023110"/>
            <a:ext cx="336097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Rockbuster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Customers</a:t>
            </a:r>
          </a:p>
        </p:txBody>
      </p:sp>
      <p:pic>
        <p:nvPicPr>
          <p:cNvPr id="5" name="Content Placeholder 4" descr="A map of the world with different colored countries/regions&#10;&#10;Description automatically generated">
            <a:extLst>
              <a:ext uri="{FF2B5EF4-FFF2-40B4-BE49-F238E27FC236}">
                <a16:creationId xmlns:a16="http://schemas.microsoft.com/office/drawing/2014/main" id="{71AE9A73-2255-DB3B-6A61-32CA56E0C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"/>
          <a:stretch/>
        </p:blipFill>
        <p:spPr>
          <a:xfrm>
            <a:off x="675065" y="858525"/>
            <a:ext cx="7348650" cy="52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A4AB-B5E5-B21D-B538-4A5C96CE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DESCRIPTIVE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6902AC-7AA4-7800-97DB-9087562E8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848608"/>
              </p:ext>
            </p:extLst>
          </p:nvPr>
        </p:nvGraphicFramePr>
        <p:xfrm>
          <a:off x="1336437" y="1933731"/>
          <a:ext cx="9519125" cy="4176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518">
                  <a:extLst>
                    <a:ext uri="{9D8B030D-6E8A-4147-A177-3AD203B41FA5}">
                      <a16:colId xmlns:a16="http://schemas.microsoft.com/office/drawing/2014/main" val="184300032"/>
                    </a:ext>
                  </a:extLst>
                </a:gridCol>
                <a:gridCol w="1834256">
                  <a:extLst>
                    <a:ext uri="{9D8B030D-6E8A-4147-A177-3AD203B41FA5}">
                      <a16:colId xmlns:a16="http://schemas.microsoft.com/office/drawing/2014/main" val="2048641070"/>
                    </a:ext>
                  </a:extLst>
                </a:gridCol>
                <a:gridCol w="1970857">
                  <a:extLst>
                    <a:ext uri="{9D8B030D-6E8A-4147-A177-3AD203B41FA5}">
                      <a16:colId xmlns:a16="http://schemas.microsoft.com/office/drawing/2014/main" val="4062083713"/>
                    </a:ext>
                  </a:extLst>
                </a:gridCol>
                <a:gridCol w="2545494">
                  <a:extLst>
                    <a:ext uri="{9D8B030D-6E8A-4147-A177-3AD203B41FA5}">
                      <a16:colId xmlns:a16="http://schemas.microsoft.com/office/drawing/2014/main" val="1452654051"/>
                    </a:ext>
                  </a:extLst>
                </a:gridCol>
              </a:tblGrid>
              <a:tr h="696010">
                <a:tc>
                  <a:txBody>
                    <a:bodyPr/>
                    <a:lstStyle/>
                    <a:p>
                      <a:r>
                        <a:rPr lang="en-US" sz="2700" dirty="0"/>
                        <a:t>Column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Min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Max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Average</a:t>
                      </a:r>
                    </a:p>
                  </a:txBody>
                  <a:tcPr marL="135082" marR="135082" marT="67541" marB="67541"/>
                </a:tc>
                <a:extLst>
                  <a:ext uri="{0D108BD9-81ED-4DB2-BD59-A6C34878D82A}">
                    <a16:rowId xmlns:a16="http://schemas.microsoft.com/office/drawing/2014/main" val="1656993748"/>
                  </a:ext>
                </a:extLst>
              </a:tr>
              <a:tr h="696010">
                <a:tc>
                  <a:txBody>
                    <a:bodyPr/>
                    <a:lstStyle/>
                    <a:p>
                      <a:r>
                        <a:rPr lang="en-US" sz="2700"/>
                        <a:t>Release_year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2006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2006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2006</a:t>
                      </a:r>
                    </a:p>
                  </a:txBody>
                  <a:tcPr marL="135082" marR="135082" marT="67541" marB="67541"/>
                </a:tc>
                <a:extLst>
                  <a:ext uri="{0D108BD9-81ED-4DB2-BD59-A6C34878D82A}">
                    <a16:rowId xmlns:a16="http://schemas.microsoft.com/office/drawing/2014/main" val="2367305953"/>
                  </a:ext>
                </a:extLst>
              </a:tr>
              <a:tr h="696010">
                <a:tc>
                  <a:txBody>
                    <a:bodyPr/>
                    <a:lstStyle/>
                    <a:p>
                      <a:r>
                        <a:rPr lang="en-US" sz="2700"/>
                        <a:t>Rental_duration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3 days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7 days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 days</a:t>
                      </a:r>
                    </a:p>
                  </a:txBody>
                  <a:tcPr marL="135082" marR="135082" marT="67541" marB="67541"/>
                </a:tc>
                <a:extLst>
                  <a:ext uri="{0D108BD9-81ED-4DB2-BD59-A6C34878D82A}">
                    <a16:rowId xmlns:a16="http://schemas.microsoft.com/office/drawing/2014/main" val="1863565975"/>
                  </a:ext>
                </a:extLst>
              </a:tr>
              <a:tr h="696010">
                <a:tc>
                  <a:txBody>
                    <a:bodyPr/>
                    <a:lstStyle/>
                    <a:p>
                      <a:r>
                        <a:rPr lang="en-US" sz="2700"/>
                        <a:t>Rental_rate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$0.99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$4.99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$2.98</a:t>
                      </a:r>
                    </a:p>
                  </a:txBody>
                  <a:tcPr marL="135082" marR="135082" marT="67541" marB="67541"/>
                </a:tc>
                <a:extLst>
                  <a:ext uri="{0D108BD9-81ED-4DB2-BD59-A6C34878D82A}">
                    <a16:rowId xmlns:a16="http://schemas.microsoft.com/office/drawing/2014/main" val="3769864776"/>
                  </a:ext>
                </a:extLst>
              </a:tr>
              <a:tr h="696010">
                <a:tc>
                  <a:txBody>
                    <a:bodyPr/>
                    <a:lstStyle/>
                    <a:p>
                      <a:r>
                        <a:rPr lang="en-US" sz="2700"/>
                        <a:t>Length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46 mins. 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185 mins.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115.27 mins. </a:t>
                      </a:r>
                    </a:p>
                  </a:txBody>
                  <a:tcPr marL="135082" marR="135082" marT="67541" marB="67541"/>
                </a:tc>
                <a:extLst>
                  <a:ext uri="{0D108BD9-81ED-4DB2-BD59-A6C34878D82A}">
                    <a16:rowId xmlns:a16="http://schemas.microsoft.com/office/drawing/2014/main" val="969779298"/>
                  </a:ext>
                </a:extLst>
              </a:tr>
              <a:tr h="696010">
                <a:tc>
                  <a:txBody>
                    <a:bodyPr/>
                    <a:lstStyle/>
                    <a:p>
                      <a:r>
                        <a:rPr lang="en-US" sz="2700"/>
                        <a:t>Replacement_cost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$9.99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$29.99</a:t>
                      </a:r>
                    </a:p>
                  </a:txBody>
                  <a:tcPr marL="135082" marR="135082" marT="67541" marB="67541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$19.98</a:t>
                      </a:r>
                    </a:p>
                  </a:txBody>
                  <a:tcPr marL="135082" marR="135082" marT="67541" marB="67541"/>
                </a:tc>
                <a:extLst>
                  <a:ext uri="{0D108BD9-81ED-4DB2-BD59-A6C34878D82A}">
                    <a16:rowId xmlns:a16="http://schemas.microsoft.com/office/drawing/2014/main" val="291142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6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ED5-C8B7-4C7F-5FF1-E51EE883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13194"/>
            <a:ext cx="3659777" cy="5569550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MORE DESCRIPTIVE STATISTICS</a:t>
            </a:r>
            <a:br>
              <a:rPr lang="en-US" sz="3200" b="1" dirty="0">
                <a:solidFill>
                  <a:schemeClr val="tx2"/>
                </a:solidFill>
              </a:rPr>
            </a:br>
            <a:br>
              <a:rPr lang="en-US" sz="3200" b="1" dirty="0">
                <a:solidFill>
                  <a:schemeClr val="tx2"/>
                </a:solidFill>
              </a:rPr>
            </a:br>
            <a:endParaRPr 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48991F9-CC95-9F17-9548-522766396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99326"/>
              </p:ext>
            </p:extLst>
          </p:nvPr>
        </p:nvGraphicFramePr>
        <p:xfrm>
          <a:off x="6581292" y="1258543"/>
          <a:ext cx="4806036" cy="44011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3018">
                  <a:extLst>
                    <a:ext uri="{9D8B030D-6E8A-4147-A177-3AD203B41FA5}">
                      <a16:colId xmlns:a16="http://schemas.microsoft.com/office/drawing/2014/main" val="184300032"/>
                    </a:ext>
                  </a:extLst>
                </a:gridCol>
                <a:gridCol w="2403018">
                  <a:extLst>
                    <a:ext uri="{9D8B030D-6E8A-4147-A177-3AD203B41FA5}">
                      <a16:colId xmlns:a16="http://schemas.microsoft.com/office/drawing/2014/main" val="3955951754"/>
                    </a:ext>
                  </a:extLst>
                </a:gridCol>
              </a:tblGrid>
              <a:tr h="566962">
                <a:tc>
                  <a:txBody>
                    <a:bodyPr/>
                    <a:lstStyle/>
                    <a:p>
                      <a:r>
                        <a:rPr lang="en-US" sz="2100" dirty="0"/>
                        <a:t>Column</a:t>
                      </a:r>
                    </a:p>
                  </a:txBody>
                  <a:tcPr marL="106509" marR="106509" marT="53254" marB="5325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Mode</a:t>
                      </a:r>
                    </a:p>
                  </a:txBody>
                  <a:tcPr marL="106509" marR="106509" marT="53254" marB="53254"/>
                </a:tc>
                <a:extLst>
                  <a:ext uri="{0D108BD9-81ED-4DB2-BD59-A6C34878D82A}">
                    <a16:rowId xmlns:a16="http://schemas.microsoft.com/office/drawing/2014/main" val="1656993748"/>
                  </a:ext>
                </a:extLst>
              </a:tr>
              <a:tr h="566962">
                <a:tc>
                  <a:txBody>
                    <a:bodyPr/>
                    <a:lstStyle/>
                    <a:p>
                      <a:r>
                        <a:rPr lang="en-US" sz="2100"/>
                        <a:t>Title</a:t>
                      </a:r>
                    </a:p>
                  </a:txBody>
                  <a:tcPr marL="106509" marR="106509" marT="53254" marB="5325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Academy Dinosaur</a:t>
                      </a:r>
                    </a:p>
                  </a:txBody>
                  <a:tcPr marL="106509" marR="106509" marT="53254" marB="53254"/>
                </a:tc>
                <a:extLst>
                  <a:ext uri="{0D108BD9-81ED-4DB2-BD59-A6C34878D82A}">
                    <a16:rowId xmlns:a16="http://schemas.microsoft.com/office/drawing/2014/main" val="2260745313"/>
                  </a:ext>
                </a:extLst>
              </a:tr>
              <a:tr h="566962">
                <a:tc>
                  <a:txBody>
                    <a:bodyPr/>
                    <a:lstStyle/>
                    <a:p>
                      <a:r>
                        <a:rPr lang="en-US" sz="2100" dirty="0" err="1"/>
                        <a:t>Language_id</a:t>
                      </a:r>
                      <a:endParaRPr lang="en-US" sz="2100" dirty="0"/>
                    </a:p>
                  </a:txBody>
                  <a:tcPr marL="106509" marR="106509" marT="53254" marB="5325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6509" marR="106509" marT="53254" marB="53254"/>
                </a:tc>
                <a:extLst>
                  <a:ext uri="{0D108BD9-81ED-4DB2-BD59-A6C34878D82A}">
                    <a16:rowId xmlns:a16="http://schemas.microsoft.com/office/drawing/2014/main" val="3141150235"/>
                  </a:ext>
                </a:extLst>
              </a:tr>
              <a:tr h="566962">
                <a:tc>
                  <a:txBody>
                    <a:bodyPr/>
                    <a:lstStyle/>
                    <a:p>
                      <a:r>
                        <a:rPr lang="en-US" sz="2100"/>
                        <a:t>Rating</a:t>
                      </a:r>
                    </a:p>
                  </a:txBody>
                  <a:tcPr marL="106509" marR="106509" marT="53254" marB="5325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PG-13</a:t>
                      </a:r>
                    </a:p>
                  </a:txBody>
                  <a:tcPr marL="106509" marR="106509" marT="53254" marB="53254"/>
                </a:tc>
                <a:extLst>
                  <a:ext uri="{0D108BD9-81ED-4DB2-BD59-A6C34878D82A}">
                    <a16:rowId xmlns:a16="http://schemas.microsoft.com/office/drawing/2014/main" val="612187604"/>
                  </a:ext>
                </a:extLst>
              </a:tr>
              <a:tr h="566962">
                <a:tc>
                  <a:txBody>
                    <a:bodyPr/>
                    <a:lstStyle/>
                    <a:p>
                      <a:r>
                        <a:rPr lang="en-US" sz="2100" err="1"/>
                        <a:t>Last_update</a:t>
                      </a:r>
                      <a:endParaRPr lang="en-US" sz="2100"/>
                    </a:p>
                  </a:txBody>
                  <a:tcPr marL="106509" marR="106509" marT="53254" marB="5325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2013-05-26 14:50:58.951</a:t>
                      </a:r>
                    </a:p>
                  </a:txBody>
                  <a:tcPr marL="106509" marR="106509" marT="53254" marB="53254"/>
                </a:tc>
                <a:extLst>
                  <a:ext uri="{0D108BD9-81ED-4DB2-BD59-A6C34878D82A}">
                    <a16:rowId xmlns:a16="http://schemas.microsoft.com/office/drawing/2014/main" val="3731402216"/>
                  </a:ext>
                </a:extLst>
              </a:tr>
              <a:tr h="953527">
                <a:tc>
                  <a:txBody>
                    <a:bodyPr/>
                    <a:lstStyle/>
                    <a:p>
                      <a:r>
                        <a:rPr lang="en-US" sz="2100" dirty="0" err="1"/>
                        <a:t>Special_features</a:t>
                      </a:r>
                      <a:endParaRPr lang="en-US" sz="2100" dirty="0"/>
                    </a:p>
                  </a:txBody>
                  <a:tcPr marL="106509" marR="106509" marT="53254" marB="53254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{Trailers, Commentaries, ”Behind the Scenes”}</a:t>
                      </a:r>
                    </a:p>
                  </a:txBody>
                  <a:tcPr marL="106509" marR="106509" marT="53254" marB="53254"/>
                </a:tc>
                <a:extLst>
                  <a:ext uri="{0D108BD9-81ED-4DB2-BD59-A6C34878D82A}">
                    <a16:rowId xmlns:a16="http://schemas.microsoft.com/office/drawing/2014/main" val="416178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world with countries/regions&#10;&#10;Description automatically generated">
            <a:extLst>
              <a:ext uri="{FF2B5EF4-FFF2-40B4-BE49-F238E27FC236}">
                <a16:creationId xmlns:a16="http://schemas.microsoft.com/office/drawing/2014/main" id="{316CBD06-205D-7CFB-9684-FFB44EFA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" y="741390"/>
            <a:ext cx="7909313" cy="5239917"/>
          </a:xfrm>
          <a:prstGeom prst="rect">
            <a:avLst/>
          </a:prstGeom>
        </p:spPr>
      </p:pic>
      <p:pic>
        <p:nvPicPr>
          <p:cNvPr id="6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33678407-071D-4ED7-6889-5F94B200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707" y="1313748"/>
            <a:ext cx="3900493" cy="45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37713847-B027-856E-30D8-262CC52882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2909" y="1569243"/>
            <a:ext cx="4273550" cy="4982333"/>
          </a:xfrm>
          <a:prstGeom prst="rect">
            <a:avLst/>
          </a:prstGeom>
        </p:spPr>
      </p:pic>
      <p:pic>
        <p:nvPicPr>
          <p:cNvPr id="9" name="Content Placeholder 8" descr="A screenshot of a screen&#10;&#10;Description automatically generated">
            <a:extLst>
              <a:ext uri="{FF2B5EF4-FFF2-40B4-BE49-F238E27FC236}">
                <a16:creationId xmlns:a16="http://schemas.microsoft.com/office/drawing/2014/main" id="{EF5238E3-42EF-6992-8226-763D23400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226" y="1569243"/>
            <a:ext cx="4412057" cy="492990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D50FB-3605-7A85-0C3B-2107DC647798}"/>
              </a:ext>
            </a:extLst>
          </p:cNvPr>
          <p:cNvSpPr txBox="1"/>
          <p:nvPr/>
        </p:nvSpPr>
        <p:spPr>
          <a:xfrm>
            <a:off x="294615" y="306424"/>
            <a:ext cx="12696668" cy="938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endParaRPr lang="en-US" sz="1100" b="1" dirty="0"/>
          </a:p>
          <a:p>
            <a:r>
              <a:rPr lang="en-US" sz="3200" b="1" dirty="0"/>
              <a:t>Top 10 Countries by Customers and High Lifetime Value</a:t>
            </a:r>
          </a:p>
          <a:p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811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6413-605C-992B-B990-2D03A3F8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27" y="-942776"/>
            <a:ext cx="4845981" cy="4638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CITIES THAT ARE WITHIN THE TOP 10 COUNTRIES</a:t>
            </a:r>
          </a:p>
        </p:txBody>
      </p:sp>
      <p:pic>
        <p:nvPicPr>
          <p:cNvPr id="11" name="Content Placeholder 10" descr="A screenshot of a table&#10;&#10;Description automatically generated">
            <a:extLst>
              <a:ext uri="{FF2B5EF4-FFF2-40B4-BE49-F238E27FC236}">
                <a16:creationId xmlns:a16="http://schemas.microsoft.com/office/drawing/2014/main" id="{E18C077A-539D-AB90-C710-D459B57A6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784" y="1376719"/>
            <a:ext cx="4939689" cy="4104562"/>
          </a:xfrm>
        </p:spPr>
      </p:pic>
    </p:spTree>
    <p:extLst>
      <p:ext uri="{BB962C8B-B14F-4D97-AF65-F5344CB8AC3E}">
        <p14:creationId xmlns:p14="http://schemas.microsoft.com/office/powerpoint/2010/main" val="342989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2C74-1CD9-0F65-3038-FF5D8048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751114"/>
            <a:ext cx="11802655" cy="934264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/>
              <a:t>  TOP 5 CUSTOMERS BY TOTAL PAYMENT</a:t>
            </a:r>
          </a:p>
        </p:txBody>
      </p:sp>
      <p:pic>
        <p:nvPicPr>
          <p:cNvPr id="1026" name="Picture 2" descr="The Revival Of The Video Store?">
            <a:extLst>
              <a:ext uri="{FF2B5EF4-FFF2-40B4-BE49-F238E27FC236}">
                <a16:creationId xmlns:a16="http://schemas.microsoft.com/office/drawing/2014/main" id="{8655AB0D-D762-838C-465B-7C324158E6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5" y="2899300"/>
            <a:ext cx="4936135" cy="28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0BEDC24A-794B-9849-9622-82A92417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39" y="2894997"/>
            <a:ext cx="5129829" cy="2884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C20D8-9581-07E7-DEC2-F3DC5CB0C916}"/>
              </a:ext>
            </a:extLst>
          </p:cNvPr>
          <p:cNvSpPr txBox="1"/>
          <p:nvPr/>
        </p:nvSpPr>
        <p:spPr>
          <a:xfrm>
            <a:off x="10037627" y="2905462"/>
            <a:ext cx="100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2A69D-25E2-0531-0D8E-3B40A0207B7E}"/>
              </a:ext>
            </a:extLst>
          </p:cNvPr>
          <p:cNvSpPr/>
          <p:nvPr/>
        </p:nvSpPr>
        <p:spPr>
          <a:xfrm>
            <a:off x="7435121" y="5779151"/>
            <a:ext cx="4397844" cy="6919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6FB9E-264B-40A5-705E-729FBC87FC6D}"/>
              </a:ext>
            </a:extLst>
          </p:cNvPr>
          <p:cNvSpPr txBox="1"/>
          <p:nvPr/>
        </p:nvSpPr>
        <p:spPr>
          <a:xfrm>
            <a:off x="7466488" y="5893604"/>
            <a:ext cx="512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of Top 5:        $107.34</a:t>
            </a:r>
          </a:p>
        </p:txBody>
      </p:sp>
    </p:spTree>
    <p:extLst>
      <p:ext uri="{BB962C8B-B14F-4D97-AF65-F5344CB8AC3E}">
        <p14:creationId xmlns:p14="http://schemas.microsoft.com/office/powerpoint/2010/main" val="128634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2CC3-746B-D962-3CBB-971D9CE8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4" y="2718775"/>
            <a:ext cx="3935185" cy="6506868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Which movies contributed the most to revenue gain?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625C8A8-6BF7-377E-699E-877C664AB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1296" y="1015248"/>
            <a:ext cx="5907516" cy="436384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5A91E-4EAB-0915-4AA5-B9C34890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0307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{CDFAF556-A78F-0B4C-B4D5-C734A6372D8E}tf10001120</Template>
  <TotalTime>5902</TotalTime>
  <Words>165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Rockbuster Stealth</vt:lpstr>
      <vt:lpstr>Rockbuster Customers</vt:lpstr>
      <vt:lpstr>DESCRIPTIVE STATISTICS</vt:lpstr>
      <vt:lpstr>MORE DESCRIPTIVE STATISTICS  </vt:lpstr>
      <vt:lpstr>PowerPoint Presentation</vt:lpstr>
      <vt:lpstr>PowerPoint Presentation</vt:lpstr>
      <vt:lpstr>TOP 10 CITIES THAT ARE WITHIN THE TOP 10 COUNTRIES</vt:lpstr>
      <vt:lpstr>  TOP 5 CUSTOMERS BY TOTAL PAYMENT</vt:lpstr>
      <vt:lpstr>Which movies contributed the most to revenue gain?</vt:lpstr>
      <vt:lpstr>Which movies contributed the least to revenue gain?</vt:lpstr>
      <vt:lpstr>PowerPoint Presentation</vt:lpstr>
      <vt:lpstr>Link To Tableau Workbooks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Brock</dc:creator>
  <cp:lastModifiedBy>Andrew Brock</cp:lastModifiedBy>
  <cp:revision>1</cp:revision>
  <dcterms:created xsi:type="dcterms:W3CDTF">2023-10-26T14:14:29Z</dcterms:created>
  <dcterms:modified xsi:type="dcterms:W3CDTF">2023-10-31T15:53:55Z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0f4a70-4b6c-4bd4-a002-31edb9c00abe_Enabled">
    <vt:lpwstr>true</vt:lpwstr>
  </property>
  <property fmtid="{D5CDD505-2E9C-101B-9397-08002B2CF9AE}" pid="3" name="MSIP_Label_460f4a70-4b6c-4bd4-a002-31edb9c00abe_SetDate">
    <vt:lpwstr>2023-10-26T17:18:28Z</vt:lpwstr>
  </property>
  <property fmtid="{D5CDD505-2E9C-101B-9397-08002B2CF9AE}" pid="4" name="MSIP_Label_460f4a70-4b6c-4bd4-a002-31edb9c00abe_Method">
    <vt:lpwstr>Standard</vt:lpwstr>
  </property>
  <property fmtid="{D5CDD505-2E9C-101B-9397-08002B2CF9AE}" pid="5" name="MSIP_Label_460f4a70-4b6c-4bd4-a002-31edb9c00abe_Name">
    <vt:lpwstr>General</vt:lpwstr>
  </property>
  <property fmtid="{D5CDD505-2E9C-101B-9397-08002B2CF9AE}" pid="6" name="MSIP_Label_460f4a70-4b6c-4bd4-a002-31edb9c00abe_SiteId">
    <vt:lpwstr>e019b04b-330c-467a-8bae-09fb17374d6a</vt:lpwstr>
  </property>
  <property fmtid="{D5CDD505-2E9C-101B-9397-08002B2CF9AE}" pid="7" name="MSIP_Label_460f4a70-4b6c-4bd4-a002-31edb9c00abe_ActionId">
    <vt:lpwstr>74a0304e-a32a-4ad8-9561-31850c775c7b</vt:lpwstr>
  </property>
  <property fmtid="{D5CDD505-2E9C-101B-9397-08002B2CF9AE}" pid="8" name="MSIP_Label_460f4a70-4b6c-4bd4-a002-31edb9c00abe_ContentBits">
    <vt:lpwstr>0</vt:lpwstr>
  </property>
</Properties>
</file>