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60"/>
    <p:restoredTop sz="94709"/>
  </p:normalViewPr>
  <p:slideViewPr>
    <p:cSldViewPr snapToGrid="0" snapToObjects="1">
      <p:cViewPr varScale="1">
        <p:scale>
          <a:sx n="113" d="100"/>
          <a:sy n="113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7CDA-A08A-5449-A3CC-6B4310B9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7F9AA-C065-AC40-B58D-07760635A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F7CCF-40D4-F04D-8338-8E132FA1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2EAC-9A21-5344-A5A6-99B18F01B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1EE5-15C7-6143-A8D2-1F1A7108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7066-0F46-4447-8431-9CE960EA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C4337-DBD2-7D40-9CE4-29007F7B1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678A-A0F5-5D41-93A2-8EE7880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03CB-AF5A-434C-8140-9235701E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D144-0D1C-0F48-96A5-67FB61E7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9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51138-7673-F040-BC71-88F30FB70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1EC65-D166-B145-AD7B-13F88A6A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72CA-9373-F44C-BC1D-2017CF62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EE27-138C-7E48-AC3D-22056071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4500-A507-524C-8467-6433150A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3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930D-E39C-3A4B-9DB2-555F4422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B420-1D2B-8C45-B5CF-6DAC9396D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A735-A2CF-BD44-906A-ABC83872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BC93-8C9B-F04D-AB74-550060DB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7FAA-110A-A643-9F48-D33710B8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C4F3-21BA-6744-9DBC-F31E68A8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EA6D8-59DB-3F40-B778-B6F5B0F8F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29BC-6B56-9C45-8E78-E4600BF9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4A58-DE63-904A-9E6D-40FAC903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7400-73D1-B848-B3E0-452D2F34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3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F64E-6DE5-1C46-BB30-897E2012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E509-7622-DA4D-A7B3-14B67D3B7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2B343-80F7-7740-BE74-FFCCF738F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D8F97-B93E-0744-BE8B-9BE13050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7A3A4-BED6-1D4A-9461-0E3D5263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60172-5649-A345-A3C1-804B4284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3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D9B1-83A7-8543-BD5B-8FAA09D9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BAF15-9DC5-2C40-ACE4-A21718DEC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D956B-8887-3749-A275-0FD40721B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50971-484A-EA4E-8827-19F25D49F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BDD49-434C-0B45-A696-8C1C6F3BD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A9E91-DD4F-344A-9020-A4CE34B1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FC8C7-A8FA-FA48-8A75-A8C541EF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BC57E-6E7F-5E48-B83B-51233976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44A7-8355-3C41-A90F-9755DDDA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1F916-6113-1147-B9F2-5B7ECDAE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DDF7A-CFAE-744A-880C-E0A1EDE8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780B2-4995-E748-B46F-8DAE7ADE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5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320BC-FA08-2347-8787-6857FD01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2CEF6-BA3A-5F4A-9E2A-446E1D25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928EF-993E-874B-B0F3-61B665B3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7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AF4F-145D-334E-8B98-BF44EA82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ED2A-BD55-F049-9124-E7F75A4A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11822-445A-344D-8152-21A3C993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9BEF1-4792-F048-9530-3F73F2FD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004E9-76C8-1840-BD4A-B912AAB6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32CBF-11CF-8E4D-8DC9-101AF177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7A1F-496E-394E-BF09-2BF56754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9247E-0B13-9F4B-A392-47836DD76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69AF3-B7CE-BE47-AC91-855950E63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4E038-243F-D743-A122-A6BE6020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13E2-0102-C64E-A861-86117F15BFC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4E999-DF21-C547-9A88-D72D7E7F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51079-465B-5F46-BDA5-D6E165D7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7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A0771-814B-C14D-B441-D81A065A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67D79-0D68-0743-A29F-6C0ABBFCE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877E1-EE96-1C43-8174-90B8F3A18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713E2-0102-C64E-A861-86117F15BFC4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2635-4106-914D-8324-C3F8B2B1F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1345-FD48-814A-AA9A-3BECBC012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D90E-B580-D447-A371-2BA91884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6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E7FBC0-F95E-0B42-B659-15DB29FFB973}"/>
              </a:ext>
            </a:extLst>
          </p:cNvPr>
          <p:cNvSpPr/>
          <p:nvPr/>
        </p:nvSpPr>
        <p:spPr>
          <a:xfrm>
            <a:off x="3693247" y="2662525"/>
            <a:ext cx="1260389" cy="126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Paper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FE3B6B-DB46-6D4C-B3BB-B9812DB7826F}"/>
              </a:ext>
            </a:extLst>
          </p:cNvPr>
          <p:cNvSpPr/>
          <p:nvPr/>
        </p:nvSpPr>
        <p:spPr>
          <a:xfrm>
            <a:off x="6792239" y="3429000"/>
            <a:ext cx="1828800" cy="163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Journal</a:t>
            </a:r>
            <a:br>
              <a:rPr lang="en-US" sz="1400" dirty="0"/>
            </a:br>
            <a:r>
              <a:rPr lang="en-US" sz="1400" dirty="0"/>
              <a:t>–</a:t>
            </a:r>
            <a:r>
              <a:rPr lang="en-US" sz="1400" dirty="0" err="1"/>
              <a:t>source_title</a:t>
            </a:r>
            <a:endParaRPr lang="en-US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9BAA5-C552-F74A-A7A8-436B5D066A91}"/>
              </a:ext>
            </a:extLst>
          </p:cNvPr>
          <p:cNvSpPr/>
          <p:nvPr/>
        </p:nvSpPr>
        <p:spPr>
          <a:xfrm>
            <a:off x="8368077" y="0"/>
            <a:ext cx="1878771" cy="178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Conference series</a:t>
            </a:r>
          </a:p>
          <a:p>
            <a:pPr algn="ctr"/>
            <a:r>
              <a:rPr lang="en-US" sz="1400" dirty="0"/>
              <a:t>-</a:t>
            </a:r>
            <a:r>
              <a:rPr lang="en-US" sz="1400" dirty="0" err="1"/>
              <a:t>source_title</a:t>
            </a:r>
            <a:endParaRPr lang="en-US" sz="1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2CC32B-1A11-7045-821F-319D5A609E93}"/>
              </a:ext>
            </a:extLst>
          </p:cNvPr>
          <p:cNvSpPr/>
          <p:nvPr/>
        </p:nvSpPr>
        <p:spPr>
          <a:xfrm>
            <a:off x="9931593" y="2362589"/>
            <a:ext cx="1624916" cy="1438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Conference year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CE125F-FECA-B74A-91AF-F77A1F68DE05}"/>
              </a:ext>
            </a:extLst>
          </p:cNvPr>
          <p:cNvSpPr/>
          <p:nvPr/>
        </p:nvSpPr>
        <p:spPr>
          <a:xfrm>
            <a:off x="1341747" y="1920896"/>
            <a:ext cx="1260389" cy="126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Keywords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D2707B-0005-B947-B199-4D5631D990DB}"/>
              </a:ext>
            </a:extLst>
          </p:cNvPr>
          <p:cNvSpPr/>
          <p:nvPr/>
        </p:nvSpPr>
        <p:spPr>
          <a:xfrm>
            <a:off x="1945151" y="230770"/>
            <a:ext cx="1260389" cy="126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753BE4-5C19-2B40-839B-1D21B56E5BBC}"/>
              </a:ext>
            </a:extLst>
          </p:cNvPr>
          <p:cNvCxnSpPr>
            <a:cxnSpLocks/>
            <a:stCxn id="12" idx="5"/>
            <a:endCxn id="4" idx="0"/>
          </p:cNvCxnSpPr>
          <p:nvPr/>
        </p:nvCxnSpPr>
        <p:spPr>
          <a:xfrm>
            <a:off x="3020960" y="1306579"/>
            <a:ext cx="1302482" cy="135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5454F1-0DCF-5843-B3A4-4A0027C4A5C9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2602136" y="2551091"/>
            <a:ext cx="1275691" cy="29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67A30D1-68A2-4048-896C-A694BC9C5705}"/>
              </a:ext>
            </a:extLst>
          </p:cNvPr>
          <p:cNvCxnSpPr>
            <a:cxnSpLocks/>
            <a:stCxn id="4" idx="2"/>
            <a:endCxn id="4" idx="4"/>
          </p:cNvCxnSpPr>
          <p:nvPr/>
        </p:nvCxnSpPr>
        <p:spPr>
          <a:xfrm rot="10800000" flipH="1" flipV="1">
            <a:off x="3693246" y="3292720"/>
            <a:ext cx="630195" cy="630194"/>
          </a:xfrm>
          <a:prstGeom prst="curvedConnector4">
            <a:avLst>
              <a:gd name="adj1" fmla="val -76301"/>
              <a:gd name="adj2" fmla="val 162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76D8AA-66E0-6D46-8906-C947614EE900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 flipV="1">
            <a:off x="4953636" y="3292720"/>
            <a:ext cx="1838603" cy="95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74CE4A-06AD-9345-BEA9-B18D025D2A37}"/>
              </a:ext>
            </a:extLst>
          </p:cNvPr>
          <p:cNvCxnSpPr>
            <a:cxnSpLocks/>
            <a:stCxn id="8" idx="0"/>
            <a:endCxn id="7" idx="5"/>
          </p:cNvCxnSpPr>
          <p:nvPr/>
        </p:nvCxnSpPr>
        <p:spPr>
          <a:xfrm flipH="1" flipV="1">
            <a:off x="9971708" y="1527641"/>
            <a:ext cx="772343" cy="83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4CCF7C-69A9-E34D-80B5-26B7FF8F59A8}"/>
              </a:ext>
            </a:extLst>
          </p:cNvPr>
          <p:cNvCxnSpPr>
            <a:cxnSpLocks/>
            <a:stCxn id="7" idx="2"/>
            <a:endCxn id="4" idx="7"/>
          </p:cNvCxnSpPr>
          <p:nvPr/>
        </p:nvCxnSpPr>
        <p:spPr>
          <a:xfrm flipH="1">
            <a:off x="4769056" y="894872"/>
            <a:ext cx="3599021" cy="195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D5446-C8B1-DF4A-92E7-7AE2B15F2DDB}"/>
              </a:ext>
            </a:extLst>
          </p:cNvPr>
          <p:cNvSpPr txBox="1"/>
          <p:nvPr/>
        </p:nvSpPr>
        <p:spPr>
          <a:xfrm>
            <a:off x="3413754" y="4245018"/>
            <a:ext cx="54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cited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524141-A4B9-924E-9C03-8E53CE429AFF}"/>
              </a:ext>
            </a:extLst>
          </p:cNvPr>
          <p:cNvSpPr txBox="1"/>
          <p:nvPr/>
        </p:nvSpPr>
        <p:spPr>
          <a:xfrm>
            <a:off x="5514807" y="3919779"/>
            <a:ext cx="1107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Publishing Year,</a:t>
            </a:r>
            <a:br>
              <a:rPr lang="en-US" sz="1400" dirty="0"/>
            </a:br>
            <a:r>
              <a:rPr lang="en-US" sz="1400" dirty="0"/>
              <a:t>volume, issue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D954220-8470-5442-A0A7-B9EBBC43E28F}"/>
              </a:ext>
            </a:extLst>
          </p:cNvPr>
          <p:cNvSpPr txBox="1"/>
          <p:nvPr/>
        </p:nvSpPr>
        <p:spPr>
          <a:xfrm>
            <a:off x="5618269" y="1073591"/>
            <a:ext cx="1003589" cy="971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Publishing year, </a:t>
            </a:r>
            <a:r>
              <a:rPr lang="en-US" sz="1400" dirty="0"/>
              <a:t>volume, issue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F27555-F02C-8840-BD47-FA2B7BF0252F}"/>
              </a:ext>
            </a:extLst>
          </p:cNvPr>
          <p:cNvSpPr txBox="1"/>
          <p:nvPr/>
        </p:nvSpPr>
        <p:spPr>
          <a:xfrm>
            <a:off x="3395027" y="1073591"/>
            <a:ext cx="145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Contributor,</a:t>
            </a:r>
          </a:p>
          <a:p>
            <a:r>
              <a:rPr lang="en-US" sz="1400" dirty="0"/>
              <a:t>Reviewer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1F8EED3-57F5-A841-B5BD-62B7F632D1F6}"/>
              </a:ext>
            </a:extLst>
          </p:cNvPr>
          <p:cNvSpPr/>
          <p:nvPr/>
        </p:nvSpPr>
        <p:spPr>
          <a:xfrm>
            <a:off x="723468" y="4987972"/>
            <a:ext cx="1828800" cy="163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Communities?</a:t>
            </a:r>
          </a:p>
        </p:txBody>
      </p:sp>
    </p:spTree>
    <p:extLst>
      <p:ext uri="{BB962C8B-B14F-4D97-AF65-F5344CB8AC3E}">
        <p14:creationId xmlns:p14="http://schemas.microsoft.com/office/powerpoint/2010/main" val="83953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Broniewski Adam</dc:creator>
  <cp:lastModifiedBy>Broniewski Adam</cp:lastModifiedBy>
  <cp:revision>4</cp:revision>
  <dcterms:created xsi:type="dcterms:W3CDTF">2022-03-06T11:15:39Z</dcterms:created>
  <dcterms:modified xsi:type="dcterms:W3CDTF">2022-03-10T20:11:55Z</dcterms:modified>
</cp:coreProperties>
</file>