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b271a4c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b271a4c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3825" y="902375"/>
            <a:ext cx="3288600" cy="4161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0"/>
            <a:ext cx="8520600" cy="14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 The</a:t>
            </a:r>
            <a:endParaRPr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80"/>
              <a:t>“</a:t>
            </a:r>
            <a:r>
              <a:rPr lang="en" sz="1480"/>
              <a:t>I Think Drawing Maps In Etrian Odyssey Is Really Cool So I Think We Can Make A Game Out Of Literally Just That” </a:t>
            </a:r>
            <a:endParaRPr sz="1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Game</a:t>
            </a:r>
            <a:endParaRPr sz="288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672950" y="4421901"/>
            <a:ext cx="28935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50/50 between the levels being hand made or randomly generated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433" y="3205425"/>
            <a:ext cx="2265866" cy="16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25" y="1047888"/>
            <a:ext cx="1672801" cy="169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138950" y="1047900"/>
            <a:ext cx="1183200" cy="1433700"/>
          </a:xfrm>
          <a:prstGeom prst="wedgeRectCallout">
            <a:avLst>
              <a:gd fmla="val -132197" name="adj1"/>
              <a:gd fmla="val 171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MORE MAPS!!!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2948" y="1343225"/>
            <a:ext cx="3056251" cy="20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5096700" y="1553775"/>
            <a:ext cx="1183200" cy="8724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775875" y="2205800"/>
            <a:ext cx="521400" cy="54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</a:t>
            </a:r>
            <a:endParaRPr sz="800"/>
          </a:p>
        </p:txBody>
      </p:sp>
      <p:cxnSp>
        <p:nvCxnSpPr>
          <p:cNvPr id="63" name="Google Shape;63;p13"/>
          <p:cNvCxnSpPr/>
          <p:nvPr/>
        </p:nvCxnSpPr>
        <p:spPr>
          <a:xfrm>
            <a:off x="6791150" y="2205800"/>
            <a:ext cx="732000" cy="782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475" y="3318863"/>
            <a:ext cx="1995750" cy="15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153775" y="3216613"/>
            <a:ext cx="1183200" cy="601500"/>
          </a:xfrm>
          <a:prstGeom prst="wedgeEllipseCallout">
            <a:avLst>
              <a:gd fmla="val 83048" name="adj1"/>
              <a:gd fmla="val 3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 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85775" y="3026213"/>
            <a:ext cx="23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" name="Google Shape;67;p13"/>
          <p:cNvSpPr/>
          <p:nvPr/>
        </p:nvSpPr>
        <p:spPr>
          <a:xfrm>
            <a:off x="3973775" y="1553775"/>
            <a:ext cx="982500" cy="611700"/>
          </a:xfrm>
          <a:prstGeom prst="wedgeRectCallout">
            <a:avLst>
              <a:gd fmla="val 42304" name="adj1"/>
              <a:gd fmla="val 9133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Mountain here and lake here, lemme write that down</a:t>
            </a:r>
            <a:endParaRPr sz="800"/>
          </a:p>
        </p:txBody>
      </p:sp>
      <p:cxnSp>
        <p:nvCxnSpPr>
          <p:cNvPr id="68" name="Google Shape;68;p13"/>
          <p:cNvCxnSpPr>
            <a:stCxn id="57" idx="1"/>
          </p:cNvCxnSpPr>
          <p:nvPr/>
        </p:nvCxnSpPr>
        <p:spPr>
          <a:xfrm rot="10800000">
            <a:off x="5748333" y="3128125"/>
            <a:ext cx="818100" cy="927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My psychotic ramblings into words that make me sound smart</a:t>
            </a:r>
            <a:endParaRPr sz="212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gameplay loops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Core: Looking at the world and putting what you see on the map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Secondary gameplay loop: finishing the map on time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Tertiary Gameplay loop: Reaching the end of the </a:t>
            </a:r>
            <a:r>
              <a:rPr lang="en"/>
              <a:t>narrative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Places to expand if i had more manpower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possibly staying fed/paying rent as an additional secondary loop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Random generation so that a high score mode can be added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Deeper narrative and more than like… 2 characters (a cartography office to explore as downtime between maps)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Actual music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I had: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 artist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The game wouldn’t look like $#!%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coder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It wouldn’t be poorly optimized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 have 0 idea how random generation works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sound designer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The game wouldn’t sound like $#!%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inspirations: va-11 hall-a, papers please,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etrian odyssey, etc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75" y="3208421"/>
            <a:ext cx="1425150" cy="17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7122025" y="3609475"/>
            <a:ext cx="113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Thx 4 listening &lt;3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