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75" r:id="rId3"/>
    <p:sldId id="272" r:id="rId4"/>
    <p:sldId id="273" r:id="rId5"/>
    <p:sldId id="274" r:id="rId6"/>
    <p:sldId id="276" r:id="rId7"/>
    <p:sldId id="277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12" y="60"/>
      </p:cViewPr>
      <p:guideLst>
        <p:guide orient="horz" pos="206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9EB9-BAC9-4CB3-B31D-E5D597CECF10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0A651-CBE8-4D52-83AA-B624D654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9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4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0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9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4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9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3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1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E5E4-9610-462F-904A-B500274C5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200" dirty="0"/>
              <a:t>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66791-3667-40B9-BE78-420751355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10 – Day 2</a:t>
            </a:r>
          </a:p>
          <a:p>
            <a:r>
              <a:rPr lang="en-US" dirty="0"/>
              <a:t>CS-1064 "Intro to Python"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15A8D-6BDE-4EE7-AD5E-E9289AE9E3EE}"/>
              </a:ext>
            </a:extLst>
          </p:cNvPr>
          <p:cNvSpPr txBox="1"/>
          <p:nvPr/>
        </p:nvSpPr>
        <p:spPr>
          <a:xfrm>
            <a:off x="8644490" y="6508988"/>
            <a:ext cx="354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Austin Cory Bart, Virginia Tech, 2018</a:t>
            </a:r>
          </a:p>
        </p:txBody>
      </p:sp>
    </p:spTree>
    <p:extLst>
      <p:ext uri="{BB962C8B-B14F-4D97-AF65-F5344CB8AC3E}">
        <p14:creationId xmlns:p14="http://schemas.microsoft.com/office/powerpoint/2010/main" val="220935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7FCB-5FD3-4591-80ED-4EAC953E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E77B1-E4D7-4EA6-92CC-992217508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Organize your code</a:t>
            </a:r>
          </a:p>
        </p:txBody>
      </p:sp>
    </p:spTree>
    <p:extLst>
      <p:ext uri="{BB962C8B-B14F-4D97-AF65-F5344CB8AC3E}">
        <p14:creationId xmlns:p14="http://schemas.microsoft.com/office/powerpoint/2010/main" val="78364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7A57-6107-440B-BD2F-77C45DAD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0372E8-503A-46EF-B8A8-3697F89FB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 data easily</a:t>
            </a:r>
          </a:p>
        </p:txBody>
      </p:sp>
    </p:spTree>
    <p:extLst>
      <p:ext uri="{BB962C8B-B14F-4D97-AF65-F5344CB8AC3E}">
        <p14:creationId xmlns:p14="http://schemas.microsoft.com/office/powerpoint/2010/main" val="257550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E872-5528-44C6-9DDC-A0EF6379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the file properly closed?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F08FE-4735-4D18-96E3-5FC9CB614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6763235" cy="376732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json_data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load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my_data.json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80804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... Process the Data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json_data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close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C7A701-E641-412D-B007-0FAB228EF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5418" y="1998134"/>
            <a:ext cx="2999352" cy="3767328"/>
          </a:xfrm>
        </p:spPr>
        <p:txBody>
          <a:bodyPr>
            <a:normAutofit/>
          </a:bodyPr>
          <a:lstStyle/>
          <a:p>
            <a:r>
              <a:rPr lang="en-US" sz="4100" dirty="0"/>
              <a:t>A) Yes</a:t>
            </a:r>
          </a:p>
          <a:p>
            <a:r>
              <a:rPr lang="en-US" sz="4100" dirty="0"/>
              <a:t>B) No</a:t>
            </a:r>
          </a:p>
        </p:txBody>
      </p:sp>
    </p:spTree>
    <p:extLst>
      <p:ext uri="{BB962C8B-B14F-4D97-AF65-F5344CB8AC3E}">
        <p14:creationId xmlns:p14="http://schemas.microsoft.com/office/powerpoint/2010/main" val="356174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E872-5528-44C6-9DDC-A0EF6379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the file properly closed?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F08FE-4735-4D18-96E3-5FC9CB614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6763235" cy="3767328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process_json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path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json_file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open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path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json_data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load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json_file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804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... Process the Data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json_data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json_file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close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process_json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my_data.json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C7A701-E641-412D-B007-0FAB228EF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5418" y="1998134"/>
            <a:ext cx="2999352" cy="3767328"/>
          </a:xfrm>
        </p:spPr>
        <p:txBody>
          <a:bodyPr>
            <a:normAutofit fontScale="85000" lnSpcReduction="20000"/>
          </a:bodyPr>
          <a:lstStyle/>
          <a:p>
            <a:r>
              <a:rPr lang="en-US" sz="4800" dirty="0"/>
              <a:t>A) Yes</a:t>
            </a:r>
          </a:p>
          <a:p>
            <a:r>
              <a:rPr lang="en-US" sz="4800" dirty="0"/>
              <a:t>B) No</a:t>
            </a:r>
          </a:p>
        </p:txBody>
      </p:sp>
    </p:spTree>
    <p:extLst>
      <p:ext uri="{BB962C8B-B14F-4D97-AF65-F5344CB8AC3E}">
        <p14:creationId xmlns:p14="http://schemas.microsoft.com/office/powerpoint/2010/main" val="13419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7FCB-5FD3-4591-80ED-4EAC953E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E77B1-E4D7-4EA6-92CC-992217508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but volatile</a:t>
            </a:r>
          </a:p>
        </p:txBody>
      </p:sp>
    </p:spTree>
    <p:extLst>
      <p:ext uri="{BB962C8B-B14F-4D97-AF65-F5344CB8AC3E}">
        <p14:creationId xmlns:p14="http://schemas.microsoft.com/office/powerpoint/2010/main" val="423707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7A57-6107-440B-BD2F-77C45DAD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0372E8-503A-46EF-B8A8-3697F89FB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"HTTP for Humans"</a:t>
            </a:r>
          </a:p>
        </p:txBody>
      </p:sp>
      <p:pic>
        <p:nvPicPr>
          <p:cNvPr id="1026" name="Picture 2" descr="DSCF3147.jpg">
            <a:extLst>
              <a:ext uri="{FF2B5EF4-FFF2-40B4-BE49-F238E27FC236}">
                <a16:creationId xmlns:a16="http://schemas.microsoft.com/office/drawing/2014/main" id="{01E41F30-2128-48C7-B854-311ED4A2F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2" r="25712"/>
          <a:stretch/>
        </p:blipFill>
        <p:spPr bwMode="auto">
          <a:xfrm>
            <a:off x="6738034" y="665018"/>
            <a:ext cx="3708065" cy="477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0AFEC0-6D01-42EF-977F-ED3695C71967}"/>
              </a:ext>
            </a:extLst>
          </p:cNvPr>
          <p:cNvSpPr/>
          <p:nvPr/>
        </p:nvSpPr>
        <p:spPr>
          <a:xfrm>
            <a:off x="6738034" y="5522747"/>
            <a:ext cx="373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Kenneth Reitz, the creator of Requests</a:t>
            </a:r>
          </a:p>
        </p:txBody>
      </p:sp>
    </p:spTree>
    <p:extLst>
      <p:ext uri="{BB962C8B-B14F-4D97-AF65-F5344CB8AC3E}">
        <p14:creationId xmlns:p14="http://schemas.microsoft.com/office/powerpoint/2010/main" val="153003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D87AB319-64C0-4E2D-B1CD-0A970301BE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CA3F59CE-D0DB-4EB7-91C0-63DB11030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0"/>
            <a:ext cx="46390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curious dog">
            <a:extLst>
              <a:ext uri="{FF2B5EF4-FFF2-40B4-BE49-F238E27FC236}">
                <a16:creationId xmlns:a16="http://schemas.microsoft.com/office/drawing/2014/main" id="{379D5269-35B3-4750-9E51-CBFFB1034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96408" y="1337943"/>
            <a:ext cx="3352128" cy="382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A31AF3-4A9B-497A-92C8-C6C7466B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6608963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2755097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18383</TotalTime>
  <Words>163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Metropolitan</vt:lpstr>
      <vt:lpstr>Modules</vt:lpstr>
      <vt:lpstr>Modules</vt:lpstr>
      <vt:lpstr>JSON</vt:lpstr>
      <vt:lpstr>Was the file properly closed?</vt:lpstr>
      <vt:lpstr>Was the file properly closed?</vt:lpstr>
      <vt:lpstr>Web Data</vt:lpstr>
      <vt:lpstr>Requests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277</cp:revision>
  <dcterms:created xsi:type="dcterms:W3CDTF">2017-08-24T16:45:08Z</dcterms:created>
  <dcterms:modified xsi:type="dcterms:W3CDTF">2018-03-06T03:57:27Z</dcterms:modified>
</cp:coreProperties>
</file>