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75" r:id="rId3"/>
    <p:sldId id="278" r:id="rId4"/>
    <p:sldId id="277" r:id="rId5"/>
    <p:sldId id="280" r:id="rId6"/>
    <p:sldId id="279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12" y="48"/>
      </p:cViewPr>
      <p:guideLst>
        <p:guide orient="horz" pos="206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F9EB9-BAC9-4CB3-B31D-E5D597CECF10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0A651-CBE8-4D52-83AA-B624D654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94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4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9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0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9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4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3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9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2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3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1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E5E4-9610-462F-904A-B500274C5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200" dirty="0"/>
              <a:t>Plotting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66791-3667-40B9-BE78-420751355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11 – Day 1</a:t>
            </a:r>
          </a:p>
          <a:p>
            <a:r>
              <a:rPr lang="en-US" dirty="0"/>
              <a:t>CS-1064 "Intro to Python"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0FFBE-6831-4438-9A57-1F333E933FFC}"/>
              </a:ext>
            </a:extLst>
          </p:cNvPr>
          <p:cNvSpPr txBox="1"/>
          <p:nvPr/>
        </p:nvSpPr>
        <p:spPr>
          <a:xfrm>
            <a:off x="8644490" y="6508988"/>
            <a:ext cx="354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Austin Cory Bart, Virginia Tech, 2018</a:t>
            </a:r>
          </a:p>
        </p:txBody>
      </p:sp>
    </p:spTree>
    <p:extLst>
      <p:ext uri="{BB962C8B-B14F-4D97-AF65-F5344CB8AC3E}">
        <p14:creationId xmlns:p14="http://schemas.microsoft.com/office/powerpoint/2010/main" val="220935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7FCB-5FD3-4591-80ED-4EAC953E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E77B1-E4D7-4EA6-92CC-992217508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Mathematical Plotting Library</a:t>
            </a:r>
          </a:p>
        </p:txBody>
      </p:sp>
    </p:spTree>
    <p:extLst>
      <p:ext uri="{BB962C8B-B14F-4D97-AF65-F5344CB8AC3E}">
        <p14:creationId xmlns:p14="http://schemas.microsoft.com/office/powerpoint/2010/main" val="78364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1E73B7-9708-4598-BD7C-F7E57881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E65E82-4A24-4CA8-8F53-ED248CD6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6" y="1288563"/>
            <a:ext cx="6529288" cy="4280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E02494-D4D1-439B-AF9D-8C4E9FA7C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730" y="126084"/>
            <a:ext cx="4992237" cy="3569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24AC6F-FAEC-4AA6-B478-D3DF16379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391" y="3821681"/>
            <a:ext cx="4981576" cy="2910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94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2160D8-AE0E-497A-830E-59D2A10F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Visualization is best for looking at a distribution of Grades?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E1F12-D0D1-4DEF-958A-A151F03B8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378534"/>
            <a:ext cx="4916020" cy="3569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D1D1A3-2023-45B2-ACC1-C497C5F6B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11" y="2378534"/>
            <a:ext cx="4954129" cy="35695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F6B67E-2FA6-4B03-A6E3-094D7FF486AA}"/>
              </a:ext>
            </a:extLst>
          </p:cNvPr>
          <p:cNvSpPr txBox="1"/>
          <p:nvPr/>
        </p:nvSpPr>
        <p:spPr>
          <a:xfrm>
            <a:off x="410201" y="2116924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AFE97B-C3FA-415D-A25F-C9F7758EA996}"/>
              </a:ext>
            </a:extLst>
          </p:cNvPr>
          <p:cNvSpPr txBox="1"/>
          <p:nvPr/>
        </p:nvSpPr>
        <p:spPr>
          <a:xfrm>
            <a:off x="5796588" y="2116924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87241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281D-37E6-4703-AD8A-FEBFB1C0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7C1DE-334C-4964-B9A7-69D4149B17AA}"/>
              </a:ext>
            </a:extLst>
          </p:cNvPr>
          <p:cNvSpPr txBox="1"/>
          <p:nvPr/>
        </p:nvSpPr>
        <p:spPr>
          <a:xfrm>
            <a:off x="1332293" y="4759239"/>
            <a:ext cx="90897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Decreases in pirates has caused global warming:</a:t>
            </a:r>
          </a:p>
          <a:p>
            <a:pPr marL="342900" indent="-342900">
              <a:buAutoNum type="alphaUcParenR"/>
            </a:pPr>
            <a:r>
              <a:rPr lang="en-US" sz="3600" dirty="0"/>
              <a:t>Probably true</a:t>
            </a:r>
          </a:p>
          <a:p>
            <a:pPr marL="342900" indent="-342900">
              <a:buAutoNum type="alphaUcParenR"/>
            </a:pPr>
            <a:r>
              <a:rPr lang="en-US" sz="3600" dirty="0"/>
              <a:t>Probably false</a:t>
            </a:r>
          </a:p>
        </p:txBody>
      </p:sp>
      <p:pic>
        <p:nvPicPr>
          <p:cNvPr id="2050" name="Picture 2" descr="Image result for pirates vs earthquakes">
            <a:extLst>
              <a:ext uri="{FF2B5EF4-FFF2-40B4-BE49-F238E27FC236}">
                <a16:creationId xmlns:a16="http://schemas.microsoft.com/office/drawing/2014/main" id="{A4566237-6D61-4E87-80FF-F3674D090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1" y="724386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60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8A32-8948-459B-AD14-30BBEFA3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vs. Bar Charts</a:t>
            </a:r>
          </a:p>
        </p:txBody>
      </p:sp>
      <p:pic>
        <p:nvPicPr>
          <p:cNvPr id="1026" name="Picture 2" descr="Image result for histogram vs. bar chart">
            <a:extLst>
              <a:ext uri="{FF2B5EF4-FFF2-40B4-BE49-F238E27FC236}">
                <a16:creationId xmlns:a16="http://schemas.microsoft.com/office/drawing/2014/main" id="{9E47857C-BDFC-49CC-8B30-0D582C051E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94" y="2018741"/>
            <a:ext cx="5714286" cy="37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15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D87AB319-64C0-4E2D-B1CD-0A970301BE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CA3F59CE-D0DB-4EB7-91C0-63DB11030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0"/>
            <a:ext cx="46390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curious dog">
            <a:extLst>
              <a:ext uri="{FF2B5EF4-FFF2-40B4-BE49-F238E27FC236}">
                <a16:creationId xmlns:a16="http://schemas.microsoft.com/office/drawing/2014/main" id="{379D5269-35B3-4750-9E51-CBFFB1034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96408" y="1337943"/>
            <a:ext cx="3352128" cy="382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A31AF3-4A9B-497A-92C8-C6C7466B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6608963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>
                <a:solidFill>
                  <a:srgbClr val="FFFFFF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2755097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19255</TotalTime>
  <Words>60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Metropolitan</vt:lpstr>
      <vt:lpstr>Plotting</vt:lpstr>
      <vt:lpstr>MatPlotLib</vt:lpstr>
      <vt:lpstr>PowerPoint Presentation</vt:lpstr>
      <vt:lpstr>Which Visualization is best for looking at a distribution of Grades?</vt:lpstr>
      <vt:lpstr>PowerPoint Presentation</vt:lpstr>
      <vt:lpstr>Histograms vs. Bar Charts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290</cp:revision>
  <dcterms:created xsi:type="dcterms:W3CDTF">2017-08-24T16:45:08Z</dcterms:created>
  <dcterms:modified xsi:type="dcterms:W3CDTF">2018-03-06T03:59:11Z</dcterms:modified>
</cp:coreProperties>
</file>