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67" r:id="rId3"/>
    <p:sldId id="268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12" y="60"/>
      </p:cViewPr>
      <p:guideLst>
        <p:guide orient="horz" pos="206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13554-CB31-440B-BF26-589FDDBE0E8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153665-F7B2-4EB0-887D-8BAF6D074FE8}">
      <dgm:prSet phldrT="[Text]"/>
      <dgm:spPr/>
      <dgm:t>
        <a:bodyPr/>
        <a:lstStyle/>
        <a:p>
          <a:r>
            <a:rPr lang="en-US" dirty="0"/>
            <a:t>Explore Dataset</a:t>
          </a:r>
        </a:p>
      </dgm:t>
    </dgm:pt>
    <dgm:pt modelId="{1DFB1A9F-2029-4358-8ECC-6EED8F682CB9}" type="parTrans" cxnId="{51562C5C-1CC3-4CB6-9225-5F6840B50C08}">
      <dgm:prSet/>
      <dgm:spPr/>
      <dgm:t>
        <a:bodyPr/>
        <a:lstStyle/>
        <a:p>
          <a:endParaRPr lang="en-US"/>
        </a:p>
      </dgm:t>
    </dgm:pt>
    <dgm:pt modelId="{944F855C-0DE9-448B-9D55-EBEA989FABC2}" type="sibTrans" cxnId="{51562C5C-1CC3-4CB6-9225-5F6840B50C08}">
      <dgm:prSet/>
      <dgm:spPr/>
      <dgm:t>
        <a:bodyPr/>
        <a:lstStyle/>
        <a:p>
          <a:endParaRPr lang="en-US"/>
        </a:p>
      </dgm:t>
    </dgm:pt>
    <dgm:pt modelId="{8FEFA586-9F55-4DC5-A12F-25B924151D78}">
      <dgm:prSet phldrT="[Text]"/>
      <dgm:spPr/>
      <dgm:t>
        <a:bodyPr/>
        <a:lstStyle/>
        <a:p>
          <a:r>
            <a:rPr lang="en-US" dirty="0"/>
            <a:t>Make Question</a:t>
          </a:r>
        </a:p>
      </dgm:t>
    </dgm:pt>
    <dgm:pt modelId="{0CEE6270-A672-4E69-A731-F7FBE80D58F1}" type="parTrans" cxnId="{3E91C95F-FA82-43BB-A612-7D219E756C41}">
      <dgm:prSet/>
      <dgm:spPr/>
      <dgm:t>
        <a:bodyPr/>
        <a:lstStyle/>
        <a:p>
          <a:endParaRPr lang="en-US"/>
        </a:p>
      </dgm:t>
    </dgm:pt>
    <dgm:pt modelId="{7048DA53-4EF8-42C4-BC7C-40288A47A96A}" type="sibTrans" cxnId="{3E91C95F-FA82-43BB-A612-7D219E756C41}">
      <dgm:prSet/>
      <dgm:spPr/>
      <dgm:t>
        <a:bodyPr/>
        <a:lstStyle/>
        <a:p>
          <a:endParaRPr lang="en-US"/>
        </a:p>
      </dgm:t>
    </dgm:pt>
    <dgm:pt modelId="{069E1AF1-69A8-43C7-8789-2306FD8C1D5A}">
      <dgm:prSet phldrT="[Text]"/>
      <dgm:spPr/>
      <dgm:t>
        <a:bodyPr/>
        <a:lstStyle/>
        <a:p>
          <a:r>
            <a:rPr lang="en-US" dirty="0"/>
            <a:t>Write Algorithms</a:t>
          </a:r>
        </a:p>
      </dgm:t>
    </dgm:pt>
    <dgm:pt modelId="{FE5BD6FC-B6F0-42C0-A682-D69C868E29A9}" type="parTrans" cxnId="{38481072-660B-479B-A13E-1B13A160363A}">
      <dgm:prSet/>
      <dgm:spPr/>
      <dgm:t>
        <a:bodyPr/>
        <a:lstStyle/>
        <a:p>
          <a:endParaRPr lang="en-US"/>
        </a:p>
      </dgm:t>
    </dgm:pt>
    <dgm:pt modelId="{68ABC540-C081-4E91-813E-B9580C509720}" type="sibTrans" cxnId="{38481072-660B-479B-A13E-1B13A160363A}">
      <dgm:prSet/>
      <dgm:spPr/>
      <dgm:t>
        <a:bodyPr/>
        <a:lstStyle/>
        <a:p>
          <a:endParaRPr lang="en-US"/>
        </a:p>
      </dgm:t>
    </dgm:pt>
    <dgm:pt modelId="{345D1309-8F00-4624-94AB-62D5F94537F7}">
      <dgm:prSet phldrT="[Text]"/>
      <dgm:spPr/>
      <dgm:t>
        <a:bodyPr/>
        <a:lstStyle/>
        <a:p>
          <a:r>
            <a:rPr lang="en-US" dirty="0"/>
            <a:t>Answer Question</a:t>
          </a:r>
        </a:p>
      </dgm:t>
    </dgm:pt>
    <dgm:pt modelId="{654FEB3C-8EF8-4594-A7B5-295507CEDB4D}" type="parTrans" cxnId="{15FA5415-4CB8-4F12-AADA-E36B964477DF}">
      <dgm:prSet/>
      <dgm:spPr/>
      <dgm:t>
        <a:bodyPr/>
        <a:lstStyle/>
        <a:p>
          <a:endParaRPr lang="en-US"/>
        </a:p>
      </dgm:t>
    </dgm:pt>
    <dgm:pt modelId="{55037E04-55DA-4E93-89A5-884A7BFC61D8}" type="sibTrans" cxnId="{15FA5415-4CB8-4F12-AADA-E36B964477DF}">
      <dgm:prSet/>
      <dgm:spPr/>
      <dgm:t>
        <a:bodyPr/>
        <a:lstStyle/>
        <a:p>
          <a:endParaRPr lang="en-US"/>
        </a:p>
      </dgm:t>
    </dgm:pt>
    <dgm:pt modelId="{146F633D-2249-42B0-84CD-92C503B17746}">
      <dgm:prSet phldrT="[Text]"/>
      <dgm:spPr/>
      <dgm:t>
        <a:bodyPr/>
        <a:lstStyle/>
        <a:p>
          <a:r>
            <a:rPr lang="en-US" dirty="0"/>
            <a:t>Analyze Impacts</a:t>
          </a:r>
        </a:p>
      </dgm:t>
    </dgm:pt>
    <dgm:pt modelId="{38CE634D-7C25-4C2A-BC23-84477221788E}" type="parTrans" cxnId="{70A642B2-9CB1-49A2-B8C8-9F3D393175F6}">
      <dgm:prSet/>
      <dgm:spPr/>
      <dgm:t>
        <a:bodyPr/>
        <a:lstStyle/>
        <a:p>
          <a:endParaRPr lang="en-US"/>
        </a:p>
      </dgm:t>
    </dgm:pt>
    <dgm:pt modelId="{7A097CAC-FAFB-40EC-96CB-CA6D93C5893D}" type="sibTrans" cxnId="{70A642B2-9CB1-49A2-B8C8-9F3D393175F6}">
      <dgm:prSet/>
      <dgm:spPr/>
      <dgm:t>
        <a:bodyPr/>
        <a:lstStyle/>
        <a:p>
          <a:endParaRPr lang="en-US"/>
        </a:p>
      </dgm:t>
    </dgm:pt>
    <dgm:pt modelId="{A1A443C0-3037-4E57-BA18-545AEE0F95DB}" type="pres">
      <dgm:prSet presAssocID="{37A13554-CB31-440B-BF26-589FDDBE0E83}" presName="cycle" presStyleCnt="0">
        <dgm:presLayoutVars>
          <dgm:dir/>
          <dgm:resizeHandles val="exact"/>
        </dgm:presLayoutVars>
      </dgm:prSet>
      <dgm:spPr/>
    </dgm:pt>
    <dgm:pt modelId="{E19BF27A-9702-414F-92D2-7CC8D85C0239}" type="pres">
      <dgm:prSet presAssocID="{A2153665-F7B2-4EB0-887D-8BAF6D074FE8}" presName="node" presStyleLbl="node1" presStyleIdx="0" presStyleCnt="5">
        <dgm:presLayoutVars>
          <dgm:bulletEnabled val="1"/>
        </dgm:presLayoutVars>
      </dgm:prSet>
      <dgm:spPr/>
    </dgm:pt>
    <dgm:pt modelId="{9A5B34E9-8814-4C90-944E-32BB62C3B1FC}" type="pres">
      <dgm:prSet presAssocID="{A2153665-F7B2-4EB0-887D-8BAF6D074FE8}" presName="spNode" presStyleCnt="0"/>
      <dgm:spPr/>
    </dgm:pt>
    <dgm:pt modelId="{FD4F4B7D-ADE5-4E5F-A4DE-9069B6C2F46E}" type="pres">
      <dgm:prSet presAssocID="{944F855C-0DE9-448B-9D55-EBEA989FABC2}" presName="sibTrans" presStyleLbl="sibTrans1D1" presStyleIdx="0" presStyleCnt="5"/>
      <dgm:spPr/>
    </dgm:pt>
    <dgm:pt modelId="{6BEF3BCC-134E-4DDF-B23F-5D2D4984D607}" type="pres">
      <dgm:prSet presAssocID="{8FEFA586-9F55-4DC5-A12F-25B924151D78}" presName="node" presStyleLbl="node1" presStyleIdx="1" presStyleCnt="5">
        <dgm:presLayoutVars>
          <dgm:bulletEnabled val="1"/>
        </dgm:presLayoutVars>
      </dgm:prSet>
      <dgm:spPr/>
    </dgm:pt>
    <dgm:pt modelId="{D48FFB53-78C6-48E1-96D7-4F106FEC76B3}" type="pres">
      <dgm:prSet presAssocID="{8FEFA586-9F55-4DC5-A12F-25B924151D78}" presName="spNode" presStyleCnt="0"/>
      <dgm:spPr/>
    </dgm:pt>
    <dgm:pt modelId="{8464EAAC-14BD-4D48-BD04-DB0F830AB2BA}" type="pres">
      <dgm:prSet presAssocID="{7048DA53-4EF8-42C4-BC7C-40288A47A96A}" presName="sibTrans" presStyleLbl="sibTrans1D1" presStyleIdx="1" presStyleCnt="5"/>
      <dgm:spPr/>
    </dgm:pt>
    <dgm:pt modelId="{3B5C0CB0-9D69-4214-BCE9-65205F81DEFF}" type="pres">
      <dgm:prSet presAssocID="{069E1AF1-69A8-43C7-8789-2306FD8C1D5A}" presName="node" presStyleLbl="node1" presStyleIdx="2" presStyleCnt="5">
        <dgm:presLayoutVars>
          <dgm:bulletEnabled val="1"/>
        </dgm:presLayoutVars>
      </dgm:prSet>
      <dgm:spPr/>
    </dgm:pt>
    <dgm:pt modelId="{2F05104B-A899-4DAA-8AEC-E52C612566AD}" type="pres">
      <dgm:prSet presAssocID="{069E1AF1-69A8-43C7-8789-2306FD8C1D5A}" presName="spNode" presStyleCnt="0"/>
      <dgm:spPr/>
    </dgm:pt>
    <dgm:pt modelId="{8B6A4C2F-80C2-4DAB-B7C9-B22FC7D427CB}" type="pres">
      <dgm:prSet presAssocID="{68ABC540-C081-4E91-813E-B9580C509720}" presName="sibTrans" presStyleLbl="sibTrans1D1" presStyleIdx="2" presStyleCnt="5"/>
      <dgm:spPr/>
    </dgm:pt>
    <dgm:pt modelId="{E8C943C7-C4B2-420E-9C7A-1A1DB19D0597}" type="pres">
      <dgm:prSet presAssocID="{345D1309-8F00-4624-94AB-62D5F94537F7}" presName="node" presStyleLbl="node1" presStyleIdx="3" presStyleCnt="5">
        <dgm:presLayoutVars>
          <dgm:bulletEnabled val="1"/>
        </dgm:presLayoutVars>
      </dgm:prSet>
      <dgm:spPr/>
    </dgm:pt>
    <dgm:pt modelId="{C21A14C5-8DE7-4B17-940A-87EE4FCFABE1}" type="pres">
      <dgm:prSet presAssocID="{345D1309-8F00-4624-94AB-62D5F94537F7}" presName="spNode" presStyleCnt="0"/>
      <dgm:spPr/>
    </dgm:pt>
    <dgm:pt modelId="{8C027A1E-EF38-41B5-A1DE-5EC3C8DAD423}" type="pres">
      <dgm:prSet presAssocID="{55037E04-55DA-4E93-89A5-884A7BFC61D8}" presName="sibTrans" presStyleLbl="sibTrans1D1" presStyleIdx="3" presStyleCnt="5"/>
      <dgm:spPr/>
    </dgm:pt>
    <dgm:pt modelId="{D0E7070C-D246-47E5-92FF-C55C1B9327AA}" type="pres">
      <dgm:prSet presAssocID="{146F633D-2249-42B0-84CD-92C503B17746}" presName="node" presStyleLbl="node1" presStyleIdx="4" presStyleCnt="5">
        <dgm:presLayoutVars>
          <dgm:bulletEnabled val="1"/>
        </dgm:presLayoutVars>
      </dgm:prSet>
      <dgm:spPr/>
    </dgm:pt>
    <dgm:pt modelId="{41EC666A-0E9F-4A96-9544-50126A9F6A0F}" type="pres">
      <dgm:prSet presAssocID="{146F633D-2249-42B0-84CD-92C503B17746}" presName="spNode" presStyleCnt="0"/>
      <dgm:spPr/>
    </dgm:pt>
    <dgm:pt modelId="{65EDEA53-30CB-4971-A1B6-291DDE2FA4D9}" type="pres">
      <dgm:prSet presAssocID="{7A097CAC-FAFB-40EC-96CB-CA6D93C5893D}" presName="sibTrans" presStyleLbl="sibTrans1D1" presStyleIdx="4" presStyleCnt="5"/>
      <dgm:spPr/>
    </dgm:pt>
  </dgm:ptLst>
  <dgm:cxnLst>
    <dgm:cxn modelId="{FF97BE0C-846A-4E7F-AA92-2575C472579C}" type="presOf" srcId="{944F855C-0DE9-448B-9D55-EBEA989FABC2}" destId="{FD4F4B7D-ADE5-4E5F-A4DE-9069B6C2F46E}" srcOrd="0" destOrd="0" presId="urn:microsoft.com/office/officeart/2005/8/layout/cycle5"/>
    <dgm:cxn modelId="{15FA5415-4CB8-4F12-AADA-E36B964477DF}" srcId="{37A13554-CB31-440B-BF26-589FDDBE0E83}" destId="{345D1309-8F00-4624-94AB-62D5F94537F7}" srcOrd="3" destOrd="0" parTransId="{654FEB3C-8EF8-4594-A7B5-295507CEDB4D}" sibTransId="{55037E04-55DA-4E93-89A5-884A7BFC61D8}"/>
    <dgm:cxn modelId="{6534B135-1D72-4C2C-8D92-2820D35E844C}" type="presOf" srcId="{069E1AF1-69A8-43C7-8789-2306FD8C1D5A}" destId="{3B5C0CB0-9D69-4214-BCE9-65205F81DEFF}" srcOrd="0" destOrd="0" presId="urn:microsoft.com/office/officeart/2005/8/layout/cycle5"/>
    <dgm:cxn modelId="{51562C5C-1CC3-4CB6-9225-5F6840B50C08}" srcId="{37A13554-CB31-440B-BF26-589FDDBE0E83}" destId="{A2153665-F7B2-4EB0-887D-8BAF6D074FE8}" srcOrd="0" destOrd="0" parTransId="{1DFB1A9F-2029-4358-8ECC-6EED8F682CB9}" sibTransId="{944F855C-0DE9-448B-9D55-EBEA989FABC2}"/>
    <dgm:cxn modelId="{3E91C95F-FA82-43BB-A612-7D219E756C41}" srcId="{37A13554-CB31-440B-BF26-589FDDBE0E83}" destId="{8FEFA586-9F55-4DC5-A12F-25B924151D78}" srcOrd="1" destOrd="0" parTransId="{0CEE6270-A672-4E69-A731-F7FBE80D58F1}" sibTransId="{7048DA53-4EF8-42C4-BC7C-40288A47A96A}"/>
    <dgm:cxn modelId="{EA03E441-583B-47D5-A142-FD4AC7566C13}" type="presOf" srcId="{37A13554-CB31-440B-BF26-589FDDBE0E83}" destId="{A1A443C0-3037-4E57-BA18-545AEE0F95DB}" srcOrd="0" destOrd="0" presId="urn:microsoft.com/office/officeart/2005/8/layout/cycle5"/>
    <dgm:cxn modelId="{54A2A966-8E21-4799-B596-95572A5BEB88}" type="presOf" srcId="{A2153665-F7B2-4EB0-887D-8BAF6D074FE8}" destId="{E19BF27A-9702-414F-92D2-7CC8D85C0239}" srcOrd="0" destOrd="0" presId="urn:microsoft.com/office/officeart/2005/8/layout/cycle5"/>
    <dgm:cxn modelId="{8BC73E4F-F46D-4C7A-89D7-171BFA53D4D5}" type="presOf" srcId="{55037E04-55DA-4E93-89A5-884A7BFC61D8}" destId="{8C027A1E-EF38-41B5-A1DE-5EC3C8DAD423}" srcOrd="0" destOrd="0" presId="urn:microsoft.com/office/officeart/2005/8/layout/cycle5"/>
    <dgm:cxn modelId="{D3F80E70-5830-4DAC-805C-CB7E6CD42C92}" type="presOf" srcId="{8FEFA586-9F55-4DC5-A12F-25B924151D78}" destId="{6BEF3BCC-134E-4DDF-B23F-5D2D4984D607}" srcOrd="0" destOrd="0" presId="urn:microsoft.com/office/officeart/2005/8/layout/cycle5"/>
    <dgm:cxn modelId="{38481072-660B-479B-A13E-1B13A160363A}" srcId="{37A13554-CB31-440B-BF26-589FDDBE0E83}" destId="{069E1AF1-69A8-43C7-8789-2306FD8C1D5A}" srcOrd="2" destOrd="0" parTransId="{FE5BD6FC-B6F0-42C0-A682-D69C868E29A9}" sibTransId="{68ABC540-C081-4E91-813E-B9580C509720}"/>
    <dgm:cxn modelId="{267CBE74-6906-4E23-ACE5-61E47CC54E9D}" type="presOf" srcId="{7A097CAC-FAFB-40EC-96CB-CA6D93C5893D}" destId="{65EDEA53-30CB-4971-A1B6-291DDE2FA4D9}" srcOrd="0" destOrd="0" presId="urn:microsoft.com/office/officeart/2005/8/layout/cycle5"/>
    <dgm:cxn modelId="{70A642B2-9CB1-49A2-B8C8-9F3D393175F6}" srcId="{37A13554-CB31-440B-BF26-589FDDBE0E83}" destId="{146F633D-2249-42B0-84CD-92C503B17746}" srcOrd="4" destOrd="0" parTransId="{38CE634D-7C25-4C2A-BC23-84477221788E}" sibTransId="{7A097CAC-FAFB-40EC-96CB-CA6D93C5893D}"/>
    <dgm:cxn modelId="{BF8970BA-725D-46EA-8664-7BB9DE66509E}" type="presOf" srcId="{7048DA53-4EF8-42C4-BC7C-40288A47A96A}" destId="{8464EAAC-14BD-4D48-BD04-DB0F830AB2BA}" srcOrd="0" destOrd="0" presId="urn:microsoft.com/office/officeart/2005/8/layout/cycle5"/>
    <dgm:cxn modelId="{E60A3BD4-C0DE-4EC1-B57A-A9940C9834FE}" type="presOf" srcId="{68ABC540-C081-4E91-813E-B9580C509720}" destId="{8B6A4C2F-80C2-4DAB-B7C9-B22FC7D427CB}" srcOrd="0" destOrd="0" presId="urn:microsoft.com/office/officeart/2005/8/layout/cycle5"/>
    <dgm:cxn modelId="{E0C6D9DD-67E2-4897-A713-E9C37FDF4562}" type="presOf" srcId="{146F633D-2249-42B0-84CD-92C503B17746}" destId="{D0E7070C-D246-47E5-92FF-C55C1B9327AA}" srcOrd="0" destOrd="0" presId="urn:microsoft.com/office/officeart/2005/8/layout/cycle5"/>
    <dgm:cxn modelId="{CC714BEA-80F0-442A-87FF-DEF5325C97FE}" type="presOf" srcId="{345D1309-8F00-4624-94AB-62D5F94537F7}" destId="{E8C943C7-C4B2-420E-9C7A-1A1DB19D0597}" srcOrd="0" destOrd="0" presId="urn:microsoft.com/office/officeart/2005/8/layout/cycle5"/>
    <dgm:cxn modelId="{7ABBB14D-CA4E-4478-80AA-565C7D68F4C5}" type="presParOf" srcId="{A1A443C0-3037-4E57-BA18-545AEE0F95DB}" destId="{E19BF27A-9702-414F-92D2-7CC8D85C0239}" srcOrd="0" destOrd="0" presId="urn:microsoft.com/office/officeart/2005/8/layout/cycle5"/>
    <dgm:cxn modelId="{F8F6B4B8-56C2-4A89-A2BF-FB15D21A5BDC}" type="presParOf" srcId="{A1A443C0-3037-4E57-BA18-545AEE0F95DB}" destId="{9A5B34E9-8814-4C90-944E-32BB62C3B1FC}" srcOrd="1" destOrd="0" presId="urn:microsoft.com/office/officeart/2005/8/layout/cycle5"/>
    <dgm:cxn modelId="{9FE12616-2130-41B8-A6E5-3469FAD03E83}" type="presParOf" srcId="{A1A443C0-3037-4E57-BA18-545AEE0F95DB}" destId="{FD4F4B7D-ADE5-4E5F-A4DE-9069B6C2F46E}" srcOrd="2" destOrd="0" presId="urn:microsoft.com/office/officeart/2005/8/layout/cycle5"/>
    <dgm:cxn modelId="{A73583D6-BA41-4356-940C-AF3CA667B9A0}" type="presParOf" srcId="{A1A443C0-3037-4E57-BA18-545AEE0F95DB}" destId="{6BEF3BCC-134E-4DDF-B23F-5D2D4984D607}" srcOrd="3" destOrd="0" presId="urn:microsoft.com/office/officeart/2005/8/layout/cycle5"/>
    <dgm:cxn modelId="{F280444F-3B5A-4476-AC24-74E53A69B5D6}" type="presParOf" srcId="{A1A443C0-3037-4E57-BA18-545AEE0F95DB}" destId="{D48FFB53-78C6-48E1-96D7-4F106FEC76B3}" srcOrd="4" destOrd="0" presId="urn:microsoft.com/office/officeart/2005/8/layout/cycle5"/>
    <dgm:cxn modelId="{05E8D2BD-C957-49B8-83DD-3CDA8F593227}" type="presParOf" srcId="{A1A443C0-3037-4E57-BA18-545AEE0F95DB}" destId="{8464EAAC-14BD-4D48-BD04-DB0F830AB2BA}" srcOrd="5" destOrd="0" presId="urn:microsoft.com/office/officeart/2005/8/layout/cycle5"/>
    <dgm:cxn modelId="{00DFE3AC-F629-43DE-B34F-36B9975C4489}" type="presParOf" srcId="{A1A443C0-3037-4E57-BA18-545AEE0F95DB}" destId="{3B5C0CB0-9D69-4214-BCE9-65205F81DEFF}" srcOrd="6" destOrd="0" presId="urn:microsoft.com/office/officeart/2005/8/layout/cycle5"/>
    <dgm:cxn modelId="{0E27C392-CBE9-4A90-B020-57D6EABE895D}" type="presParOf" srcId="{A1A443C0-3037-4E57-BA18-545AEE0F95DB}" destId="{2F05104B-A899-4DAA-8AEC-E52C612566AD}" srcOrd="7" destOrd="0" presId="urn:microsoft.com/office/officeart/2005/8/layout/cycle5"/>
    <dgm:cxn modelId="{2A8B3393-5F15-4EB4-B7BA-F3016156D6D0}" type="presParOf" srcId="{A1A443C0-3037-4E57-BA18-545AEE0F95DB}" destId="{8B6A4C2F-80C2-4DAB-B7C9-B22FC7D427CB}" srcOrd="8" destOrd="0" presId="urn:microsoft.com/office/officeart/2005/8/layout/cycle5"/>
    <dgm:cxn modelId="{32E4A8BD-BDEB-49F1-9F88-2FA52F332D58}" type="presParOf" srcId="{A1A443C0-3037-4E57-BA18-545AEE0F95DB}" destId="{E8C943C7-C4B2-420E-9C7A-1A1DB19D0597}" srcOrd="9" destOrd="0" presId="urn:microsoft.com/office/officeart/2005/8/layout/cycle5"/>
    <dgm:cxn modelId="{C29948CA-7545-4291-A858-311FD9682274}" type="presParOf" srcId="{A1A443C0-3037-4E57-BA18-545AEE0F95DB}" destId="{C21A14C5-8DE7-4B17-940A-87EE4FCFABE1}" srcOrd="10" destOrd="0" presId="urn:microsoft.com/office/officeart/2005/8/layout/cycle5"/>
    <dgm:cxn modelId="{9CBE886E-1B67-4772-A810-41664EAA9748}" type="presParOf" srcId="{A1A443C0-3037-4E57-BA18-545AEE0F95DB}" destId="{8C027A1E-EF38-41B5-A1DE-5EC3C8DAD423}" srcOrd="11" destOrd="0" presId="urn:microsoft.com/office/officeart/2005/8/layout/cycle5"/>
    <dgm:cxn modelId="{2ECB4427-13DD-4438-A93F-96B870A72A69}" type="presParOf" srcId="{A1A443C0-3037-4E57-BA18-545AEE0F95DB}" destId="{D0E7070C-D246-47E5-92FF-C55C1B9327AA}" srcOrd="12" destOrd="0" presId="urn:microsoft.com/office/officeart/2005/8/layout/cycle5"/>
    <dgm:cxn modelId="{72E85551-9F5E-452F-9357-0B0F0D9D0FE9}" type="presParOf" srcId="{A1A443C0-3037-4E57-BA18-545AEE0F95DB}" destId="{41EC666A-0E9F-4A96-9544-50126A9F6A0F}" srcOrd="13" destOrd="0" presId="urn:microsoft.com/office/officeart/2005/8/layout/cycle5"/>
    <dgm:cxn modelId="{B9612530-404F-4582-B6B1-104BA3AFB9B3}" type="presParOf" srcId="{A1A443C0-3037-4E57-BA18-545AEE0F95DB}" destId="{65EDEA53-30CB-4971-A1B6-291DDE2FA4D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BF27A-9702-414F-92D2-7CC8D85C0239}">
      <dsp:nvSpPr>
        <dsp:cNvPr id="0" name=""/>
        <dsp:cNvSpPr/>
      </dsp:nvSpPr>
      <dsp:spPr>
        <a:xfrm>
          <a:off x="1667489" y="1593"/>
          <a:ext cx="913877" cy="59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Explore Dataset</a:t>
          </a:r>
        </a:p>
      </dsp:txBody>
      <dsp:txXfrm>
        <a:off x="1696487" y="30591"/>
        <a:ext cx="855881" cy="536024"/>
      </dsp:txXfrm>
    </dsp:sp>
    <dsp:sp modelId="{FD4F4B7D-ADE5-4E5F-A4DE-9069B6C2F46E}">
      <dsp:nvSpPr>
        <dsp:cNvPr id="0" name=""/>
        <dsp:cNvSpPr/>
      </dsp:nvSpPr>
      <dsp:spPr>
        <a:xfrm>
          <a:off x="938530" y="298603"/>
          <a:ext cx="2371794" cy="2371794"/>
        </a:xfrm>
        <a:custGeom>
          <a:avLst/>
          <a:gdLst/>
          <a:ahLst/>
          <a:cxnLst/>
          <a:rect l="0" t="0" r="0" b="0"/>
          <a:pathLst>
            <a:path>
              <a:moveTo>
                <a:pt x="1765046" y="151035"/>
              </a:moveTo>
              <a:arcTo wR="1185897" hR="1185897" stAng="17953987" swAng="12106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F3BCC-134E-4DDF-B23F-5D2D4984D607}">
      <dsp:nvSpPr>
        <dsp:cNvPr id="0" name=""/>
        <dsp:cNvSpPr/>
      </dsp:nvSpPr>
      <dsp:spPr>
        <a:xfrm>
          <a:off x="2795344" y="821028"/>
          <a:ext cx="913877" cy="59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Make Question</a:t>
          </a:r>
        </a:p>
      </dsp:txBody>
      <dsp:txXfrm>
        <a:off x="2824342" y="850026"/>
        <a:ext cx="855881" cy="536024"/>
      </dsp:txXfrm>
    </dsp:sp>
    <dsp:sp modelId="{8464EAAC-14BD-4D48-BD04-DB0F830AB2BA}">
      <dsp:nvSpPr>
        <dsp:cNvPr id="0" name=""/>
        <dsp:cNvSpPr/>
      </dsp:nvSpPr>
      <dsp:spPr>
        <a:xfrm>
          <a:off x="938530" y="298603"/>
          <a:ext cx="2371794" cy="2371794"/>
        </a:xfrm>
        <a:custGeom>
          <a:avLst/>
          <a:gdLst/>
          <a:ahLst/>
          <a:cxnLst/>
          <a:rect l="0" t="0" r="0" b="0"/>
          <a:pathLst>
            <a:path>
              <a:moveTo>
                <a:pt x="2368943" y="1268088"/>
              </a:moveTo>
              <a:arcTo wR="1185897" hR="1185897" stAng="21838450" swAng="13590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0CB0-9D69-4214-BCE9-65205F81DEFF}">
      <dsp:nvSpPr>
        <dsp:cNvPr id="0" name=""/>
        <dsp:cNvSpPr/>
      </dsp:nvSpPr>
      <dsp:spPr>
        <a:xfrm>
          <a:off x="2364542" y="2146901"/>
          <a:ext cx="913877" cy="59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Write Algorithms</a:t>
          </a:r>
        </a:p>
      </dsp:txBody>
      <dsp:txXfrm>
        <a:off x="2393540" y="2175899"/>
        <a:ext cx="855881" cy="536024"/>
      </dsp:txXfrm>
    </dsp:sp>
    <dsp:sp modelId="{8B6A4C2F-80C2-4DAB-B7C9-B22FC7D427CB}">
      <dsp:nvSpPr>
        <dsp:cNvPr id="0" name=""/>
        <dsp:cNvSpPr/>
      </dsp:nvSpPr>
      <dsp:spPr>
        <a:xfrm>
          <a:off x="938530" y="298603"/>
          <a:ext cx="2371794" cy="2371794"/>
        </a:xfrm>
        <a:custGeom>
          <a:avLst/>
          <a:gdLst/>
          <a:ahLst/>
          <a:cxnLst/>
          <a:rect l="0" t="0" r="0" b="0"/>
          <a:pathLst>
            <a:path>
              <a:moveTo>
                <a:pt x="1331270" y="2362850"/>
              </a:moveTo>
              <a:arcTo wR="1185897" hR="1185897" stAng="4977520" swAng="8449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943C7-C4B2-420E-9C7A-1A1DB19D0597}">
      <dsp:nvSpPr>
        <dsp:cNvPr id="0" name=""/>
        <dsp:cNvSpPr/>
      </dsp:nvSpPr>
      <dsp:spPr>
        <a:xfrm>
          <a:off x="970436" y="2146901"/>
          <a:ext cx="913877" cy="59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 Question</a:t>
          </a:r>
        </a:p>
      </dsp:txBody>
      <dsp:txXfrm>
        <a:off x="999434" y="2175899"/>
        <a:ext cx="855881" cy="536024"/>
      </dsp:txXfrm>
    </dsp:sp>
    <dsp:sp modelId="{8C027A1E-EF38-41B5-A1DE-5EC3C8DAD423}">
      <dsp:nvSpPr>
        <dsp:cNvPr id="0" name=""/>
        <dsp:cNvSpPr/>
      </dsp:nvSpPr>
      <dsp:spPr>
        <a:xfrm>
          <a:off x="938530" y="298603"/>
          <a:ext cx="2371794" cy="2371794"/>
        </a:xfrm>
        <a:custGeom>
          <a:avLst/>
          <a:gdLst/>
          <a:ahLst/>
          <a:cxnLst/>
          <a:rect l="0" t="0" r="0" b="0"/>
          <a:pathLst>
            <a:path>
              <a:moveTo>
                <a:pt x="125753" y="1717356"/>
              </a:moveTo>
              <a:arcTo wR="1185897" hR="1185897" stAng="9202500" swAng="135904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7070C-D246-47E5-92FF-C55C1B9327AA}">
      <dsp:nvSpPr>
        <dsp:cNvPr id="0" name=""/>
        <dsp:cNvSpPr/>
      </dsp:nvSpPr>
      <dsp:spPr>
        <a:xfrm>
          <a:off x="539633" y="821028"/>
          <a:ext cx="913877" cy="594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Analyze Impacts</a:t>
          </a:r>
        </a:p>
      </dsp:txBody>
      <dsp:txXfrm>
        <a:off x="568631" y="850026"/>
        <a:ext cx="855881" cy="536024"/>
      </dsp:txXfrm>
    </dsp:sp>
    <dsp:sp modelId="{65EDEA53-30CB-4971-A1B6-291DDE2FA4D9}">
      <dsp:nvSpPr>
        <dsp:cNvPr id="0" name=""/>
        <dsp:cNvSpPr/>
      </dsp:nvSpPr>
      <dsp:spPr>
        <a:xfrm>
          <a:off x="938530" y="298603"/>
          <a:ext cx="2371794" cy="2371794"/>
        </a:xfrm>
        <a:custGeom>
          <a:avLst/>
          <a:gdLst/>
          <a:ahLst/>
          <a:cxnLst/>
          <a:rect l="0" t="0" r="0" b="0"/>
          <a:pathLst>
            <a:path>
              <a:moveTo>
                <a:pt x="285333" y="414316"/>
              </a:moveTo>
              <a:arcTo wR="1185897" hR="1185897" stAng="13235350" swAng="12106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9EB9-BAC9-4CB3-B31D-E5D597CECF10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A651-CBE8-4D52-83AA-B624D654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24FC6A9-4111-4AC1-868B-C72ADE60B03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894D82-3C9C-465F-97CF-BEB0AC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5E4-9610-462F-904A-B500274C5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6791-3667-40B9-BE78-420751355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 – Day 2</a:t>
            </a:r>
          </a:p>
          <a:p>
            <a:r>
              <a:rPr lang="en-US" dirty="0"/>
              <a:t>CS-1064 "Intro to Python"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FAF2E-7265-40AC-9C4B-0E28F52419B3}"/>
              </a:ext>
            </a:extLst>
          </p:cNvPr>
          <p:cNvSpPr txBox="1"/>
          <p:nvPr/>
        </p:nvSpPr>
        <p:spPr>
          <a:xfrm>
            <a:off x="8644490" y="6508988"/>
            <a:ext cx="354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Austin Cory Bart, Virginia Tech, 2018</a:t>
            </a:r>
          </a:p>
        </p:txBody>
      </p:sp>
    </p:spTree>
    <p:extLst>
      <p:ext uri="{BB962C8B-B14F-4D97-AF65-F5344CB8AC3E}">
        <p14:creationId xmlns:p14="http://schemas.microsoft.com/office/powerpoint/2010/main" val="22093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6003-B0C8-4E81-8FF8-96A27FB2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everywhere!</a:t>
            </a:r>
          </a:p>
        </p:txBody>
      </p:sp>
      <p:pic>
        <p:nvPicPr>
          <p:cNvPr id="4" name="Content Placeholder 3" descr="https://scontent-atl3-1.xx.fbcdn.net/v/t34.0-12/17093858_1283187838438873_1358871992_n.png?oh=47d5f805df49b819023a9d11df6923ac&amp;oe=58B87C02">
            <a:extLst>
              <a:ext uri="{FF2B5EF4-FFF2-40B4-BE49-F238E27FC236}">
                <a16:creationId xmlns:a16="http://schemas.microsoft.com/office/drawing/2014/main" id="{73FA9933-1A2D-41A1-877A-CA8674453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06" y="2011363"/>
            <a:ext cx="5851863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1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psdgraphics.com/file/america-globe.jpg">
            <a:extLst>
              <a:ext uri="{FF2B5EF4-FFF2-40B4-BE49-F238E27FC236}">
                <a16:creationId xmlns:a16="http://schemas.microsoft.com/office/drawing/2014/main" id="{1E677252-08A3-4E8A-8C02-2D6DCB041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7280" r="6786"/>
          <a:stretch/>
        </p:blipFill>
        <p:spPr bwMode="auto">
          <a:xfrm>
            <a:off x="2089019" y="982557"/>
            <a:ext cx="133472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8F42CA-79E9-40C3-8509-3AA8E2C4582D}"/>
              </a:ext>
            </a:extLst>
          </p:cNvPr>
          <p:cNvGrpSpPr/>
          <p:nvPr/>
        </p:nvGrpSpPr>
        <p:grpSpPr>
          <a:xfrm>
            <a:off x="4933051" y="1103086"/>
            <a:ext cx="2121930" cy="1433517"/>
            <a:chOff x="4285854" y="1187329"/>
            <a:chExt cx="2121930" cy="1433517"/>
          </a:xfrm>
        </p:grpSpPr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1042C31B-24CF-4B68-8AB0-1D602885D775}"/>
                </a:ext>
              </a:extLst>
            </p:cNvPr>
            <p:cNvSpPr txBox="1"/>
            <p:nvPr/>
          </p:nvSpPr>
          <p:spPr>
            <a:xfrm>
              <a:off x="4821132" y="118732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Lists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97EB93CB-279B-40CE-BAED-A43C2EDCD47E}"/>
                </a:ext>
              </a:extLst>
            </p:cNvPr>
            <p:cNvSpPr txBox="1"/>
            <p:nvPr/>
          </p:nvSpPr>
          <p:spPr>
            <a:xfrm>
              <a:off x="4287175" y="153799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A48D8436-933E-41A9-8A39-885A974E2367}"/>
                </a:ext>
              </a:extLst>
            </p:cNvPr>
            <p:cNvSpPr txBox="1"/>
            <p:nvPr/>
          </p:nvSpPr>
          <p:spPr>
            <a:xfrm>
              <a:off x="5360907" y="166419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23E085BB-AF2F-4CDE-B33C-74F3F4FD7971}"/>
                </a:ext>
              </a:extLst>
            </p:cNvPr>
            <p:cNvSpPr txBox="1"/>
            <p:nvPr/>
          </p:nvSpPr>
          <p:spPr>
            <a:xfrm>
              <a:off x="4423713" y="189585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Floats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5BE8C5E0-B923-45A0-A81B-CF9BE3BCDDCC}"/>
                </a:ext>
              </a:extLst>
            </p:cNvPr>
            <p:cNvSpPr txBox="1"/>
            <p:nvPr/>
          </p:nvSpPr>
          <p:spPr>
            <a:xfrm>
              <a:off x="5258110" y="2251514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Strings</a:t>
              </a: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5523DBF7-D630-476A-AC83-C5CC34EE14CB}"/>
                </a:ext>
              </a:extLst>
            </p:cNvPr>
            <p:cNvSpPr txBox="1"/>
            <p:nvPr/>
          </p:nvSpPr>
          <p:spPr>
            <a:xfrm>
              <a:off x="4285854" y="222146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Bools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CDC884-657B-4B7B-BDA2-14FC9D7FB2F1}"/>
              </a:ext>
            </a:extLst>
          </p:cNvPr>
          <p:cNvSpPr/>
          <p:nvPr/>
        </p:nvSpPr>
        <p:spPr>
          <a:xfrm>
            <a:off x="3488027" y="1428148"/>
            <a:ext cx="1423606" cy="4607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9CBF7-7AB3-431D-8964-78EAA9C9E306}"/>
              </a:ext>
            </a:extLst>
          </p:cNvPr>
          <p:cNvSpPr/>
          <p:nvPr/>
        </p:nvSpPr>
        <p:spPr>
          <a:xfrm>
            <a:off x="3373030" y="176462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Abstraction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D89C3-BD8D-46E4-B1A9-515A0D5C35FF}"/>
              </a:ext>
            </a:extLst>
          </p:cNvPr>
          <p:cNvSpPr/>
          <p:nvPr/>
        </p:nvSpPr>
        <p:spPr>
          <a:xfrm>
            <a:off x="2095465" y="2240626"/>
            <a:ext cx="132183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Real World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6D79F15-6749-4330-8184-01C9D71A405A}"/>
              </a:ext>
            </a:extLst>
          </p:cNvPr>
          <p:cNvSpPr/>
          <p:nvPr/>
        </p:nvSpPr>
        <p:spPr>
          <a:xfrm>
            <a:off x="5553376" y="2559343"/>
            <a:ext cx="564810" cy="45367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B79AD6-3D0D-42A7-896C-A8B7EAE2177E}"/>
              </a:ext>
            </a:extLst>
          </p:cNvPr>
          <p:cNvGraphicFramePr/>
          <p:nvPr/>
        </p:nvGraphicFramePr>
        <p:xfrm>
          <a:off x="3711353" y="3093786"/>
          <a:ext cx="4248856" cy="278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77DC4-E596-4FEB-B3D7-61010DE05AB9}"/>
              </a:ext>
            </a:extLst>
          </p:cNvPr>
          <p:cNvSpPr/>
          <p:nvPr/>
        </p:nvSpPr>
        <p:spPr>
          <a:xfrm>
            <a:off x="7655409" y="3801957"/>
            <a:ext cx="609600" cy="76868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0B79A-29DB-48D3-88F4-C535AEB8A15E}"/>
              </a:ext>
            </a:extLst>
          </p:cNvPr>
          <p:cNvSpPr/>
          <p:nvPr/>
        </p:nvSpPr>
        <p:spPr>
          <a:xfrm>
            <a:off x="8426581" y="3396376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Communicate Results</a:t>
            </a:r>
          </a:p>
        </p:txBody>
      </p:sp>
      <p:pic>
        <p:nvPicPr>
          <p:cNvPr id="13" name="Picture 12" descr="https://image.freepik.com/free-vector/business-presentation_23-2147512542.jpg">
            <a:extLst>
              <a:ext uri="{FF2B5EF4-FFF2-40B4-BE49-F238E27FC236}">
                <a16:creationId xmlns:a16="http://schemas.microsoft.com/office/drawing/2014/main" id="{41540031-06B5-452E-AC14-A7046D43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622" y="4094097"/>
            <a:ext cx="1537359" cy="153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506816-7810-4FF5-BC8E-FE2C5A850053}"/>
              </a:ext>
            </a:extLst>
          </p:cNvPr>
          <p:cNvSpPr/>
          <p:nvPr/>
        </p:nvSpPr>
        <p:spPr>
          <a:xfrm>
            <a:off x="5509856" y="3736319"/>
            <a:ext cx="489579" cy="1403288"/>
          </a:xfrm>
          <a:custGeom>
            <a:avLst/>
            <a:gdLst>
              <a:gd name="connsiteX0" fmla="*/ 0 w 489579"/>
              <a:gd name="connsiteY0" fmla="*/ 1403288 h 1403288"/>
              <a:gd name="connsiteX1" fmla="*/ 81481 w 489579"/>
              <a:gd name="connsiteY1" fmla="*/ 1321806 h 1403288"/>
              <a:gd name="connsiteX2" fmla="*/ 162963 w 489579"/>
              <a:gd name="connsiteY2" fmla="*/ 1213165 h 1403288"/>
              <a:gd name="connsiteX3" fmla="*/ 181070 w 489579"/>
              <a:gd name="connsiteY3" fmla="*/ 1176951 h 1403288"/>
              <a:gd name="connsiteX4" fmla="*/ 199176 w 489579"/>
              <a:gd name="connsiteY4" fmla="*/ 1149790 h 1403288"/>
              <a:gd name="connsiteX5" fmla="*/ 226337 w 489579"/>
              <a:gd name="connsiteY5" fmla="*/ 1086416 h 1403288"/>
              <a:gd name="connsiteX6" fmla="*/ 280658 w 489579"/>
              <a:gd name="connsiteY6" fmla="*/ 1013988 h 1403288"/>
              <a:gd name="connsiteX7" fmla="*/ 289711 w 489579"/>
              <a:gd name="connsiteY7" fmla="*/ 977775 h 1403288"/>
              <a:gd name="connsiteX8" fmla="*/ 307818 w 489579"/>
              <a:gd name="connsiteY8" fmla="*/ 950614 h 1403288"/>
              <a:gd name="connsiteX9" fmla="*/ 325925 w 489579"/>
              <a:gd name="connsiteY9" fmla="*/ 914400 h 1403288"/>
              <a:gd name="connsiteX10" fmla="*/ 353085 w 489579"/>
              <a:gd name="connsiteY10" fmla="*/ 841973 h 1403288"/>
              <a:gd name="connsiteX11" fmla="*/ 371192 w 489579"/>
              <a:gd name="connsiteY11" fmla="*/ 778598 h 1403288"/>
              <a:gd name="connsiteX12" fmla="*/ 389299 w 489579"/>
              <a:gd name="connsiteY12" fmla="*/ 724278 h 1403288"/>
              <a:gd name="connsiteX13" fmla="*/ 407406 w 489579"/>
              <a:gd name="connsiteY13" fmla="*/ 660903 h 1403288"/>
              <a:gd name="connsiteX14" fmla="*/ 425513 w 489579"/>
              <a:gd name="connsiteY14" fmla="*/ 606583 h 1403288"/>
              <a:gd name="connsiteX15" fmla="*/ 434567 w 489579"/>
              <a:gd name="connsiteY15" fmla="*/ 561315 h 1403288"/>
              <a:gd name="connsiteX16" fmla="*/ 443620 w 489579"/>
              <a:gd name="connsiteY16" fmla="*/ 525101 h 1403288"/>
              <a:gd name="connsiteX17" fmla="*/ 452674 w 489579"/>
              <a:gd name="connsiteY17" fmla="*/ 461727 h 1403288"/>
              <a:gd name="connsiteX18" fmla="*/ 461727 w 489579"/>
              <a:gd name="connsiteY18" fmla="*/ 434567 h 1403288"/>
              <a:gd name="connsiteX19" fmla="*/ 470780 w 489579"/>
              <a:gd name="connsiteY19" fmla="*/ 398353 h 1403288"/>
              <a:gd name="connsiteX20" fmla="*/ 479834 w 489579"/>
              <a:gd name="connsiteY20" fmla="*/ 334979 h 1403288"/>
              <a:gd name="connsiteX21" fmla="*/ 488887 w 489579"/>
              <a:gd name="connsiteY21" fmla="*/ 0 h 140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9579" h="1403288">
                <a:moveTo>
                  <a:pt x="0" y="1403288"/>
                </a:moveTo>
                <a:cubicBezTo>
                  <a:pt x="75549" y="1357958"/>
                  <a:pt x="21136" y="1399392"/>
                  <a:pt x="81481" y="1321806"/>
                </a:cubicBezTo>
                <a:cubicBezTo>
                  <a:pt x="88200" y="1313167"/>
                  <a:pt x="145798" y="1243204"/>
                  <a:pt x="162963" y="1213165"/>
                </a:cubicBezTo>
                <a:cubicBezTo>
                  <a:pt x="169659" y="1201447"/>
                  <a:pt x="174374" y="1188669"/>
                  <a:pt x="181070" y="1176951"/>
                </a:cubicBezTo>
                <a:cubicBezTo>
                  <a:pt x="186468" y="1167504"/>
                  <a:pt x="194310" y="1159522"/>
                  <a:pt x="199176" y="1149790"/>
                </a:cubicBezTo>
                <a:cubicBezTo>
                  <a:pt x="249943" y="1048253"/>
                  <a:pt x="151006" y="1218244"/>
                  <a:pt x="226337" y="1086416"/>
                </a:cubicBezTo>
                <a:cubicBezTo>
                  <a:pt x="240748" y="1061196"/>
                  <a:pt x="263246" y="1035753"/>
                  <a:pt x="280658" y="1013988"/>
                </a:cubicBezTo>
                <a:cubicBezTo>
                  <a:pt x="283676" y="1001917"/>
                  <a:pt x="284810" y="989211"/>
                  <a:pt x="289711" y="977775"/>
                </a:cubicBezTo>
                <a:cubicBezTo>
                  <a:pt x="293997" y="967774"/>
                  <a:pt x="302419" y="960061"/>
                  <a:pt x="307818" y="950614"/>
                </a:cubicBezTo>
                <a:cubicBezTo>
                  <a:pt x="314514" y="938896"/>
                  <a:pt x="320734" y="926858"/>
                  <a:pt x="325925" y="914400"/>
                </a:cubicBezTo>
                <a:cubicBezTo>
                  <a:pt x="335842" y="890599"/>
                  <a:pt x="344931" y="866434"/>
                  <a:pt x="353085" y="841973"/>
                </a:cubicBezTo>
                <a:cubicBezTo>
                  <a:pt x="360033" y="821130"/>
                  <a:pt x="364731" y="799597"/>
                  <a:pt x="371192" y="778598"/>
                </a:cubicBezTo>
                <a:cubicBezTo>
                  <a:pt x="376805" y="760356"/>
                  <a:pt x="383686" y="742520"/>
                  <a:pt x="389299" y="724278"/>
                </a:cubicBezTo>
                <a:cubicBezTo>
                  <a:pt x="395760" y="703279"/>
                  <a:pt x="400945" y="681902"/>
                  <a:pt x="407406" y="660903"/>
                </a:cubicBezTo>
                <a:cubicBezTo>
                  <a:pt x="413019" y="642661"/>
                  <a:pt x="420491" y="624997"/>
                  <a:pt x="425513" y="606583"/>
                </a:cubicBezTo>
                <a:cubicBezTo>
                  <a:pt x="429562" y="591737"/>
                  <a:pt x="431229" y="576337"/>
                  <a:pt x="434567" y="561315"/>
                </a:cubicBezTo>
                <a:cubicBezTo>
                  <a:pt x="437266" y="549168"/>
                  <a:pt x="441394" y="537343"/>
                  <a:pt x="443620" y="525101"/>
                </a:cubicBezTo>
                <a:cubicBezTo>
                  <a:pt x="447437" y="504106"/>
                  <a:pt x="448489" y="482652"/>
                  <a:pt x="452674" y="461727"/>
                </a:cubicBezTo>
                <a:cubicBezTo>
                  <a:pt x="454546" y="452369"/>
                  <a:pt x="459105" y="443743"/>
                  <a:pt x="461727" y="434567"/>
                </a:cubicBezTo>
                <a:cubicBezTo>
                  <a:pt x="465145" y="422603"/>
                  <a:pt x="468554" y="410595"/>
                  <a:pt x="470780" y="398353"/>
                </a:cubicBezTo>
                <a:cubicBezTo>
                  <a:pt x="474597" y="377358"/>
                  <a:pt x="476816" y="356104"/>
                  <a:pt x="479834" y="334979"/>
                </a:cubicBezTo>
                <a:cubicBezTo>
                  <a:pt x="493303" y="132932"/>
                  <a:pt x="488887" y="244545"/>
                  <a:pt x="488887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A8972C-7BE5-47EC-A260-202F80DC1223}"/>
              </a:ext>
            </a:extLst>
          </p:cNvPr>
          <p:cNvSpPr/>
          <p:nvPr/>
        </p:nvSpPr>
        <p:spPr>
          <a:xfrm>
            <a:off x="5202038" y="4216153"/>
            <a:ext cx="1240854" cy="887240"/>
          </a:xfrm>
          <a:custGeom>
            <a:avLst/>
            <a:gdLst>
              <a:gd name="connsiteX0" fmla="*/ 0 w 1240854"/>
              <a:gd name="connsiteY0" fmla="*/ 0 h 887240"/>
              <a:gd name="connsiteX1" fmla="*/ 63375 w 1240854"/>
              <a:gd name="connsiteY1" fmla="*/ 18107 h 887240"/>
              <a:gd name="connsiteX2" fmla="*/ 90535 w 1240854"/>
              <a:gd name="connsiteY2" fmla="*/ 27160 h 887240"/>
              <a:gd name="connsiteX3" fmla="*/ 153909 w 1240854"/>
              <a:gd name="connsiteY3" fmla="*/ 36214 h 887240"/>
              <a:gd name="connsiteX4" fmla="*/ 244444 w 1240854"/>
              <a:gd name="connsiteY4" fmla="*/ 54321 h 887240"/>
              <a:gd name="connsiteX5" fmla="*/ 307818 w 1240854"/>
              <a:gd name="connsiteY5" fmla="*/ 81481 h 887240"/>
              <a:gd name="connsiteX6" fmla="*/ 398353 w 1240854"/>
              <a:gd name="connsiteY6" fmla="*/ 99588 h 887240"/>
              <a:gd name="connsiteX7" fmla="*/ 434567 w 1240854"/>
              <a:gd name="connsiteY7" fmla="*/ 117695 h 887240"/>
              <a:gd name="connsiteX8" fmla="*/ 506994 w 1240854"/>
              <a:gd name="connsiteY8" fmla="*/ 162962 h 887240"/>
              <a:gd name="connsiteX9" fmla="*/ 588476 w 1240854"/>
              <a:gd name="connsiteY9" fmla="*/ 190123 h 887240"/>
              <a:gd name="connsiteX10" fmla="*/ 633743 w 1240854"/>
              <a:gd name="connsiteY10" fmla="*/ 217283 h 887240"/>
              <a:gd name="connsiteX11" fmla="*/ 715224 w 1240854"/>
              <a:gd name="connsiteY11" fmla="*/ 244444 h 887240"/>
              <a:gd name="connsiteX12" fmla="*/ 841973 w 1240854"/>
              <a:gd name="connsiteY12" fmla="*/ 344032 h 887240"/>
              <a:gd name="connsiteX13" fmla="*/ 950614 w 1240854"/>
              <a:gd name="connsiteY13" fmla="*/ 425513 h 887240"/>
              <a:gd name="connsiteX14" fmla="*/ 995882 w 1240854"/>
              <a:gd name="connsiteY14" fmla="*/ 488887 h 887240"/>
              <a:gd name="connsiteX15" fmla="*/ 1050202 w 1240854"/>
              <a:gd name="connsiteY15" fmla="*/ 552261 h 887240"/>
              <a:gd name="connsiteX16" fmla="*/ 1086416 w 1240854"/>
              <a:gd name="connsiteY16" fmla="*/ 606582 h 887240"/>
              <a:gd name="connsiteX17" fmla="*/ 1104523 w 1240854"/>
              <a:gd name="connsiteY17" fmla="*/ 633743 h 887240"/>
              <a:gd name="connsiteX18" fmla="*/ 1140737 w 1240854"/>
              <a:gd name="connsiteY18" fmla="*/ 669956 h 887240"/>
              <a:gd name="connsiteX19" fmla="*/ 1158844 w 1240854"/>
              <a:gd name="connsiteY19" fmla="*/ 697117 h 887240"/>
              <a:gd name="connsiteX20" fmla="*/ 1186004 w 1240854"/>
              <a:gd name="connsiteY20" fmla="*/ 733331 h 887240"/>
              <a:gd name="connsiteX21" fmla="*/ 1213165 w 1240854"/>
              <a:gd name="connsiteY21" fmla="*/ 796705 h 887240"/>
              <a:gd name="connsiteX22" fmla="*/ 1231272 w 1240854"/>
              <a:gd name="connsiteY22" fmla="*/ 823865 h 887240"/>
              <a:gd name="connsiteX23" fmla="*/ 1240325 w 1240854"/>
              <a:gd name="connsiteY23" fmla="*/ 88724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40854" h="887240">
                <a:moveTo>
                  <a:pt x="0" y="0"/>
                </a:moveTo>
                <a:lnTo>
                  <a:pt x="63375" y="18107"/>
                </a:lnTo>
                <a:cubicBezTo>
                  <a:pt x="72516" y="20849"/>
                  <a:pt x="81177" y="25288"/>
                  <a:pt x="90535" y="27160"/>
                </a:cubicBezTo>
                <a:cubicBezTo>
                  <a:pt x="111460" y="31345"/>
                  <a:pt x="132784" y="33196"/>
                  <a:pt x="153909" y="36214"/>
                </a:cubicBezTo>
                <a:cubicBezTo>
                  <a:pt x="215273" y="56667"/>
                  <a:pt x="140411" y="33514"/>
                  <a:pt x="244444" y="54321"/>
                </a:cubicBezTo>
                <a:cubicBezTo>
                  <a:pt x="276563" y="60745"/>
                  <a:pt x="274163" y="68860"/>
                  <a:pt x="307818" y="81481"/>
                </a:cubicBezTo>
                <a:cubicBezTo>
                  <a:pt x="329431" y="89586"/>
                  <a:pt x="379571" y="96458"/>
                  <a:pt x="398353" y="99588"/>
                </a:cubicBezTo>
                <a:cubicBezTo>
                  <a:pt x="410424" y="105624"/>
                  <a:pt x="423122" y="110542"/>
                  <a:pt x="434567" y="117695"/>
                </a:cubicBezTo>
                <a:cubicBezTo>
                  <a:pt x="479343" y="145680"/>
                  <a:pt x="459284" y="144612"/>
                  <a:pt x="506994" y="162962"/>
                </a:cubicBezTo>
                <a:cubicBezTo>
                  <a:pt x="533716" y="173240"/>
                  <a:pt x="562161" y="178845"/>
                  <a:pt x="588476" y="190123"/>
                </a:cubicBezTo>
                <a:cubicBezTo>
                  <a:pt x="604650" y="197055"/>
                  <a:pt x="617663" y="210136"/>
                  <a:pt x="633743" y="217283"/>
                </a:cubicBezTo>
                <a:cubicBezTo>
                  <a:pt x="694762" y="244403"/>
                  <a:pt x="646598" y="203269"/>
                  <a:pt x="715224" y="244444"/>
                </a:cubicBezTo>
                <a:cubicBezTo>
                  <a:pt x="842811" y="320996"/>
                  <a:pt x="769022" y="280200"/>
                  <a:pt x="841973" y="344032"/>
                </a:cubicBezTo>
                <a:cubicBezTo>
                  <a:pt x="876284" y="374054"/>
                  <a:pt x="918114" y="393013"/>
                  <a:pt x="950614" y="425513"/>
                </a:cubicBezTo>
                <a:cubicBezTo>
                  <a:pt x="983228" y="458127"/>
                  <a:pt x="970181" y="458045"/>
                  <a:pt x="995882" y="488887"/>
                </a:cubicBezTo>
                <a:cubicBezTo>
                  <a:pt x="1054490" y="559217"/>
                  <a:pt x="990873" y="467505"/>
                  <a:pt x="1050202" y="552261"/>
                </a:cubicBezTo>
                <a:cubicBezTo>
                  <a:pt x="1062682" y="570089"/>
                  <a:pt x="1074345" y="588475"/>
                  <a:pt x="1086416" y="606582"/>
                </a:cubicBezTo>
                <a:cubicBezTo>
                  <a:pt x="1092452" y="615636"/>
                  <a:pt x="1096829" y="626049"/>
                  <a:pt x="1104523" y="633743"/>
                </a:cubicBezTo>
                <a:cubicBezTo>
                  <a:pt x="1116594" y="645814"/>
                  <a:pt x="1129627" y="656995"/>
                  <a:pt x="1140737" y="669956"/>
                </a:cubicBezTo>
                <a:cubicBezTo>
                  <a:pt x="1147818" y="678218"/>
                  <a:pt x="1152520" y="688263"/>
                  <a:pt x="1158844" y="697117"/>
                </a:cubicBezTo>
                <a:cubicBezTo>
                  <a:pt x="1167614" y="709396"/>
                  <a:pt x="1178007" y="720535"/>
                  <a:pt x="1186004" y="733331"/>
                </a:cubicBezTo>
                <a:cubicBezTo>
                  <a:pt x="1233105" y="808694"/>
                  <a:pt x="1182359" y="735095"/>
                  <a:pt x="1213165" y="796705"/>
                </a:cubicBezTo>
                <a:cubicBezTo>
                  <a:pt x="1218031" y="806437"/>
                  <a:pt x="1225236" y="814812"/>
                  <a:pt x="1231272" y="823865"/>
                </a:cubicBezTo>
                <a:cubicBezTo>
                  <a:pt x="1244142" y="862478"/>
                  <a:pt x="1240325" y="841483"/>
                  <a:pt x="1240325" y="88724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8D4A4-1E70-40A8-BE31-697E6B84FA3B}"/>
              </a:ext>
            </a:extLst>
          </p:cNvPr>
          <p:cNvSpPr/>
          <p:nvPr/>
        </p:nvSpPr>
        <p:spPr>
          <a:xfrm>
            <a:off x="5301627" y="4242148"/>
            <a:ext cx="1077362" cy="761657"/>
          </a:xfrm>
          <a:custGeom>
            <a:avLst/>
            <a:gdLst>
              <a:gd name="connsiteX0" fmla="*/ 0 w 1077362"/>
              <a:gd name="connsiteY0" fmla="*/ 761657 h 761657"/>
              <a:gd name="connsiteX1" fmla="*/ 9053 w 1077362"/>
              <a:gd name="connsiteY1" fmla="*/ 707336 h 761657"/>
              <a:gd name="connsiteX2" fmla="*/ 36213 w 1077362"/>
              <a:gd name="connsiteY2" fmla="*/ 616801 h 761657"/>
              <a:gd name="connsiteX3" fmla="*/ 63374 w 1077362"/>
              <a:gd name="connsiteY3" fmla="*/ 553427 h 761657"/>
              <a:gd name="connsiteX4" fmla="*/ 81481 w 1077362"/>
              <a:gd name="connsiteY4" fmla="*/ 499106 h 761657"/>
              <a:gd name="connsiteX5" fmla="*/ 126748 w 1077362"/>
              <a:gd name="connsiteY5" fmla="*/ 435732 h 761657"/>
              <a:gd name="connsiteX6" fmla="*/ 153908 w 1077362"/>
              <a:gd name="connsiteY6" fmla="*/ 408571 h 761657"/>
              <a:gd name="connsiteX7" fmla="*/ 190122 w 1077362"/>
              <a:gd name="connsiteY7" fmla="*/ 354251 h 761657"/>
              <a:gd name="connsiteX8" fmla="*/ 226336 w 1077362"/>
              <a:gd name="connsiteY8" fmla="*/ 318037 h 761657"/>
              <a:gd name="connsiteX9" fmla="*/ 298764 w 1077362"/>
              <a:gd name="connsiteY9" fmla="*/ 263716 h 761657"/>
              <a:gd name="connsiteX10" fmla="*/ 325924 w 1077362"/>
              <a:gd name="connsiteY10" fmla="*/ 236556 h 761657"/>
              <a:gd name="connsiteX11" fmla="*/ 362138 w 1077362"/>
              <a:gd name="connsiteY11" fmla="*/ 218449 h 761657"/>
              <a:gd name="connsiteX12" fmla="*/ 398352 w 1077362"/>
              <a:gd name="connsiteY12" fmla="*/ 191288 h 761657"/>
              <a:gd name="connsiteX13" fmla="*/ 443619 w 1077362"/>
              <a:gd name="connsiteY13" fmla="*/ 173181 h 761657"/>
              <a:gd name="connsiteX14" fmla="*/ 488887 w 1077362"/>
              <a:gd name="connsiteY14" fmla="*/ 146021 h 761657"/>
              <a:gd name="connsiteX15" fmla="*/ 516047 w 1077362"/>
              <a:gd name="connsiteY15" fmla="*/ 136967 h 761657"/>
              <a:gd name="connsiteX16" fmla="*/ 561314 w 1077362"/>
              <a:gd name="connsiteY16" fmla="*/ 109807 h 761657"/>
              <a:gd name="connsiteX17" fmla="*/ 597528 w 1077362"/>
              <a:gd name="connsiteY17" fmla="*/ 100754 h 761657"/>
              <a:gd name="connsiteX18" fmla="*/ 651849 w 1077362"/>
              <a:gd name="connsiteY18" fmla="*/ 82647 h 761657"/>
              <a:gd name="connsiteX19" fmla="*/ 688063 w 1077362"/>
              <a:gd name="connsiteY19" fmla="*/ 73593 h 761657"/>
              <a:gd name="connsiteX20" fmla="*/ 715223 w 1077362"/>
              <a:gd name="connsiteY20" fmla="*/ 64540 h 761657"/>
              <a:gd name="connsiteX21" fmla="*/ 751437 w 1077362"/>
              <a:gd name="connsiteY21" fmla="*/ 46433 h 761657"/>
              <a:gd name="connsiteX22" fmla="*/ 832918 w 1077362"/>
              <a:gd name="connsiteY22" fmla="*/ 28326 h 761657"/>
              <a:gd name="connsiteX23" fmla="*/ 896293 w 1077362"/>
              <a:gd name="connsiteY23" fmla="*/ 1165 h 761657"/>
              <a:gd name="connsiteX24" fmla="*/ 1077362 w 1077362"/>
              <a:gd name="connsiteY24" fmla="*/ 1165 h 76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7362" h="761657">
                <a:moveTo>
                  <a:pt x="0" y="761657"/>
                </a:moveTo>
                <a:cubicBezTo>
                  <a:pt x="3018" y="743550"/>
                  <a:pt x="4925" y="725223"/>
                  <a:pt x="9053" y="707336"/>
                </a:cubicBezTo>
                <a:cubicBezTo>
                  <a:pt x="31147" y="611593"/>
                  <a:pt x="19620" y="674878"/>
                  <a:pt x="36213" y="616801"/>
                </a:cubicBezTo>
                <a:cubicBezTo>
                  <a:pt x="50828" y="565648"/>
                  <a:pt x="35810" y="594773"/>
                  <a:pt x="63374" y="553427"/>
                </a:cubicBezTo>
                <a:cubicBezTo>
                  <a:pt x="69410" y="535320"/>
                  <a:pt x="67985" y="512602"/>
                  <a:pt x="81481" y="499106"/>
                </a:cubicBezTo>
                <a:cubicBezTo>
                  <a:pt x="152095" y="428492"/>
                  <a:pt x="67170" y="519143"/>
                  <a:pt x="126748" y="435732"/>
                </a:cubicBezTo>
                <a:cubicBezTo>
                  <a:pt x="134190" y="425313"/>
                  <a:pt x="146047" y="418678"/>
                  <a:pt x="153908" y="408571"/>
                </a:cubicBezTo>
                <a:cubicBezTo>
                  <a:pt x="167268" y="391393"/>
                  <a:pt x="174734" y="369639"/>
                  <a:pt x="190122" y="354251"/>
                </a:cubicBezTo>
                <a:cubicBezTo>
                  <a:pt x="202193" y="342180"/>
                  <a:pt x="213221" y="328966"/>
                  <a:pt x="226336" y="318037"/>
                </a:cubicBezTo>
                <a:cubicBezTo>
                  <a:pt x="249520" y="298717"/>
                  <a:pt x="277425" y="285055"/>
                  <a:pt x="298764" y="263716"/>
                </a:cubicBezTo>
                <a:cubicBezTo>
                  <a:pt x="307817" y="254663"/>
                  <a:pt x="315505" y="243998"/>
                  <a:pt x="325924" y="236556"/>
                </a:cubicBezTo>
                <a:cubicBezTo>
                  <a:pt x="336906" y="228712"/>
                  <a:pt x="350693" y="225602"/>
                  <a:pt x="362138" y="218449"/>
                </a:cubicBezTo>
                <a:cubicBezTo>
                  <a:pt x="374934" y="210452"/>
                  <a:pt x="385162" y="198616"/>
                  <a:pt x="398352" y="191288"/>
                </a:cubicBezTo>
                <a:cubicBezTo>
                  <a:pt x="412558" y="183396"/>
                  <a:pt x="429083" y="180449"/>
                  <a:pt x="443619" y="173181"/>
                </a:cubicBezTo>
                <a:cubicBezTo>
                  <a:pt x="459358" y="165311"/>
                  <a:pt x="473148" y="153891"/>
                  <a:pt x="488887" y="146021"/>
                </a:cubicBezTo>
                <a:cubicBezTo>
                  <a:pt x="497423" y="141753"/>
                  <a:pt x="507511" y="141235"/>
                  <a:pt x="516047" y="136967"/>
                </a:cubicBezTo>
                <a:cubicBezTo>
                  <a:pt x="531786" y="129097"/>
                  <a:pt x="545234" y="116954"/>
                  <a:pt x="561314" y="109807"/>
                </a:cubicBezTo>
                <a:cubicBezTo>
                  <a:pt x="572684" y="104754"/>
                  <a:pt x="585610" y="104329"/>
                  <a:pt x="597528" y="100754"/>
                </a:cubicBezTo>
                <a:cubicBezTo>
                  <a:pt x="615810" y="95270"/>
                  <a:pt x="633332" y="87276"/>
                  <a:pt x="651849" y="82647"/>
                </a:cubicBezTo>
                <a:cubicBezTo>
                  <a:pt x="663920" y="79629"/>
                  <a:pt x="676099" y="77011"/>
                  <a:pt x="688063" y="73593"/>
                </a:cubicBezTo>
                <a:cubicBezTo>
                  <a:pt x="697239" y="70971"/>
                  <a:pt x="706452" y="68299"/>
                  <a:pt x="715223" y="64540"/>
                </a:cubicBezTo>
                <a:cubicBezTo>
                  <a:pt x="727628" y="59224"/>
                  <a:pt x="738510" y="50311"/>
                  <a:pt x="751437" y="46433"/>
                </a:cubicBezTo>
                <a:cubicBezTo>
                  <a:pt x="817745" y="26540"/>
                  <a:pt x="787005" y="48003"/>
                  <a:pt x="832918" y="28326"/>
                </a:cubicBezTo>
                <a:cubicBezTo>
                  <a:pt x="843427" y="23822"/>
                  <a:pt x="880541" y="1850"/>
                  <a:pt x="896293" y="1165"/>
                </a:cubicBezTo>
                <a:cubicBezTo>
                  <a:pt x="956592" y="-1457"/>
                  <a:pt x="1017006" y="1165"/>
                  <a:pt x="1077362" y="116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54F726-D447-45CE-AF42-AFBD0BDC9763}"/>
              </a:ext>
            </a:extLst>
          </p:cNvPr>
          <p:cNvSpPr/>
          <p:nvPr/>
        </p:nvSpPr>
        <p:spPr>
          <a:xfrm>
            <a:off x="5283520" y="4125618"/>
            <a:ext cx="1167897" cy="45268"/>
          </a:xfrm>
          <a:custGeom>
            <a:avLst/>
            <a:gdLst>
              <a:gd name="connsiteX0" fmla="*/ 0 w 1167897"/>
              <a:gd name="connsiteY0" fmla="*/ 0 h 45268"/>
              <a:gd name="connsiteX1" fmla="*/ 606582 w 1167897"/>
              <a:gd name="connsiteY1" fmla="*/ 45268 h 45268"/>
              <a:gd name="connsiteX2" fmla="*/ 1167897 w 1167897"/>
              <a:gd name="connsiteY2" fmla="*/ 36214 h 4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7897" h="45268">
                <a:moveTo>
                  <a:pt x="0" y="0"/>
                </a:moveTo>
                <a:cubicBezTo>
                  <a:pt x="431119" y="45381"/>
                  <a:pt x="228789" y="32240"/>
                  <a:pt x="606582" y="45268"/>
                </a:cubicBezTo>
                <a:cubicBezTo>
                  <a:pt x="926346" y="30732"/>
                  <a:pt x="739297" y="36214"/>
                  <a:pt x="1167897" y="36214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FA00AD-FA72-4DCB-B976-1057E1149A1F}"/>
              </a:ext>
            </a:extLst>
          </p:cNvPr>
          <p:cNvSpPr/>
          <p:nvPr/>
        </p:nvSpPr>
        <p:spPr>
          <a:xfrm>
            <a:off x="5636605" y="3763480"/>
            <a:ext cx="570368" cy="1358020"/>
          </a:xfrm>
          <a:custGeom>
            <a:avLst/>
            <a:gdLst>
              <a:gd name="connsiteX0" fmla="*/ 0 w 570368"/>
              <a:gd name="connsiteY0" fmla="*/ 0 h 1358020"/>
              <a:gd name="connsiteX1" fmla="*/ 18107 w 570368"/>
              <a:gd name="connsiteY1" fmla="*/ 172016 h 1358020"/>
              <a:gd name="connsiteX2" fmla="*/ 36214 w 570368"/>
              <a:gd name="connsiteY2" fmla="*/ 226336 h 1358020"/>
              <a:gd name="connsiteX3" fmla="*/ 54321 w 570368"/>
              <a:gd name="connsiteY3" fmla="*/ 307818 h 1358020"/>
              <a:gd name="connsiteX4" fmla="*/ 90534 w 570368"/>
              <a:gd name="connsiteY4" fmla="*/ 371192 h 1358020"/>
              <a:gd name="connsiteX5" fmla="*/ 99588 w 570368"/>
              <a:gd name="connsiteY5" fmla="*/ 398352 h 1358020"/>
              <a:gd name="connsiteX6" fmla="*/ 108641 w 570368"/>
              <a:gd name="connsiteY6" fmla="*/ 443620 h 1358020"/>
              <a:gd name="connsiteX7" fmla="*/ 135802 w 570368"/>
              <a:gd name="connsiteY7" fmla="*/ 470780 h 1358020"/>
              <a:gd name="connsiteX8" fmla="*/ 153909 w 570368"/>
              <a:gd name="connsiteY8" fmla="*/ 534154 h 1358020"/>
              <a:gd name="connsiteX9" fmla="*/ 162962 w 570368"/>
              <a:gd name="connsiteY9" fmla="*/ 570368 h 1358020"/>
              <a:gd name="connsiteX10" fmla="*/ 181069 w 570368"/>
              <a:gd name="connsiteY10" fmla="*/ 597528 h 1358020"/>
              <a:gd name="connsiteX11" fmla="*/ 190123 w 570368"/>
              <a:gd name="connsiteY11" fmla="*/ 624689 h 1358020"/>
              <a:gd name="connsiteX12" fmla="*/ 208229 w 570368"/>
              <a:gd name="connsiteY12" fmla="*/ 660903 h 1358020"/>
              <a:gd name="connsiteX13" fmla="*/ 235390 w 570368"/>
              <a:gd name="connsiteY13" fmla="*/ 715224 h 1358020"/>
              <a:gd name="connsiteX14" fmla="*/ 271604 w 570368"/>
              <a:gd name="connsiteY14" fmla="*/ 760491 h 1358020"/>
              <a:gd name="connsiteX15" fmla="*/ 307818 w 570368"/>
              <a:gd name="connsiteY15" fmla="*/ 805758 h 1358020"/>
              <a:gd name="connsiteX16" fmla="*/ 325925 w 570368"/>
              <a:gd name="connsiteY16" fmla="*/ 832919 h 1358020"/>
              <a:gd name="connsiteX17" fmla="*/ 344031 w 570368"/>
              <a:gd name="connsiteY17" fmla="*/ 869132 h 1358020"/>
              <a:gd name="connsiteX18" fmla="*/ 371192 w 570368"/>
              <a:gd name="connsiteY18" fmla="*/ 905346 h 1358020"/>
              <a:gd name="connsiteX19" fmla="*/ 398352 w 570368"/>
              <a:gd name="connsiteY19" fmla="*/ 968721 h 1358020"/>
              <a:gd name="connsiteX20" fmla="*/ 425513 w 570368"/>
              <a:gd name="connsiteY20" fmla="*/ 1023041 h 1358020"/>
              <a:gd name="connsiteX21" fmla="*/ 434566 w 570368"/>
              <a:gd name="connsiteY21" fmla="*/ 1050202 h 1358020"/>
              <a:gd name="connsiteX22" fmla="*/ 470780 w 570368"/>
              <a:gd name="connsiteY22" fmla="*/ 1104523 h 1358020"/>
              <a:gd name="connsiteX23" fmla="*/ 488887 w 570368"/>
              <a:gd name="connsiteY23" fmla="*/ 1176950 h 1358020"/>
              <a:gd name="connsiteX24" fmla="*/ 497940 w 570368"/>
              <a:gd name="connsiteY24" fmla="*/ 1204111 h 1358020"/>
              <a:gd name="connsiteX25" fmla="*/ 525101 w 570368"/>
              <a:gd name="connsiteY25" fmla="*/ 1231271 h 1358020"/>
              <a:gd name="connsiteX26" fmla="*/ 534154 w 570368"/>
              <a:gd name="connsiteY26" fmla="*/ 1258431 h 1358020"/>
              <a:gd name="connsiteX27" fmla="*/ 543208 w 570368"/>
              <a:gd name="connsiteY27" fmla="*/ 1303699 h 1358020"/>
              <a:gd name="connsiteX28" fmla="*/ 561315 w 570368"/>
              <a:gd name="connsiteY28" fmla="*/ 1330859 h 1358020"/>
              <a:gd name="connsiteX29" fmla="*/ 570368 w 570368"/>
              <a:gd name="connsiteY29" fmla="*/ 1358020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0368" h="1358020">
                <a:moveTo>
                  <a:pt x="0" y="0"/>
                </a:moveTo>
                <a:cubicBezTo>
                  <a:pt x="3984" y="55781"/>
                  <a:pt x="2986" y="116572"/>
                  <a:pt x="18107" y="172016"/>
                </a:cubicBezTo>
                <a:cubicBezTo>
                  <a:pt x="23129" y="190430"/>
                  <a:pt x="36214" y="226336"/>
                  <a:pt x="36214" y="226336"/>
                </a:cubicBezTo>
                <a:cubicBezTo>
                  <a:pt x="41641" y="258898"/>
                  <a:pt x="42163" y="279449"/>
                  <a:pt x="54321" y="307818"/>
                </a:cubicBezTo>
                <a:cubicBezTo>
                  <a:pt x="101927" y="418899"/>
                  <a:pt x="45080" y="280286"/>
                  <a:pt x="90534" y="371192"/>
                </a:cubicBezTo>
                <a:cubicBezTo>
                  <a:pt x="94802" y="379728"/>
                  <a:pt x="97273" y="389094"/>
                  <a:pt x="99588" y="398352"/>
                </a:cubicBezTo>
                <a:cubicBezTo>
                  <a:pt x="103320" y="413281"/>
                  <a:pt x="101759" y="429856"/>
                  <a:pt x="108641" y="443620"/>
                </a:cubicBezTo>
                <a:cubicBezTo>
                  <a:pt x="114367" y="455072"/>
                  <a:pt x="126748" y="461727"/>
                  <a:pt x="135802" y="470780"/>
                </a:cubicBezTo>
                <a:cubicBezTo>
                  <a:pt x="164103" y="583991"/>
                  <a:pt x="127932" y="443237"/>
                  <a:pt x="153909" y="534154"/>
                </a:cubicBezTo>
                <a:cubicBezTo>
                  <a:pt x="157327" y="546118"/>
                  <a:pt x="158061" y="558931"/>
                  <a:pt x="162962" y="570368"/>
                </a:cubicBezTo>
                <a:cubicBezTo>
                  <a:pt x="167248" y="580369"/>
                  <a:pt x="176203" y="587796"/>
                  <a:pt x="181069" y="597528"/>
                </a:cubicBezTo>
                <a:cubicBezTo>
                  <a:pt x="185337" y="606064"/>
                  <a:pt x="186364" y="615917"/>
                  <a:pt x="190123" y="624689"/>
                </a:cubicBezTo>
                <a:cubicBezTo>
                  <a:pt x="195439" y="637094"/>
                  <a:pt x="202913" y="648498"/>
                  <a:pt x="208229" y="660903"/>
                </a:cubicBezTo>
                <a:cubicBezTo>
                  <a:pt x="230717" y="713375"/>
                  <a:pt x="200596" y="663032"/>
                  <a:pt x="235390" y="715224"/>
                </a:cubicBezTo>
                <a:cubicBezTo>
                  <a:pt x="258145" y="783490"/>
                  <a:pt x="224803" y="701991"/>
                  <a:pt x="271604" y="760491"/>
                </a:cubicBezTo>
                <a:cubicBezTo>
                  <a:pt x="321582" y="822963"/>
                  <a:pt x="229977" y="753865"/>
                  <a:pt x="307818" y="805758"/>
                </a:cubicBezTo>
                <a:cubicBezTo>
                  <a:pt x="313854" y="814812"/>
                  <a:pt x="320527" y="823472"/>
                  <a:pt x="325925" y="832919"/>
                </a:cubicBezTo>
                <a:cubicBezTo>
                  <a:pt x="332621" y="844637"/>
                  <a:pt x="336878" y="857688"/>
                  <a:pt x="344031" y="869132"/>
                </a:cubicBezTo>
                <a:cubicBezTo>
                  <a:pt x="352028" y="881928"/>
                  <a:pt x="362138" y="893275"/>
                  <a:pt x="371192" y="905346"/>
                </a:cubicBezTo>
                <a:cubicBezTo>
                  <a:pt x="390032" y="980709"/>
                  <a:pt x="367092" y="906203"/>
                  <a:pt x="398352" y="968721"/>
                </a:cubicBezTo>
                <a:cubicBezTo>
                  <a:pt x="435833" y="1043682"/>
                  <a:pt x="373624" y="945209"/>
                  <a:pt x="425513" y="1023041"/>
                </a:cubicBezTo>
                <a:cubicBezTo>
                  <a:pt x="428531" y="1032095"/>
                  <a:pt x="429931" y="1041860"/>
                  <a:pt x="434566" y="1050202"/>
                </a:cubicBezTo>
                <a:cubicBezTo>
                  <a:pt x="445134" y="1069225"/>
                  <a:pt x="470780" y="1104523"/>
                  <a:pt x="470780" y="1104523"/>
                </a:cubicBezTo>
                <a:cubicBezTo>
                  <a:pt x="491473" y="1166605"/>
                  <a:pt x="467038" y="1089554"/>
                  <a:pt x="488887" y="1176950"/>
                </a:cubicBezTo>
                <a:cubicBezTo>
                  <a:pt x="491202" y="1186208"/>
                  <a:pt x="492646" y="1196170"/>
                  <a:pt x="497940" y="1204111"/>
                </a:cubicBezTo>
                <a:cubicBezTo>
                  <a:pt x="505042" y="1214764"/>
                  <a:pt x="516047" y="1222218"/>
                  <a:pt x="525101" y="1231271"/>
                </a:cubicBezTo>
                <a:cubicBezTo>
                  <a:pt x="528119" y="1240324"/>
                  <a:pt x="531839" y="1249173"/>
                  <a:pt x="534154" y="1258431"/>
                </a:cubicBezTo>
                <a:cubicBezTo>
                  <a:pt x="537886" y="1273360"/>
                  <a:pt x="537805" y="1289291"/>
                  <a:pt x="543208" y="1303699"/>
                </a:cubicBezTo>
                <a:cubicBezTo>
                  <a:pt x="547029" y="1313887"/>
                  <a:pt x="555279" y="1321806"/>
                  <a:pt x="561315" y="1330859"/>
                </a:cubicBezTo>
                <a:lnTo>
                  <a:pt x="570368" y="1358020"/>
                </a:ln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D87AB319-64C0-4E2D-B1CD-0A970301BE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A3F59CE-D0DB-4EB7-91C0-63DB11030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urious dog">
            <a:extLst>
              <a:ext uri="{FF2B5EF4-FFF2-40B4-BE49-F238E27FC236}">
                <a16:creationId xmlns:a16="http://schemas.microsoft.com/office/drawing/2014/main" id="{379D5269-35B3-4750-9E51-CBFFB1034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6408" y="1337943"/>
            <a:ext cx="3352128" cy="38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31AF3-4A9B-497A-92C8-C6C7466B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2755097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19952</TotalTime>
  <Words>49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Metropolitan</vt:lpstr>
      <vt:lpstr>Data Science</vt:lpstr>
      <vt:lpstr>Data is everywhere!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302</cp:revision>
  <dcterms:created xsi:type="dcterms:W3CDTF">2017-08-24T16:45:08Z</dcterms:created>
  <dcterms:modified xsi:type="dcterms:W3CDTF">2018-03-06T04:05:24Z</dcterms:modified>
</cp:coreProperties>
</file>