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
  </p:notesMasterIdLst>
  <p:sldIdLst>
    <p:sldId id="256" r:id="rId2"/>
    <p:sldId id="257" r:id="rId3"/>
    <p:sldId id="265" r:id="rId4"/>
    <p:sldId id="259" r:id="rId5"/>
    <p:sldId id="258" r:id="rId6"/>
    <p:sldId id="260" r:id="rId7"/>
    <p:sldId id="266" r:id="rId8"/>
    <p:sldId id="261" r:id="rId9"/>
    <p:sldId id="264"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76067" autoAdjust="0"/>
  </p:normalViewPr>
  <p:slideViewPr>
    <p:cSldViewPr snapToGrid="0" showGuides="1">
      <p:cViewPr varScale="1">
        <p:scale>
          <a:sx n="51" d="100"/>
          <a:sy n="51" d="100"/>
        </p:scale>
        <p:origin x="1374" y="72"/>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329963-0BE7-46C3-9A5D-AE30BFFB75E4}" type="doc">
      <dgm:prSet loTypeId="urn:diagrams.loki3.com/VaryingWidthList" loCatId="list" qsTypeId="urn:microsoft.com/office/officeart/2005/8/quickstyle/simple2" qsCatId="simple" csTypeId="urn:microsoft.com/office/officeart/2005/8/colors/colorful1" csCatId="colorful"/>
      <dgm:spPr/>
      <dgm:t>
        <a:bodyPr/>
        <a:lstStyle/>
        <a:p>
          <a:endParaRPr lang="en-US"/>
        </a:p>
      </dgm:t>
    </dgm:pt>
    <dgm:pt modelId="{39E90337-CFD3-4D0B-8FE5-AFDE26750F74}">
      <dgm:prSet/>
      <dgm:spPr/>
      <dgm:t>
        <a:bodyPr/>
        <a:lstStyle/>
        <a:p>
          <a:r>
            <a:rPr lang="en-US"/>
            <a:t>Read and respond to real unit tests</a:t>
          </a:r>
        </a:p>
      </dgm:t>
    </dgm:pt>
    <dgm:pt modelId="{D3385DC7-56A4-4DCE-A92B-F420D3B9A752}" type="parTrans" cxnId="{01662E88-8206-4680-AE50-D3B554682108}">
      <dgm:prSet/>
      <dgm:spPr/>
      <dgm:t>
        <a:bodyPr/>
        <a:lstStyle/>
        <a:p>
          <a:endParaRPr lang="en-US"/>
        </a:p>
      </dgm:t>
    </dgm:pt>
    <dgm:pt modelId="{84087E7F-4F92-4D64-81B2-CA595211AE81}" type="sibTrans" cxnId="{01662E88-8206-4680-AE50-D3B554682108}">
      <dgm:prSet phldrT="1" phldr="0"/>
      <dgm:spPr/>
    </dgm:pt>
    <dgm:pt modelId="{74B9031C-3497-430F-A76D-783C1F87A3E3}">
      <dgm:prSet/>
      <dgm:spPr/>
      <dgm:t>
        <a:bodyPr/>
        <a:lstStyle/>
        <a:p>
          <a:r>
            <a:rPr lang="en-US"/>
            <a:t>Move data through a large program with multiple functions</a:t>
          </a:r>
        </a:p>
      </dgm:t>
    </dgm:pt>
    <dgm:pt modelId="{4C2028C7-CD64-42B6-AC1D-225810B92DF9}" type="parTrans" cxnId="{0B090FC5-BEC6-4E66-8E0B-3CAC1FF63D29}">
      <dgm:prSet/>
      <dgm:spPr/>
      <dgm:t>
        <a:bodyPr/>
        <a:lstStyle/>
        <a:p>
          <a:endParaRPr lang="en-US"/>
        </a:p>
      </dgm:t>
    </dgm:pt>
    <dgm:pt modelId="{B875CB18-1BF5-44C7-B066-EB5AB0D34FAD}" type="sibTrans" cxnId="{0B090FC5-BEC6-4E66-8E0B-3CAC1FF63D29}">
      <dgm:prSet phldrT="2" phldr="0"/>
      <dgm:spPr/>
    </dgm:pt>
    <dgm:pt modelId="{692AF620-DCCC-41C2-984A-FE108EBDC056}">
      <dgm:prSet/>
      <dgm:spPr/>
      <dgm:t>
        <a:bodyPr/>
        <a:lstStyle/>
        <a:p>
          <a:r>
            <a:rPr lang="en-US" dirty="0"/>
            <a:t>Differentiate between printing, returning, inputted data, and parameters</a:t>
          </a:r>
        </a:p>
      </dgm:t>
    </dgm:pt>
    <dgm:pt modelId="{3F764DBF-DF3D-4CAE-9107-DBBA33F4671E}" type="parTrans" cxnId="{6BBC8A02-D496-41CF-A476-6799B4DDF79C}">
      <dgm:prSet/>
      <dgm:spPr/>
      <dgm:t>
        <a:bodyPr/>
        <a:lstStyle/>
        <a:p>
          <a:endParaRPr lang="en-US"/>
        </a:p>
      </dgm:t>
    </dgm:pt>
    <dgm:pt modelId="{8B49CEA5-B1A3-44B5-92ED-15CA1A90FB9B}" type="sibTrans" cxnId="{6BBC8A02-D496-41CF-A476-6799B4DDF79C}">
      <dgm:prSet phldrT="3" phldr="0"/>
      <dgm:spPr/>
    </dgm:pt>
    <dgm:pt modelId="{026DCAB4-841D-4D9F-BA45-1E7E18F22E73}">
      <dgm:prSet/>
      <dgm:spPr/>
      <dgm:t>
        <a:bodyPr/>
        <a:lstStyle/>
        <a:p>
          <a:r>
            <a:rPr lang="en-US"/>
            <a:t>Work with a "black-box" function (only knowing its inputs and outputs)</a:t>
          </a:r>
        </a:p>
      </dgm:t>
    </dgm:pt>
    <dgm:pt modelId="{67713317-0143-4E52-ACE2-1FB73778609B}" type="parTrans" cxnId="{DD219333-2E82-425C-93DF-EB16C27B22B6}">
      <dgm:prSet/>
      <dgm:spPr/>
      <dgm:t>
        <a:bodyPr/>
        <a:lstStyle/>
        <a:p>
          <a:endParaRPr lang="en-US"/>
        </a:p>
      </dgm:t>
    </dgm:pt>
    <dgm:pt modelId="{D02F0062-9525-42E0-B600-9896D0109A48}" type="sibTrans" cxnId="{DD219333-2E82-425C-93DF-EB16C27B22B6}">
      <dgm:prSet phldrT="4" phldr="0"/>
      <dgm:spPr/>
    </dgm:pt>
    <dgm:pt modelId="{32A4560B-BAB2-4B65-9CAA-B5325E318667}" type="pres">
      <dgm:prSet presAssocID="{C0329963-0BE7-46C3-9A5D-AE30BFFB75E4}" presName="Name0" presStyleCnt="0">
        <dgm:presLayoutVars>
          <dgm:resizeHandles/>
        </dgm:presLayoutVars>
      </dgm:prSet>
      <dgm:spPr/>
    </dgm:pt>
    <dgm:pt modelId="{0D556324-47C2-479E-9D68-DB098CC98B0B}" type="pres">
      <dgm:prSet presAssocID="{39E90337-CFD3-4D0B-8FE5-AFDE26750F74}" presName="text" presStyleLbl="node1" presStyleIdx="0" presStyleCnt="4">
        <dgm:presLayoutVars>
          <dgm:bulletEnabled val="1"/>
        </dgm:presLayoutVars>
      </dgm:prSet>
      <dgm:spPr/>
    </dgm:pt>
    <dgm:pt modelId="{0E70526E-8297-4F1F-B852-D4672D8E2017}" type="pres">
      <dgm:prSet presAssocID="{84087E7F-4F92-4D64-81B2-CA595211AE81}" presName="space" presStyleCnt="0"/>
      <dgm:spPr/>
    </dgm:pt>
    <dgm:pt modelId="{3ED0B4D8-6A66-49AD-AF7D-E8C92862D736}" type="pres">
      <dgm:prSet presAssocID="{74B9031C-3497-430F-A76D-783C1F87A3E3}" presName="text" presStyleLbl="node1" presStyleIdx="1" presStyleCnt="4">
        <dgm:presLayoutVars>
          <dgm:bulletEnabled val="1"/>
        </dgm:presLayoutVars>
      </dgm:prSet>
      <dgm:spPr/>
    </dgm:pt>
    <dgm:pt modelId="{7F215D07-B543-4C17-85B0-392DBEC9D03B}" type="pres">
      <dgm:prSet presAssocID="{B875CB18-1BF5-44C7-B066-EB5AB0D34FAD}" presName="space" presStyleCnt="0"/>
      <dgm:spPr/>
    </dgm:pt>
    <dgm:pt modelId="{13F1334F-055B-40A2-93D9-E07D6204E953}" type="pres">
      <dgm:prSet presAssocID="{692AF620-DCCC-41C2-984A-FE108EBDC056}" presName="text" presStyleLbl="node1" presStyleIdx="2" presStyleCnt="4">
        <dgm:presLayoutVars>
          <dgm:bulletEnabled val="1"/>
        </dgm:presLayoutVars>
      </dgm:prSet>
      <dgm:spPr/>
    </dgm:pt>
    <dgm:pt modelId="{BEB4CF89-A95E-4C63-9DD4-4BC90785D814}" type="pres">
      <dgm:prSet presAssocID="{8B49CEA5-B1A3-44B5-92ED-15CA1A90FB9B}" presName="space" presStyleCnt="0"/>
      <dgm:spPr/>
    </dgm:pt>
    <dgm:pt modelId="{AB1D5B94-889C-4CA7-BA30-351DF4F4D1A4}" type="pres">
      <dgm:prSet presAssocID="{026DCAB4-841D-4D9F-BA45-1E7E18F22E73}" presName="text" presStyleLbl="node1" presStyleIdx="3" presStyleCnt="4">
        <dgm:presLayoutVars>
          <dgm:bulletEnabled val="1"/>
        </dgm:presLayoutVars>
      </dgm:prSet>
      <dgm:spPr/>
    </dgm:pt>
  </dgm:ptLst>
  <dgm:cxnLst>
    <dgm:cxn modelId="{6BBC8A02-D496-41CF-A476-6799B4DDF79C}" srcId="{C0329963-0BE7-46C3-9A5D-AE30BFFB75E4}" destId="{692AF620-DCCC-41C2-984A-FE108EBDC056}" srcOrd="2" destOrd="0" parTransId="{3F764DBF-DF3D-4CAE-9107-DBBA33F4671E}" sibTransId="{8B49CEA5-B1A3-44B5-92ED-15CA1A90FB9B}"/>
    <dgm:cxn modelId="{B989D223-1080-448B-A4F3-9ADE9C6233A8}" type="presOf" srcId="{C0329963-0BE7-46C3-9A5D-AE30BFFB75E4}" destId="{32A4560B-BAB2-4B65-9CAA-B5325E318667}" srcOrd="0" destOrd="0" presId="urn:diagrams.loki3.com/VaryingWidthList"/>
    <dgm:cxn modelId="{DD219333-2E82-425C-93DF-EB16C27B22B6}" srcId="{C0329963-0BE7-46C3-9A5D-AE30BFFB75E4}" destId="{026DCAB4-841D-4D9F-BA45-1E7E18F22E73}" srcOrd="3" destOrd="0" parTransId="{67713317-0143-4E52-ACE2-1FB73778609B}" sibTransId="{D02F0062-9525-42E0-B600-9896D0109A48}"/>
    <dgm:cxn modelId="{7E16606B-4ADE-4EE7-A46C-E6AB31A56033}" type="presOf" srcId="{39E90337-CFD3-4D0B-8FE5-AFDE26750F74}" destId="{0D556324-47C2-479E-9D68-DB098CC98B0B}" srcOrd="0" destOrd="0" presId="urn:diagrams.loki3.com/VaryingWidthList"/>
    <dgm:cxn modelId="{F2F46E72-D569-4CBB-B57E-DEDCA96502F1}" type="presOf" srcId="{692AF620-DCCC-41C2-984A-FE108EBDC056}" destId="{13F1334F-055B-40A2-93D9-E07D6204E953}" srcOrd="0" destOrd="0" presId="urn:diagrams.loki3.com/VaryingWidthList"/>
    <dgm:cxn modelId="{FE305B56-9DB8-40EA-9AB3-3411C2CC28FC}" type="presOf" srcId="{026DCAB4-841D-4D9F-BA45-1E7E18F22E73}" destId="{AB1D5B94-889C-4CA7-BA30-351DF4F4D1A4}" srcOrd="0" destOrd="0" presId="urn:diagrams.loki3.com/VaryingWidthList"/>
    <dgm:cxn modelId="{01662E88-8206-4680-AE50-D3B554682108}" srcId="{C0329963-0BE7-46C3-9A5D-AE30BFFB75E4}" destId="{39E90337-CFD3-4D0B-8FE5-AFDE26750F74}" srcOrd="0" destOrd="0" parTransId="{D3385DC7-56A4-4DCE-A92B-F420D3B9A752}" sibTransId="{84087E7F-4F92-4D64-81B2-CA595211AE81}"/>
    <dgm:cxn modelId="{0B090FC5-BEC6-4E66-8E0B-3CAC1FF63D29}" srcId="{C0329963-0BE7-46C3-9A5D-AE30BFFB75E4}" destId="{74B9031C-3497-430F-A76D-783C1F87A3E3}" srcOrd="1" destOrd="0" parTransId="{4C2028C7-CD64-42B6-AC1D-225810B92DF9}" sibTransId="{B875CB18-1BF5-44C7-B066-EB5AB0D34FAD}"/>
    <dgm:cxn modelId="{D83690EA-8612-440F-B7FA-415DDCFE7A95}" type="presOf" srcId="{74B9031C-3497-430F-A76D-783C1F87A3E3}" destId="{3ED0B4D8-6A66-49AD-AF7D-E8C92862D736}" srcOrd="0" destOrd="0" presId="urn:diagrams.loki3.com/VaryingWidthList"/>
    <dgm:cxn modelId="{57575F84-AC6E-4B48-97D0-81C2D0679E21}" type="presParOf" srcId="{32A4560B-BAB2-4B65-9CAA-B5325E318667}" destId="{0D556324-47C2-479E-9D68-DB098CC98B0B}" srcOrd="0" destOrd="0" presId="urn:diagrams.loki3.com/VaryingWidthList"/>
    <dgm:cxn modelId="{01D47B7B-6B35-4C00-9937-FE4317F2D7D3}" type="presParOf" srcId="{32A4560B-BAB2-4B65-9CAA-B5325E318667}" destId="{0E70526E-8297-4F1F-B852-D4672D8E2017}" srcOrd="1" destOrd="0" presId="urn:diagrams.loki3.com/VaryingWidthList"/>
    <dgm:cxn modelId="{FDA720AC-CFF0-446A-A152-0D99616580EB}" type="presParOf" srcId="{32A4560B-BAB2-4B65-9CAA-B5325E318667}" destId="{3ED0B4D8-6A66-49AD-AF7D-E8C92862D736}" srcOrd="2" destOrd="0" presId="urn:diagrams.loki3.com/VaryingWidthList"/>
    <dgm:cxn modelId="{3323EFC1-9963-47B0-9D35-79CA8B5DFA84}" type="presParOf" srcId="{32A4560B-BAB2-4B65-9CAA-B5325E318667}" destId="{7F215D07-B543-4C17-85B0-392DBEC9D03B}" srcOrd="3" destOrd="0" presId="urn:diagrams.loki3.com/VaryingWidthList"/>
    <dgm:cxn modelId="{479BDE8E-AD27-49B4-BD17-9FD3F833D2AC}" type="presParOf" srcId="{32A4560B-BAB2-4B65-9CAA-B5325E318667}" destId="{13F1334F-055B-40A2-93D9-E07D6204E953}" srcOrd="4" destOrd="0" presId="urn:diagrams.loki3.com/VaryingWidthList"/>
    <dgm:cxn modelId="{B716CF39-CE21-469A-8B54-AA00E063E92C}" type="presParOf" srcId="{32A4560B-BAB2-4B65-9CAA-B5325E318667}" destId="{BEB4CF89-A95E-4C63-9DD4-4BC90785D814}" srcOrd="5" destOrd="0" presId="urn:diagrams.loki3.com/VaryingWidthList"/>
    <dgm:cxn modelId="{E2F4F784-55C3-4471-8CD1-6E5F1D0FEF22}" type="presParOf" srcId="{32A4560B-BAB2-4B65-9CAA-B5325E318667}" destId="{AB1D5B94-889C-4CA7-BA30-351DF4F4D1A4}"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D755EB-747F-4E3E-8795-933098AEF4DD}" type="doc">
      <dgm:prSet loTypeId="urn:microsoft.com/office/officeart/2016/7/layout/VerticalDownArrowProcess" loCatId="process" qsTypeId="urn:microsoft.com/office/officeart/2005/8/quickstyle/simple3" qsCatId="simple" csTypeId="urn:microsoft.com/office/officeart/2005/8/colors/accent3_3" csCatId="accent3" phldr="1"/>
      <dgm:spPr/>
      <dgm:t>
        <a:bodyPr/>
        <a:lstStyle/>
        <a:p>
          <a:endParaRPr lang="en-US"/>
        </a:p>
      </dgm:t>
    </dgm:pt>
    <dgm:pt modelId="{FAA486E8-677A-496C-8BA9-7EE3CC27A944}">
      <dgm:prSet/>
      <dgm:spPr/>
      <dgm:t>
        <a:bodyPr/>
        <a:lstStyle/>
        <a:p>
          <a:r>
            <a:rPr lang="en-US" dirty="0"/>
            <a:t>Read</a:t>
          </a:r>
        </a:p>
      </dgm:t>
    </dgm:pt>
    <dgm:pt modelId="{3EDB9D03-94F3-4C10-A0E5-31625B192426}" type="parTrans" cxnId="{725961F7-5FCC-498B-B448-E513C430E316}">
      <dgm:prSet/>
      <dgm:spPr/>
      <dgm:t>
        <a:bodyPr/>
        <a:lstStyle/>
        <a:p>
          <a:endParaRPr lang="en-US"/>
        </a:p>
      </dgm:t>
    </dgm:pt>
    <dgm:pt modelId="{DE538D76-11CF-4CAC-BCD0-3BF671F87B4A}" type="sibTrans" cxnId="{725961F7-5FCC-498B-B448-E513C430E316}">
      <dgm:prSet/>
      <dgm:spPr/>
      <dgm:t>
        <a:bodyPr/>
        <a:lstStyle/>
        <a:p>
          <a:endParaRPr lang="en-US"/>
        </a:p>
      </dgm:t>
    </dgm:pt>
    <dgm:pt modelId="{9BF42EB0-2FA0-4A9B-873F-BE261419B430}">
      <dgm:prSet/>
      <dgm:spPr/>
      <dgm:t>
        <a:bodyPr/>
        <a:lstStyle/>
        <a:p>
          <a:r>
            <a:rPr lang="en-US" dirty="0"/>
            <a:t>Read project spec</a:t>
          </a:r>
        </a:p>
      </dgm:t>
    </dgm:pt>
    <dgm:pt modelId="{0CBD7E2F-DA13-4951-8936-05CF5C1E9DF0}" type="parTrans" cxnId="{4A9B1005-AAEE-469E-A00E-2A43ECA0B2F9}">
      <dgm:prSet/>
      <dgm:spPr/>
      <dgm:t>
        <a:bodyPr/>
        <a:lstStyle/>
        <a:p>
          <a:endParaRPr lang="en-US"/>
        </a:p>
      </dgm:t>
    </dgm:pt>
    <dgm:pt modelId="{0BCBF0DF-154F-4F0D-A348-64F5E4C70836}" type="sibTrans" cxnId="{4A9B1005-AAEE-469E-A00E-2A43ECA0B2F9}">
      <dgm:prSet/>
      <dgm:spPr/>
      <dgm:t>
        <a:bodyPr/>
        <a:lstStyle/>
        <a:p>
          <a:endParaRPr lang="en-US"/>
        </a:p>
      </dgm:t>
    </dgm:pt>
    <dgm:pt modelId="{532C379E-593E-4D40-8E26-8BA18A3F4BA9}">
      <dgm:prSet/>
      <dgm:spPr/>
      <dgm:t>
        <a:bodyPr/>
        <a:lstStyle/>
        <a:p>
          <a:r>
            <a:rPr lang="en-US" dirty="0"/>
            <a:t>Fill In</a:t>
          </a:r>
        </a:p>
      </dgm:t>
    </dgm:pt>
    <dgm:pt modelId="{485EE614-9640-4270-81A0-980530DC14F2}" type="parTrans" cxnId="{BFE0D13A-E61E-4C71-BFCA-478A3F2724CE}">
      <dgm:prSet/>
      <dgm:spPr/>
      <dgm:t>
        <a:bodyPr/>
        <a:lstStyle/>
        <a:p>
          <a:endParaRPr lang="en-US"/>
        </a:p>
      </dgm:t>
    </dgm:pt>
    <dgm:pt modelId="{A3A1BAB7-18E2-4C48-85F5-1A5A7EC1E311}" type="sibTrans" cxnId="{BFE0D13A-E61E-4C71-BFCA-478A3F2724CE}">
      <dgm:prSet/>
      <dgm:spPr/>
      <dgm:t>
        <a:bodyPr/>
        <a:lstStyle/>
        <a:p>
          <a:endParaRPr lang="en-US"/>
        </a:p>
      </dgm:t>
    </dgm:pt>
    <dgm:pt modelId="{276436E8-E0AA-4B37-86B9-45619AFD0E48}">
      <dgm:prSet/>
      <dgm:spPr/>
      <dgm:t>
        <a:bodyPr/>
        <a:lstStyle/>
        <a:p>
          <a:r>
            <a:rPr lang="en-US" dirty="0"/>
            <a:t>Complete table handout</a:t>
          </a:r>
        </a:p>
      </dgm:t>
    </dgm:pt>
    <dgm:pt modelId="{10244FD9-AD51-467F-9DA9-FAA8E55CEAD6}" type="parTrans" cxnId="{9FE1C5C3-F093-4B08-A508-39FD42D1CAEE}">
      <dgm:prSet/>
      <dgm:spPr/>
      <dgm:t>
        <a:bodyPr/>
        <a:lstStyle/>
        <a:p>
          <a:endParaRPr lang="en-US"/>
        </a:p>
      </dgm:t>
    </dgm:pt>
    <dgm:pt modelId="{E946A89E-A788-406E-9617-B6AB28855EED}" type="sibTrans" cxnId="{9FE1C5C3-F093-4B08-A508-39FD42D1CAEE}">
      <dgm:prSet/>
      <dgm:spPr/>
      <dgm:t>
        <a:bodyPr/>
        <a:lstStyle/>
        <a:p>
          <a:endParaRPr lang="en-US"/>
        </a:p>
      </dgm:t>
    </dgm:pt>
    <dgm:pt modelId="{881AD147-732E-43DF-8858-88B5FC310F92}">
      <dgm:prSet/>
      <dgm:spPr/>
      <dgm:t>
        <a:bodyPr/>
        <a:lstStyle/>
        <a:p>
          <a:r>
            <a:rPr lang="en-US" dirty="0"/>
            <a:t>Write the arguments, input/print status, and return type for each function</a:t>
          </a:r>
        </a:p>
      </dgm:t>
    </dgm:pt>
    <dgm:pt modelId="{5F016AAC-10D8-4D18-998E-1DC6296A04D4}" type="parTrans" cxnId="{7FEC9BA1-CFE1-4A34-A816-297DAEF537F4}">
      <dgm:prSet/>
      <dgm:spPr/>
      <dgm:t>
        <a:bodyPr/>
        <a:lstStyle/>
        <a:p>
          <a:endParaRPr lang="en-US"/>
        </a:p>
      </dgm:t>
    </dgm:pt>
    <dgm:pt modelId="{08B7CBDE-3BCF-4E60-ABF1-76C6CE511577}" type="sibTrans" cxnId="{7FEC9BA1-CFE1-4A34-A816-297DAEF537F4}">
      <dgm:prSet/>
      <dgm:spPr/>
      <dgm:t>
        <a:bodyPr/>
        <a:lstStyle/>
        <a:p>
          <a:endParaRPr lang="en-US"/>
        </a:p>
      </dgm:t>
    </dgm:pt>
    <dgm:pt modelId="{42979FB7-8EDB-486E-B046-2BEDB55F9F34}">
      <dgm:prSet/>
      <dgm:spPr/>
      <dgm:t>
        <a:bodyPr/>
        <a:lstStyle/>
        <a:p>
          <a:r>
            <a:rPr lang="en-US" dirty="0"/>
            <a:t>Download</a:t>
          </a:r>
        </a:p>
      </dgm:t>
    </dgm:pt>
    <dgm:pt modelId="{BC724607-53CF-46A6-9820-C84678F197FB}" type="parTrans" cxnId="{B3784390-1388-4E4B-A6E8-21F7B6FF27A1}">
      <dgm:prSet/>
      <dgm:spPr/>
      <dgm:t>
        <a:bodyPr/>
        <a:lstStyle/>
        <a:p>
          <a:endParaRPr lang="en-US"/>
        </a:p>
      </dgm:t>
    </dgm:pt>
    <dgm:pt modelId="{A67BF309-9C9F-4E85-908F-238B05932178}" type="sibTrans" cxnId="{B3784390-1388-4E4B-A6E8-21F7B6FF27A1}">
      <dgm:prSet/>
      <dgm:spPr/>
      <dgm:t>
        <a:bodyPr/>
        <a:lstStyle/>
        <a:p>
          <a:endParaRPr lang="en-US"/>
        </a:p>
      </dgm:t>
    </dgm:pt>
    <dgm:pt modelId="{0C24E30E-CB6A-4295-A50D-937A5012EB94}">
      <dgm:prSet/>
      <dgm:spPr/>
      <dgm:t>
        <a:bodyPr/>
        <a:lstStyle/>
        <a:p>
          <a:r>
            <a:rPr lang="en-US" dirty="0"/>
            <a:t>Download starting code</a:t>
          </a:r>
        </a:p>
      </dgm:t>
    </dgm:pt>
    <dgm:pt modelId="{85120E10-21D8-44FF-A241-83159D6B11CA}" type="parTrans" cxnId="{76F4F5D9-0F73-4AA4-AF0A-5348CE4DC71A}">
      <dgm:prSet/>
      <dgm:spPr/>
      <dgm:t>
        <a:bodyPr/>
        <a:lstStyle/>
        <a:p>
          <a:endParaRPr lang="en-US"/>
        </a:p>
      </dgm:t>
    </dgm:pt>
    <dgm:pt modelId="{AD3765E2-8CD7-4440-AE7F-7A7EA18AF6EE}" type="sibTrans" cxnId="{76F4F5D9-0F73-4AA4-AF0A-5348CE4DC71A}">
      <dgm:prSet/>
      <dgm:spPr/>
      <dgm:t>
        <a:bodyPr/>
        <a:lstStyle/>
        <a:p>
          <a:endParaRPr lang="en-US"/>
        </a:p>
      </dgm:t>
    </dgm:pt>
    <dgm:pt modelId="{A0411666-D4A9-48BF-9900-8D829D6A3884}">
      <dgm:prSet/>
      <dgm:spPr/>
      <dgm:t>
        <a:bodyPr/>
        <a:lstStyle/>
        <a:p>
          <a:r>
            <a:rPr lang="en-US" dirty="0"/>
            <a:t>Write</a:t>
          </a:r>
        </a:p>
      </dgm:t>
    </dgm:pt>
    <dgm:pt modelId="{F055FCDD-624A-4316-8308-791643F8EA21}" type="parTrans" cxnId="{D153D47B-D613-4B19-9770-C693A4F0CF87}">
      <dgm:prSet/>
      <dgm:spPr/>
      <dgm:t>
        <a:bodyPr/>
        <a:lstStyle/>
        <a:p>
          <a:endParaRPr lang="en-US"/>
        </a:p>
      </dgm:t>
    </dgm:pt>
    <dgm:pt modelId="{9652D025-E908-4C71-AD98-B05CC6482985}" type="sibTrans" cxnId="{D153D47B-D613-4B19-9770-C693A4F0CF87}">
      <dgm:prSet/>
      <dgm:spPr/>
      <dgm:t>
        <a:bodyPr/>
        <a:lstStyle/>
        <a:p>
          <a:endParaRPr lang="en-US"/>
        </a:p>
      </dgm:t>
    </dgm:pt>
    <dgm:pt modelId="{AD121F7C-268C-459C-9335-3D065F0D1BAA}">
      <dgm:prSet/>
      <dgm:spPr/>
      <dgm:t>
        <a:bodyPr/>
        <a:lstStyle/>
        <a:p>
          <a:r>
            <a:rPr lang="en-US" dirty="0"/>
            <a:t>Finish first function (</a:t>
          </a:r>
          <a:r>
            <a:rPr lang="en-US" dirty="0" err="1">
              <a:latin typeface="Courier New" panose="02070309020205020404" pitchFamily="49" charset="0"/>
              <a:cs typeface="Courier New" panose="02070309020205020404" pitchFamily="49" charset="0"/>
            </a:rPr>
            <a:t>print_introduction</a:t>
          </a:r>
          <a:r>
            <a:rPr lang="en-US" dirty="0"/>
            <a:t>)</a:t>
          </a:r>
        </a:p>
      </dgm:t>
    </dgm:pt>
    <dgm:pt modelId="{D1BE413F-78E2-4E26-93D8-576CC5170CFB}" type="parTrans" cxnId="{752EDDDA-E67C-4DCC-ADD1-9D6819B975A7}">
      <dgm:prSet/>
      <dgm:spPr/>
      <dgm:t>
        <a:bodyPr/>
        <a:lstStyle/>
        <a:p>
          <a:endParaRPr lang="en-US"/>
        </a:p>
      </dgm:t>
    </dgm:pt>
    <dgm:pt modelId="{99A8B69E-2ADD-4273-92CC-594A94F326DD}" type="sibTrans" cxnId="{752EDDDA-E67C-4DCC-ADD1-9D6819B975A7}">
      <dgm:prSet/>
      <dgm:spPr/>
      <dgm:t>
        <a:bodyPr/>
        <a:lstStyle/>
        <a:p>
          <a:endParaRPr lang="en-US"/>
        </a:p>
      </dgm:t>
    </dgm:pt>
    <dgm:pt modelId="{42C0C503-F636-45CE-81A1-52FE8B1B4886}">
      <dgm:prSet/>
      <dgm:spPr/>
      <dgm:t>
        <a:bodyPr/>
        <a:lstStyle/>
        <a:p>
          <a:r>
            <a:rPr lang="en-US" dirty="0"/>
            <a:t>Test</a:t>
          </a:r>
        </a:p>
      </dgm:t>
    </dgm:pt>
    <dgm:pt modelId="{0548FA6B-7C6F-46B0-93F0-40A7B58C04C8}" type="parTrans" cxnId="{CD89FA59-8133-4C00-9C95-A503F84AA789}">
      <dgm:prSet/>
      <dgm:spPr/>
      <dgm:t>
        <a:bodyPr/>
        <a:lstStyle/>
        <a:p>
          <a:endParaRPr lang="en-US"/>
        </a:p>
      </dgm:t>
    </dgm:pt>
    <dgm:pt modelId="{35234EA6-8FA5-44DF-BBA6-E0FE2BCCB6A8}" type="sibTrans" cxnId="{CD89FA59-8133-4C00-9C95-A503F84AA789}">
      <dgm:prSet/>
      <dgm:spPr/>
      <dgm:t>
        <a:bodyPr/>
        <a:lstStyle/>
        <a:p>
          <a:endParaRPr lang="en-US"/>
        </a:p>
      </dgm:t>
    </dgm:pt>
    <dgm:pt modelId="{46E555C2-9737-4523-814A-DD0FC1F3206B}">
      <dgm:prSet/>
      <dgm:spPr/>
      <dgm:t>
        <a:bodyPr/>
        <a:lstStyle/>
        <a:p>
          <a:r>
            <a:rPr lang="en-US"/>
            <a:t>Run unit test file</a:t>
          </a:r>
        </a:p>
      </dgm:t>
    </dgm:pt>
    <dgm:pt modelId="{FAC77BF9-3201-47FB-93F1-47D83A5DA855}" type="parTrans" cxnId="{1BC6A987-9992-43B5-AD5A-40945372CFF0}">
      <dgm:prSet/>
      <dgm:spPr/>
      <dgm:t>
        <a:bodyPr/>
        <a:lstStyle/>
        <a:p>
          <a:endParaRPr lang="en-US"/>
        </a:p>
      </dgm:t>
    </dgm:pt>
    <dgm:pt modelId="{68F66CCA-19B8-4CE2-9549-78B7B6BFA317}" type="sibTrans" cxnId="{1BC6A987-9992-43B5-AD5A-40945372CFF0}">
      <dgm:prSet/>
      <dgm:spPr/>
      <dgm:t>
        <a:bodyPr/>
        <a:lstStyle/>
        <a:p>
          <a:endParaRPr lang="en-US"/>
        </a:p>
      </dgm:t>
    </dgm:pt>
    <dgm:pt modelId="{A00843A1-A44B-4AC8-B5C2-A8CB9C0BC3F4}" type="pres">
      <dgm:prSet presAssocID="{1CD755EB-747F-4E3E-8795-933098AEF4DD}" presName="Name0" presStyleCnt="0">
        <dgm:presLayoutVars>
          <dgm:dir/>
          <dgm:animLvl val="lvl"/>
          <dgm:resizeHandles val="exact"/>
        </dgm:presLayoutVars>
      </dgm:prSet>
      <dgm:spPr/>
    </dgm:pt>
    <dgm:pt modelId="{EFA06B08-008F-4BED-8221-629F459B40FA}" type="pres">
      <dgm:prSet presAssocID="{42C0C503-F636-45CE-81A1-52FE8B1B4886}" presName="boxAndChildren" presStyleCnt="0"/>
      <dgm:spPr/>
    </dgm:pt>
    <dgm:pt modelId="{EEEB8BE9-0A90-42BF-A808-CEBFE54CED3D}" type="pres">
      <dgm:prSet presAssocID="{42C0C503-F636-45CE-81A1-52FE8B1B4886}" presName="parentTextBox" presStyleLbl="alignNode1" presStyleIdx="0" presStyleCnt="5"/>
      <dgm:spPr/>
    </dgm:pt>
    <dgm:pt modelId="{FD4DC76C-BC3B-4FBB-B2B3-603895A11897}" type="pres">
      <dgm:prSet presAssocID="{42C0C503-F636-45CE-81A1-52FE8B1B4886}" presName="descendantBox" presStyleLbl="bgAccFollowNode1" presStyleIdx="0" presStyleCnt="5"/>
      <dgm:spPr/>
    </dgm:pt>
    <dgm:pt modelId="{BA3E2125-1F82-449D-A224-EDAC4BA1455F}" type="pres">
      <dgm:prSet presAssocID="{9652D025-E908-4C71-AD98-B05CC6482985}" presName="sp" presStyleCnt="0"/>
      <dgm:spPr/>
    </dgm:pt>
    <dgm:pt modelId="{BD0D2459-FBD3-476A-B3BF-FB9E089C4692}" type="pres">
      <dgm:prSet presAssocID="{A0411666-D4A9-48BF-9900-8D829D6A3884}" presName="arrowAndChildren" presStyleCnt="0"/>
      <dgm:spPr/>
    </dgm:pt>
    <dgm:pt modelId="{8660A5C9-2C43-4B35-9403-FB49D3E3F5B3}" type="pres">
      <dgm:prSet presAssocID="{A0411666-D4A9-48BF-9900-8D829D6A3884}" presName="parentTextArrow" presStyleLbl="node1" presStyleIdx="0" presStyleCnt="0"/>
      <dgm:spPr/>
    </dgm:pt>
    <dgm:pt modelId="{1F5749D2-42D4-4849-BD36-5F51764F59F8}" type="pres">
      <dgm:prSet presAssocID="{A0411666-D4A9-48BF-9900-8D829D6A3884}" presName="arrow" presStyleLbl="alignNode1" presStyleIdx="1" presStyleCnt="5"/>
      <dgm:spPr/>
    </dgm:pt>
    <dgm:pt modelId="{CF3BFF8B-996C-4F59-9438-376423AA2610}" type="pres">
      <dgm:prSet presAssocID="{A0411666-D4A9-48BF-9900-8D829D6A3884}" presName="descendantArrow" presStyleLbl="bgAccFollowNode1" presStyleIdx="1" presStyleCnt="5"/>
      <dgm:spPr/>
    </dgm:pt>
    <dgm:pt modelId="{5A39A054-6D64-4676-8F50-DB09F9E2B385}" type="pres">
      <dgm:prSet presAssocID="{A67BF309-9C9F-4E85-908F-238B05932178}" presName="sp" presStyleCnt="0"/>
      <dgm:spPr/>
    </dgm:pt>
    <dgm:pt modelId="{C70FBE3F-A68A-4301-8899-1D0FDE4AAB03}" type="pres">
      <dgm:prSet presAssocID="{42979FB7-8EDB-486E-B046-2BEDB55F9F34}" presName="arrowAndChildren" presStyleCnt="0"/>
      <dgm:spPr/>
    </dgm:pt>
    <dgm:pt modelId="{42107D99-1FC5-49DC-928B-6ADF34FD0421}" type="pres">
      <dgm:prSet presAssocID="{42979FB7-8EDB-486E-B046-2BEDB55F9F34}" presName="parentTextArrow" presStyleLbl="node1" presStyleIdx="0" presStyleCnt="0"/>
      <dgm:spPr/>
    </dgm:pt>
    <dgm:pt modelId="{7AE83792-37C2-4DE4-9349-ACB1F29A774C}" type="pres">
      <dgm:prSet presAssocID="{42979FB7-8EDB-486E-B046-2BEDB55F9F34}" presName="arrow" presStyleLbl="alignNode1" presStyleIdx="2" presStyleCnt="5"/>
      <dgm:spPr/>
    </dgm:pt>
    <dgm:pt modelId="{C9FD19DB-4EF9-41A4-ACD6-8C2D152701DA}" type="pres">
      <dgm:prSet presAssocID="{42979FB7-8EDB-486E-B046-2BEDB55F9F34}" presName="descendantArrow" presStyleLbl="bgAccFollowNode1" presStyleIdx="2" presStyleCnt="5"/>
      <dgm:spPr/>
    </dgm:pt>
    <dgm:pt modelId="{BEF49593-AED0-4047-8759-E4EAF92C1B1A}" type="pres">
      <dgm:prSet presAssocID="{A3A1BAB7-18E2-4C48-85F5-1A5A7EC1E311}" presName="sp" presStyleCnt="0"/>
      <dgm:spPr/>
    </dgm:pt>
    <dgm:pt modelId="{767734E0-92CE-473D-BD42-E744326533B3}" type="pres">
      <dgm:prSet presAssocID="{532C379E-593E-4D40-8E26-8BA18A3F4BA9}" presName="arrowAndChildren" presStyleCnt="0"/>
      <dgm:spPr/>
    </dgm:pt>
    <dgm:pt modelId="{9C4FBCC0-3672-4FF0-BE4B-01E7BA433F8D}" type="pres">
      <dgm:prSet presAssocID="{532C379E-593E-4D40-8E26-8BA18A3F4BA9}" presName="parentTextArrow" presStyleLbl="node1" presStyleIdx="0" presStyleCnt="0"/>
      <dgm:spPr/>
    </dgm:pt>
    <dgm:pt modelId="{7D1BC918-84BE-4E9C-8BFE-AAADD468746F}" type="pres">
      <dgm:prSet presAssocID="{532C379E-593E-4D40-8E26-8BA18A3F4BA9}" presName="arrow" presStyleLbl="alignNode1" presStyleIdx="3" presStyleCnt="5"/>
      <dgm:spPr/>
    </dgm:pt>
    <dgm:pt modelId="{26DBA796-566E-44D7-A0E6-D6E18E00F4BE}" type="pres">
      <dgm:prSet presAssocID="{532C379E-593E-4D40-8E26-8BA18A3F4BA9}" presName="descendantArrow" presStyleLbl="bgAccFollowNode1" presStyleIdx="3" presStyleCnt="5"/>
      <dgm:spPr/>
    </dgm:pt>
    <dgm:pt modelId="{EE7AB63B-2796-4B0B-81D4-B01DE568311E}" type="pres">
      <dgm:prSet presAssocID="{DE538D76-11CF-4CAC-BCD0-3BF671F87B4A}" presName="sp" presStyleCnt="0"/>
      <dgm:spPr/>
    </dgm:pt>
    <dgm:pt modelId="{48FC93B7-46BE-4D83-A7D9-5AAA0872385C}" type="pres">
      <dgm:prSet presAssocID="{FAA486E8-677A-496C-8BA9-7EE3CC27A944}" presName="arrowAndChildren" presStyleCnt="0"/>
      <dgm:spPr/>
    </dgm:pt>
    <dgm:pt modelId="{9B32F8A2-D76B-4F17-B48C-2D5547374464}" type="pres">
      <dgm:prSet presAssocID="{FAA486E8-677A-496C-8BA9-7EE3CC27A944}" presName="parentTextArrow" presStyleLbl="node1" presStyleIdx="0" presStyleCnt="0"/>
      <dgm:spPr/>
    </dgm:pt>
    <dgm:pt modelId="{60612AD9-51FD-416A-BA52-2C5C87FDC0DC}" type="pres">
      <dgm:prSet presAssocID="{FAA486E8-677A-496C-8BA9-7EE3CC27A944}" presName="arrow" presStyleLbl="alignNode1" presStyleIdx="4" presStyleCnt="5"/>
      <dgm:spPr/>
    </dgm:pt>
    <dgm:pt modelId="{BC31BFC2-4286-41E0-8F56-DE6F4141BE5A}" type="pres">
      <dgm:prSet presAssocID="{FAA486E8-677A-496C-8BA9-7EE3CC27A944}" presName="descendantArrow" presStyleLbl="bgAccFollowNode1" presStyleIdx="4" presStyleCnt="5"/>
      <dgm:spPr/>
    </dgm:pt>
  </dgm:ptLst>
  <dgm:cxnLst>
    <dgm:cxn modelId="{F0194700-E9E9-45A3-9B84-A1F33DF27F4A}" type="presOf" srcId="{42979FB7-8EDB-486E-B046-2BEDB55F9F34}" destId="{7AE83792-37C2-4DE4-9349-ACB1F29A774C}" srcOrd="1" destOrd="0" presId="urn:microsoft.com/office/officeart/2016/7/layout/VerticalDownArrowProcess"/>
    <dgm:cxn modelId="{FB0B3E01-C4D5-4653-AA13-CD79CC8B7FD1}" type="presOf" srcId="{AD121F7C-268C-459C-9335-3D065F0D1BAA}" destId="{CF3BFF8B-996C-4F59-9438-376423AA2610}" srcOrd="0" destOrd="0" presId="urn:microsoft.com/office/officeart/2016/7/layout/VerticalDownArrowProcess"/>
    <dgm:cxn modelId="{4A9B1005-AAEE-469E-A00E-2A43ECA0B2F9}" srcId="{FAA486E8-677A-496C-8BA9-7EE3CC27A944}" destId="{9BF42EB0-2FA0-4A9B-873F-BE261419B430}" srcOrd="0" destOrd="0" parTransId="{0CBD7E2F-DA13-4951-8936-05CF5C1E9DF0}" sibTransId="{0BCBF0DF-154F-4F0D-A348-64F5E4C70836}"/>
    <dgm:cxn modelId="{4119970F-A22F-4773-9575-3FD330BCF1A8}" type="presOf" srcId="{46E555C2-9737-4523-814A-DD0FC1F3206B}" destId="{FD4DC76C-BC3B-4FBB-B2B3-603895A11897}" srcOrd="0" destOrd="0" presId="urn:microsoft.com/office/officeart/2016/7/layout/VerticalDownArrowProcess"/>
    <dgm:cxn modelId="{39F82013-79A7-44DF-AE4D-EDB032FE26DE}" type="presOf" srcId="{276436E8-E0AA-4B37-86B9-45619AFD0E48}" destId="{26DBA796-566E-44D7-A0E6-D6E18E00F4BE}" srcOrd="0" destOrd="0" presId="urn:microsoft.com/office/officeart/2016/7/layout/VerticalDownArrowProcess"/>
    <dgm:cxn modelId="{7BAA112C-541D-4370-9C07-B5D265976C64}" type="presOf" srcId="{42979FB7-8EDB-486E-B046-2BEDB55F9F34}" destId="{42107D99-1FC5-49DC-928B-6ADF34FD0421}" srcOrd="0" destOrd="0" presId="urn:microsoft.com/office/officeart/2016/7/layout/VerticalDownArrowProcess"/>
    <dgm:cxn modelId="{3DDBDA35-CCE9-4360-8487-1CF016A0E767}" type="presOf" srcId="{881AD147-732E-43DF-8858-88B5FC310F92}" destId="{26DBA796-566E-44D7-A0E6-D6E18E00F4BE}" srcOrd="0" destOrd="1" presId="urn:microsoft.com/office/officeart/2016/7/layout/VerticalDownArrowProcess"/>
    <dgm:cxn modelId="{7C0B0A37-3453-449F-8F0D-24C73AA1DE36}" type="presOf" srcId="{532C379E-593E-4D40-8E26-8BA18A3F4BA9}" destId="{9C4FBCC0-3672-4FF0-BE4B-01E7BA433F8D}" srcOrd="0" destOrd="0" presId="urn:microsoft.com/office/officeart/2016/7/layout/VerticalDownArrowProcess"/>
    <dgm:cxn modelId="{BFE0D13A-E61E-4C71-BFCA-478A3F2724CE}" srcId="{1CD755EB-747F-4E3E-8795-933098AEF4DD}" destId="{532C379E-593E-4D40-8E26-8BA18A3F4BA9}" srcOrd="1" destOrd="0" parTransId="{485EE614-9640-4270-81A0-980530DC14F2}" sibTransId="{A3A1BAB7-18E2-4C48-85F5-1A5A7EC1E311}"/>
    <dgm:cxn modelId="{9AE9693F-CFA2-40DA-BC75-C79A41634161}" type="presOf" srcId="{0C24E30E-CB6A-4295-A50D-937A5012EB94}" destId="{C9FD19DB-4EF9-41A4-ACD6-8C2D152701DA}" srcOrd="0" destOrd="0" presId="urn:microsoft.com/office/officeart/2016/7/layout/VerticalDownArrowProcess"/>
    <dgm:cxn modelId="{5A0B855C-9257-48E6-9FBD-B5A86072F170}" type="presOf" srcId="{A0411666-D4A9-48BF-9900-8D829D6A3884}" destId="{1F5749D2-42D4-4849-BD36-5F51764F59F8}" srcOrd="1" destOrd="0" presId="urn:microsoft.com/office/officeart/2016/7/layout/VerticalDownArrowProcess"/>
    <dgm:cxn modelId="{7EE76263-7DF1-44B2-AE1F-185D4C687414}" type="presOf" srcId="{42C0C503-F636-45CE-81A1-52FE8B1B4886}" destId="{EEEB8BE9-0A90-42BF-A808-CEBFE54CED3D}" srcOrd="0" destOrd="0" presId="urn:microsoft.com/office/officeart/2016/7/layout/VerticalDownArrowProcess"/>
    <dgm:cxn modelId="{53A8D247-259D-44BB-BB3E-ED2C7CDDCB68}" type="presOf" srcId="{FAA486E8-677A-496C-8BA9-7EE3CC27A944}" destId="{9B32F8A2-D76B-4F17-B48C-2D5547374464}" srcOrd="0" destOrd="0" presId="urn:microsoft.com/office/officeart/2016/7/layout/VerticalDownArrowProcess"/>
    <dgm:cxn modelId="{200C704C-70CE-4EFB-8004-4A9F2540461A}" type="presOf" srcId="{FAA486E8-677A-496C-8BA9-7EE3CC27A944}" destId="{60612AD9-51FD-416A-BA52-2C5C87FDC0DC}" srcOrd="1" destOrd="0" presId="urn:microsoft.com/office/officeart/2016/7/layout/VerticalDownArrowProcess"/>
    <dgm:cxn modelId="{E6254E6D-DE54-4763-B3DC-FC6B9074A73E}" type="presOf" srcId="{A0411666-D4A9-48BF-9900-8D829D6A3884}" destId="{8660A5C9-2C43-4B35-9403-FB49D3E3F5B3}" srcOrd="0" destOrd="0" presId="urn:microsoft.com/office/officeart/2016/7/layout/VerticalDownArrowProcess"/>
    <dgm:cxn modelId="{CD89FA59-8133-4C00-9C95-A503F84AA789}" srcId="{1CD755EB-747F-4E3E-8795-933098AEF4DD}" destId="{42C0C503-F636-45CE-81A1-52FE8B1B4886}" srcOrd="4" destOrd="0" parTransId="{0548FA6B-7C6F-46B0-93F0-40A7B58C04C8}" sibTransId="{35234EA6-8FA5-44DF-BBA6-E0FE2BCCB6A8}"/>
    <dgm:cxn modelId="{D153D47B-D613-4B19-9770-C693A4F0CF87}" srcId="{1CD755EB-747F-4E3E-8795-933098AEF4DD}" destId="{A0411666-D4A9-48BF-9900-8D829D6A3884}" srcOrd="3" destOrd="0" parTransId="{F055FCDD-624A-4316-8308-791643F8EA21}" sibTransId="{9652D025-E908-4C71-AD98-B05CC6482985}"/>
    <dgm:cxn modelId="{1BC6A987-9992-43B5-AD5A-40945372CFF0}" srcId="{42C0C503-F636-45CE-81A1-52FE8B1B4886}" destId="{46E555C2-9737-4523-814A-DD0FC1F3206B}" srcOrd="0" destOrd="0" parTransId="{FAC77BF9-3201-47FB-93F1-47D83A5DA855}" sibTransId="{68F66CCA-19B8-4CE2-9549-78B7B6BFA317}"/>
    <dgm:cxn modelId="{B3784390-1388-4E4B-A6E8-21F7B6FF27A1}" srcId="{1CD755EB-747F-4E3E-8795-933098AEF4DD}" destId="{42979FB7-8EDB-486E-B046-2BEDB55F9F34}" srcOrd="2" destOrd="0" parTransId="{BC724607-53CF-46A6-9820-C84678F197FB}" sibTransId="{A67BF309-9C9F-4E85-908F-238B05932178}"/>
    <dgm:cxn modelId="{7FEC9BA1-CFE1-4A34-A816-297DAEF537F4}" srcId="{276436E8-E0AA-4B37-86B9-45619AFD0E48}" destId="{881AD147-732E-43DF-8858-88B5FC310F92}" srcOrd="0" destOrd="0" parTransId="{5F016AAC-10D8-4D18-998E-1DC6296A04D4}" sibTransId="{08B7CBDE-3BCF-4E60-ABF1-76C6CE511577}"/>
    <dgm:cxn modelId="{C2C7F9B5-3AFF-410C-B47A-4B4CFDCA0E9C}" type="presOf" srcId="{9BF42EB0-2FA0-4A9B-873F-BE261419B430}" destId="{BC31BFC2-4286-41E0-8F56-DE6F4141BE5A}" srcOrd="0" destOrd="0" presId="urn:microsoft.com/office/officeart/2016/7/layout/VerticalDownArrowProcess"/>
    <dgm:cxn modelId="{07D001B9-A4AD-4A33-8013-D93261CE5EA1}" type="presOf" srcId="{1CD755EB-747F-4E3E-8795-933098AEF4DD}" destId="{A00843A1-A44B-4AC8-B5C2-A8CB9C0BC3F4}" srcOrd="0" destOrd="0" presId="urn:microsoft.com/office/officeart/2016/7/layout/VerticalDownArrowProcess"/>
    <dgm:cxn modelId="{9FE1C5C3-F093-4B08-A508-39FD42D1CAEE}" srcId="{532C379E-593E-4D40-8E26-8BA18A3F4BA9}" destId="{276436E8-E0AA-4B37-86B9-45619AFD0E48}" srcOrd="0" destOrd="0" parTransId="{10244FD9-AD51-467F-9DA9-FAA8E55CEAD6}" sibTransId="{E946A89E-A788-406E-9617-B6AB28855EED}"/>
    <dgm:cxn modelId="{76F4F5D9-0F73-4AA4-AF0A-5348CE4DC71A}" srcId="{42979FB7-8EDB-486E-B046-2BEDB55F9F34}" destId="{0C24E30E-CB6A-4295-A50D-937A5012EB94}" srcOrd="0" destOrd="0" parTransId="{85120E10-21D8-44FF-A241-83159D6B11CA}" sibTransId="{AD3765E2-8CD7-4440-AE7F-7A7EA18AF6EE}"/>
    <dgm:cxn modelId="{752EDDDA-E67C-4DCC-ADD1-9D6819B975A7}" srcId="{A0411666-D4A9-48BF-9900-8D829D6A3884}" destId="{AD121F7C-268C-459C-9335-3D065F0D1BAA}" srcOrd="0" destOrd="0" parTransId="{D1BE413F-78E2-4E26-93D8-576CC5170CFB}" sibTransId="{99A8B69E-2ADD-4273-92CC-594A94F326DD}"/>
    <dgm:cxn modelId="{725961F7-5FCC-498B-B448-E513C430E316}" srcId="{1CD755EB-747F-4E3E-8795-933098AEF4DD}" destId="{FAA486E8-677A-496C-8BA9-7EE3CC27A944}" srcOrd="0" destOrd="0" parTransId="{3EDB9D03-94F3-4C10-A0E5-31625B192426}" sibTransId="{DE538D76-11CF-4CAC-BCD0-3BF671F87B4A}"/>
    <dgm:cxn modelId="{566783F9-C2D4-4BCC-BE9C-4F598762EE10}" type="presOf" srcId="{532C379E-593E-4D40-8E26-8BA18A3F4BA9}" destId="{7D1BC918-84BE-4E9C-8BFE-AAADD468746F}" srcOrd="1" destOrd="0" presId="urn:microsoft.com/office/officeart/2016/7/layout/VerticalDownArrowProcess"/>
    <dgm:cxn modelId="{5C02E47C-4DBA-4926-AB88-D4CBF883071C}" type="presParOf" srcId="{A00843A1-A44B-4AC8-B5C2-A8CB9C0BC3F4}" destId="{EFA06B08-008F-4BED-8221-629F459B40FA}" srcOrd="0" destOrd="0" presId="urn:microsoft.com/office/officeart/2016/7/layout/VerticalDownArrowProcess"/>
    <dgm:cxn modelId="{BB41A701-CEB1-406B-A4EF-36ED1F527A8B}" type="presParOf" srcId="{EFA06B08-008F-4BED-8221-629F459B40FA}" destId="{EEEB8BE9-0A90-42BF-A808-CEBFE54CED3D}" srcOrd="0" destOrd="0" presId="urn:microsoft.com/office/officeart/2016/7/layout/VerticalDownArrowProcess"/>
    <dgm:cxn modelId="{87EFAFC9-ADE6-4719-95D3-7DB8216245C8}" type="presParOf" srcId="{EFA06B08-008F-4BED-8221-629F459B40FA}" destId="{FD4DC76C-BC3B-4FBB-B2B3-603895A11897}" srcOrd="1" destOrd="0" presId="urn:microsoft.com/office/officeart/2016/7/layout/VerticalDownArrowProcess"/>
    <dgm:cxn modelId="{D6EBF63B-298F-442D-B52E-AE2B1A148997}" type="presParOf" srcId="{A00843A1-A44B-4AC8-B5C2-A8CB9C0BC3F4}" destId="{BA3E2125-1F82-449D-A224-EDAC4BA1455F}" srcOrd="1" destOrd="0" presId="urn:microsoft.com/office/officeart/2016/7/layout/VerticalDownArrowProcess"/>
    <dgm:cxn modelId="{9A8498A9-DF0B-413D-9B1C-F0B4ACFD5441}" type="presParOf" srcId="{A00843A1-A44B-4AC8-B5C2-A8CB9C0BC3F4}" destId="{BD0D2459-FBD3-476A-B3BF-FB9E089C4692}" srcOrd="2" destOrd="0" presId="urn:microsoft.com/office/officeart/2016/7/layout/VerticalDownArrowProcess"/>
    <dgm:cxn modelId="{901C3B32-D2BC-486B-87E7-29B5B8B65357}" type="presParOf" srcId="{BD0D2459-FBD3-476A-B3BF-FB9E089C4692}" destId="{8660A5C9-2C43-4B35-9403-FB49D3E3F5B3}" srcOrd="0" destOrd="0" presId="urn:microsoft.com/office/officeart/2016/7/layout/VerticalDownArrowProcess"/>
    <dgm:cxn modelId="{BE43F502-465A-498B-AB29-0B8163A4622B}" type="presParOf" srcId="{BD0D2459-FBD3-476A-B3BF-FB9E089C4692}" destId="{1F5749D2-42D4-4849-BD36-5F51764F59F8}" srcOrd="1" destOrd="0" presId="urn:microsoft.com/office/officeart/2016/7/layout/VerticalDownArrowProcess"/>
    <dgm:cxn modelId="{1311F82B-3D12-42A6-A88D-E0E4D338FAA2}" type="presParOf" srcId="{BD0D2459-FBD3-476A-B3BF-FB9E089C4692}" destId="{CF3BFF8B-996C-4F59-9438-376423AA2610}" srcOrd="2" destOrd="0" presId="urn:microsoft.com/office/officeart/2016/7/layout/VerticalDownArrowProcess"/>
    <dgm:cxn modelId="{D67DBB3F-212A-4C87-9A93-D835DF8D072B}" type="presParOf" srcId="{A00843A1-A44B-4AC8-B5C2-A8CB9C0BC3F4}" destId="{5A39A054-6D64-4676-8F50-DB09F9E2B385}" srcOrd="3" destOrd="0" presId="urn:microsoft.com/office/officeart/2016/7/layout/VerticalDownArrowProcess"/>
    <dgm:cxn modelId="{385D695D-D53A-4302-A6A0-A1703A57C159}" type="presParOf" srcId="{A00843A1-A44B-4AC8-B5C2-A8CB9C0BC3F4}" destId="{C70FBE3F-A68A-4301-8899-1D0FDE4AAB03}" srcOrd="4" destOrd="0" presId="urn:microsoft.com/office/officeart/2016/7/layout/VerticalDownArrowProcess"/>
    <dgm:cxn modelId="{D9A0400B-145E-4C1D-92E4-9E72B24A664A}" type="presParOf" srcId="{C70FBE3F-A68A-4301-8899-1D0FDE4AAB03}" destId="{42107D99-1FC5-49DC-928B-6ADF34FD0421}" srcOrd="0" destOrd="0" presId="urn:microsoft.com/office/officeart/2016/7/layout/VerticalDownArrowProcess"/>
    <dgm:cxn modelId="{4DD40151-E11B-44E7-95B8-F3DAC198F4D4}" type="presParOf" srcId="{C70FBE3F-A68A-4301-8899-1D0FDE4AAB03}" destId="{7AE83792-37C2-4DE4-9349-ACB1F29A774C}" srcOrd="1" destOrd="0" presId="urn:microsoft.com/office/officeart/2016/7/layout/VerticalDownArrowProcess"/>
    <dgm:cxn modelId="{FB4F4339-187C-472C-9E94-E062E857C295}" type="presParOf" srcId="{C70FBE3F-A68A-4301-8899-1D0FDE4AAB03}" destId="{C9FD19DB-4EF9-41A4-ACD6-8C2D152701DA}" srcOrd="2" destOrd="0" presId="urn:microsoft.com/office/officeart/2016/7/layout/VerticalDownArrowProcess"/>
    <dgm:cxn modelId="{42BE7D6D-A8A6-4EC5-B813-F4BDC43E2435}" type="presParOf" srcId="{A00843A1-A44B-4AC8-B5C2-A8CB9C0BC3F4}" destId="{BEF49593-AED0-4047-8759-E4EAF92C1B1A}" srcOrd="5" destOrd="0" presId="urn:microsoft.com/office/officeart/2016/7/layout/VerticalDownArrowProcess"/>
    <dgm:cxn modelId="{9E747357-4755-4625-B396-7F85460755E0}" type="presParOf" srcId="{A00843A1-A44B-4AC8-B5C2-A8CB9C0BC3F4}" destId="{767734E0-92CE-473D-BD42-E744326533B3}" srcOrd="6" destOrd="0" presId="urn:microsoft.com/office/officeart/2016/7/layout/VerticalDownArrowProcess"/>
    <dgm:cxn modelId="{1227FE0E-EBF9-4A6C-84E4-04D6DDD3D1B9}" type="presParOf" srcId="{767734E0-92CE-473D-BD42-E744326533B3}" destId="{9C4FBCC0-3672-4FF0-BE4B-01E7BA433F8D}" srcOrd="0" destOrd="0" presId="urn:microsoft.com/office/officeart/2016/7/layout/VerticalDownArrowProcess"/>
    <dgm:cxn modelId="{BBC89F2E-430C-458A-A49A-08875D71E91A}" type="presParOf" srcId="{767734E0-92CE-473D-BD42-E744326533B3}" destId="{7D1BC918-84BE-4E9C-8BFE-AAADD468746F}" srcOrd="1" destOrd="0" presId="urn:microsoft.com/office/officeart/2016/7/layout/VerticalDownArrowProcess"/>
    <dgm:cxn modelId="{BC3D433D-643E-457E-979D-8E0D1B3C9B65}" type="presParOf" srcId="{767734E0-92CE-473D-BD42-E744326533B3}" destId="{26DBA796-566E-44D7-A0E6-D6E18E00F4BE}" srcOrd="2" destOrd="0" presId="urn:microsoft.com/office/officeart/2016/7/layout/VerticalDownArrowProcess"/>
    <dgm:cxn modelId="{82510915-41EE-46E0-BADF-CD3ECCFB36B5}" type="presParOf" srcId="{A00843A1-A44B-4AC8-B5C2-A8CB9C0BC3F4}" destId="{EE7AB63B-2796-4B0B-81D4-B01DE568311E}" srcOrd="7" destOrd="0" presId="urn:microsoft.com/office/officeart/2016/7/layout/VerticalDownArrowProcess"/>
    <dgm:cxn modelId="{BE1904F2-4B80-4DD2-840D-61E85E4167AE}" type="presParOf" srcId="{A00843A1-A44B-4AC8-B5C2-A8CB9C0BC3F4}" destId="{48FC93B7-46BE-4D83-A7D9-5AAA0872385C}" srcOrd="8" destOrd="0" presId="urn:microsoft.com/office/officeart/2016/7/layout/VerticalDownArrowProcess"/>
    <dgm:cxn modelId="{E8221772-5E3F-4FAC-B030-0EE056A3E6DB}" type="presParOf" srcId="{48FC93B7-46BE-4D83-A7D9-5AAA0872385C}" destId="{9B32F8A2-D76B-4F17-B48C-2D5547374464}" srcOrd="0" destOrd="0" presId="urn:microsoft.com/office/officeart/2016/7/layout/VerticalDownArrowProcess"/>
    <dgm:cxn modelId="{2AA030F3-145D-43AF-AC9C-3CB27785CB88}" type="presParOf" srcId="{48FC93B7-46BE-4D83-A7D9-5AAA0872385C}" destId="{60612AD9-51FD-416A-BA52-2C5C87FDC0DC}" srcOrd="1" destOrd="0" presId="urn:microsoft.com/office/officeart/2016/7/layout/VerticalDownArrowProcess"/>
    <dgm:cxn modelId="{BE3C5CAC-1C69-4B3D-A2FC-3FE16A1EA9F2}" type="presParOf" srcId="{48FC93B7-46BE-4D83-A7D9-5AAA0872385C}" destId="{BC31BFC2-4286-41E0-8F56-DE6F4141BE5A}"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56324-47C2-479E-9D68-DB098CC98B0B}">
      <dsp:nvSpPr>
        <dsp:cNvPr id="0" name=""/>
        <dsp:cNvSpPr/>
      </dsp:nvSpPr>
      <dsp:spPr>
        <a:xfrm>
          <a:off x="2811862" y="1801"/>
          <a:ext cx="5130000" cy="86641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a:t>Read and respond to real unit tests</a:t>
          </a:r>
        </a:p>
      </dsp:txBody>
      <dsp:txXfrm>
        <a:off x="2811862" y="1801"/>
        <a:ext cx="5130000" cy="866417"/>
      </dsp:txXfrm>
    </dsp:sp>
    <dsp:sp modelId="{3ED0B4D8-6A66-49AD-AF7D-E8C92862D736}">
      <dsp:nvSpPr>
        <dsp:cNvPr id="0" name=""/>
        <dsp:cNvSpPr/>
      </dsp:nvSpPr>
      <dsp:spPr>
        <a:xfrm>
          <a:off x="1056862" y="911539"/>
          <a:ext cx="8640000" cy="86641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a:t>Move data through a large program with multiple functions</a:t>
          </a:r>
        </a:p>
      </dsp:txBody>
      <dsp:txXfrm>
        <a:off x="1056862" y="911539"/>
        <a:ext cx="8640000" cy="866417"/>
      </dsp:txXfrm>
    </dsp:sp>
    <dsp:sp modelId="{13F1334F-055B-40A2-93D9-E07D6204E953}">
      <dsp:nvSpPr>
        <dsp:cNvPr id="0" name=""/>
        <dsp:cNvSpPr/>
      </dsp:nvSpPr>
      <dsp:spPr>
        <a:xfrm>
          <a:off x="66862" y="1821277"/>
          <a:ext cx="10620000" cy="86641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Differentiate between printing, returning, inputted data, and parameters</a:t>
          </a:r>
        </a:p>
      </dsp:txBody>
      <dsp:txXfrm>
        <a:off x="66862" y="1821277"/>
        <a:ext cx="10620000" cy="866417"/>
      </dsp:txXfrm>
    </dsp:sp>
    <dsp:sp modelId="{AB1D5B94-889C-4CA7-BA30-351DF4F4D1A4}">
      <dsp:nvSpPr>
        <dsp:cNvPr id="0" name=""/>
        <dsp:cNvSpPr/>
      </dsp:nvSpPr>
      <dsp:spPr>
        <a:xfrm>
          <a:off x="250876" y="2731015"/>
          <a:ext cx="10251972" cy="86641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a:t>Work with a "black-box" function (only knowing its inputs and outputs)</a:t>
          </a:r>
        </a:p>
      </dsp:txBody>
      <dsp:txXfrm>
        <a:off x="250876" y="2731015"/>
        <a:ext cx="10251972" cy="8664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B8BE9-0A90-42BF-A808-CEBFE54CED3D}">
      <dsp:nvSpPr>
        <dsp:cNvPr id="0" name=""/>
        <dsp:cNvSpPr/>
      </dsp:nvSpPr>
      <dsp:spPr>
        <a:xfrm>
          <a:off x="0" y="5479707"/>
          <a:ext cx="2057400" cy="898991"/>
        </a:xfrm>
        <a:prstGeom prst="rect">
          <a:avLst/>
        </a:prstGeom>
        <a:gradFill rotWithShape="0">
          <a:gsLst>
            <a:gs pos="0">
              <a:schemeClr val="accent3">
                <a:shade val="80000"/>
                <a:hueOff val="0"/>
                <a:satOff val="0"/>
                <a:lumOff val="0"/>
                <a:alphaOff val="0"/>
                <a:tint val="70000"/>
                <a:satMod val="100000"/>
                <a:lumMod val="110000"/>
              </a:schemeClr>
            </a:gs>
            <a:gs pos="50000">
              <a:schemeClr val="accent3">
                <a:shade val="80000"/>
                <a:hueOff val="0"/>
                <a:satOff val="0"/>
                <a:lumOff val="0"/>
                <a:alphaOff val="0"/>
                <a:tint val="75000"/>
                <a:satMod val="101000"/>
                <a:lumMod val="105000"/>
              </a:schemeClr>
            </a:gs>
            <a:gs pos="100000">
              <a:schemeClr val="accent3">
                <a:shade val="80000"/>
                <a:hueOff val="0"/>
                <a:satOff val="0"/>
                <a:lumOff val="0"/>
                <a:alphaOff val="0"/>
                <a:tint val="82000"/>
                <a:satMod val="104000"/>
                <a:lumMod val="105000"/>
              </a:schemeClr>
            </a:gs>
          </a:gsLst>
          <a:lin ang="2700000" scaled="0"/>
        </a:gradFill>
        <a:ln w="9525" cap="flat" cmpd="sng" algn="ctr">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Test</a:t>
          </a:r>
        </a:p>
      </dsp:txBody>
      <dsp:txXfrm>
        <a:off x="0" y="5479707"/>
        <a:ext cx="2057400" cy="898991"/>
      </dsp:txXfrm>
    </dsp:sp>
    <dsp:sp modelId="{FD4DC76C-BC3B-4FBB-B2B3-603895A11897}">
      <dsp:nvSpPr>
        <dsp:cNvPr id="0" name=""/>
        <dsp:cNvSpPr/>
      </dsp:nvSpPr>
      <dsp:spPr>
        <a:xfrm>
          <a:off x="2057399" y="5479707"/>
          <a:ext cx="6172200" cy="89899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03200" rIns="125201" bIns="203200" numCol="1" spcCol="1270" anchor="ctr" anchorCtr="0">
          <a:noAutofit/>
        </a:bodyPr>
        <a:lstStyle/>
        <a:p>
          <a:pPr marL="0" lvl="0" indent="0" algn="l" defTabSz="711200">
            <a:lnSpc>
              <a:spcPct val="90000"/>
            </a:lnSpc>
            <a:spcBef>
              <a:spcPct val="0"/>
            </a:spcBef>
            <a:spcAft>
              <a:spcPct val="35000"/>
            </a:spcAft>
            <a:buNone/>
          </a:pPr>
          <a:r>
            <a:rPr lang="en-US" sz="1600" kern="1200"/>
            <a:t>Run unit test file</a:t>
          </a:r>
        </a:p>
      </dsp:txBody>
      <dsp:txXfrm>
        <a:off x="2057399" y="5479707"/>
        <a:ext cx="6172200" cy="898991"/>
      </dsp:txXfrm>
    </dsp:sp>
    <dsp:sp modelId="{1F5749D2-42D4-4849-BD36-5F51764F59F8}">
      <dsp:nvSpPr>
        <dsp:cNvPr id="0" name=""/>
        <dsp:cNvSpPr/>
      </dsp:nvSpPr>
      <dsp:spPr>
        <a:xfrm rot="10800000">
          <a:off x="0" y="4110543"/>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77748"/>
                <a:satOff val="2886"/>
                <a:lumOff val="5718"/>
                <a:alphaOff val="0"/>
                <a:tint val="70000"/>
                <a:satMod val="100000"/>
                <a:lumMod val="110000"/>
              </a:schemeClr>
            </a:gs>
            <a:gs pos="50000">
              <a:schemeClr val="accent3">
                <a:shade val="80000"/>
                <a:hueOff val="77748"/>
                <a:satOff val="2886"/>
                <a:lumOff val="5718"/>
                <a:alphaOff val="0"/>
                <a:tint val="75000"/>
                <a:satMod val="101000"/>
                <a:lumMod val="105000"/>
              </a:schemeClr>
            </a:gs>
            <a:gs pos="100000">
              <a:schemeClr val="accent3">
                <a:shade val="80000"/>
                <a:hueOff val="77748"/>
                <a:satOff val="2886"/>
                <a:lumOff val="5718"/>
                <a:alphaOff val="0"/>
                <a:tint val="82000"/>
                <a:satMod val="104000"/>
                <a:lumMod val="105000"/>
              </a:schemeClr>
            </a:gs>
          </a:gsLst>
          <a:lin ang="2700000" scaled="0"/>
        </a:gradFill>
        <a:ln w="9525" cap="flat" cmpd="sng" algn="ctr">
          <a:solidFill>
            <a:schemeClr val="accent3">
              <a:shade val="80000"/>
              <a:hueOff val="77748"/>
              <a:satOff val="2886"/>
              <a:lumOff val="5718"/>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Write</a:t>
          </a:r>
        </a:p>
      </dsp:txBody>
      <dsp:txXfrm rot="-10800000">
        <a:off x="0" y="4110543"/>
        <a:ext cx="2057400" cy="898721"/>
      </dsp:txXfrm>
    </dsp:sp>
    <dsp:sp modelId="{CF3BFF8B-996C-4F59-9438-376423AA2610}">
      <dsp:nvSpPr>
        <dsp:cNvPr id="0" name=""/>
        <dsp:cNvSpPr/>
      </dsp:nvSpPr>
      <dsp:spPr>
        <a:xfrm>
          <a:off x="2057399" y="4110543"/>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03200" rIns="125201" bIns="203200" numCol="1" spcCol="1270" anchor="ctr" anchorCtr="0">
          <a:noAutofit/>
        </a:bodyPr>
        <a:lstStyle/>
        <a:p>
          <a:pPr marL="0" lvl="0" indent="0" algn="l" defTabSz="711200">
            <a:lnSpc>
              <a:spcPct val="90000"/>
            </a:lnSpc>
            <a:spcBef>
              <a:spcPct val="0"/>
            </a:spcBef>
            <a:spcAft>
              <a:spcPct val="35000"/>
            </a:spcAft>
            <a:buNone/>
          </a:pPr>
          <a:r>
            <a:rPr lang="en-US" sz="1600" kern="1200" dirty="0"/>
            <a:t>Finish first function (</a:t>
          </a:r>
          <a:r>
            <a:rPr lang="en-US" sz="1600" kern="1200" dirty="0" err="1">
              <a:latin typeface="Courier New" panose="02070309020205020404" pitchFamily="49" charset="0"/>
              <a:cs typeface="Courier New" panose="02070309020205020404" pitchFamily="49" charset="0"/>
            </a:rPr>
            <a:t>print_introduction</a:t>
          </a:r>
          <a:r>
            <a:rPr lang="en-US" sz="1600" kern="1200" dirty="0"/>
            <a:t>)</a:t>
          </a:r>
        </a:p>
      </dsp:txBody>
      <dsp:txXfrm>
        <a:off x="2057399" y="4110543"/>
        <a:ext cx="6172200" cy="898721"/>
      </dsp:txXfrm>
    </dsp:sp>
    <dsp:sp modelId="{7AE83792-37C2-4DE4-9349-ACB1F29A774C}">
      <dsp:nvSpPr>
        <dsp:cNvPr id="0" name=""/>
        <dsp:cNvSpPr/>
      </dsp:nvSpPr>
      <dsp:spPr>
        <a:xfrm rot="10800000">
          <a:off x="0" y="2741379"/>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155496"/>
                <a:satOff val="5772"/>
                <a:lumOff val="11436"/>
                <a:alphaOff val="0"/>
                <a:tint val="70000"/>
                <a:satMod val="100000"/>
                <a:lumMod val="110000"/>
              </a:schemeClr>
            </a:gs>
            <a:gs pos="50000">
              <a:schemeClr val="accent3">
                <a:shade val="80000"/>
                <a:hueOff val="155496"/>
                <a:satOff val="5772"/>
                <a:lumOff val="11436"/>
                <a:alphaOff val="0"/>
                <a:tint val="75000"/>
                <a:satMod val="101000"/>
                <a:lumMod val="105000"/>
              </a:schemeClr>
            </a:gs>
            <a:gs pos="100000">
              <a:schemeClr val="accent3">
                <a:shade val="80000"/>
                <a:hueOff val="155496"/>
                <a:satOff val="5772"/>
                <a:lumOff val="11436"/>
                <a:alphaOff val="0"/>
                <a:tint val="82000"/>
                <a:satMod val="104000"/>
                <a:lumMod val="105000"/>
              </a:schemeClr>
            </a:gs>
          </a:gsLst>
          <a:lin ang="2700000" scaled="0"/>
        </a:gradFill>
        <a:ln w="9525" cap="flat" cmpd="sng" algn="ctr">
          <a:solidFill>
            <a:schemeClr val="accent3">
              <a:shade val="80000"/>
              <a:hueOff val="155496"/>
              <a:satOff val="5772"/>
              <a:lumOff val="11436"/>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Download</a:t>
          </a:r>
        </a:p>
      </dsp:txBody>
      <dsp:txXfrm rot="-10800000">
        <a:off x="0" y="2741379"/>
        <a:ext cx="2057400" cy="898721"/>
      </dsp:txXfrm>
    </dsp:sp>
    <dsp:sp modelId="{C9FD19DB-4EF9-41A4-ACD6-8C2D152701DA}">
      <dsp:nvSpPr>
        <dsp:cNvPr id="0" name=""/>
        <dsp:cNvSpPr/>
      </dsp:nvSpPr>
      <dsp:spPr>
        <a:xfrm>
          <a:off x="2057399" y="2741379"/>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03200" rIns="125201" bIns="203200" numCol="1" spcCol="1270" anchor="ctr" anchorCtr="0">
          <a:noAutofit/>
        </a:bodyPr>
        <a:lstStyle/>
        <a:p>
          <a:pPr marL="0" lvl="0" indent="0" algn="l" defTabSz="711200">
            <a:lnSpc>
              <a:spcPct val="90000"/>
            </a:lnSpc>
            <a:spcBef>
              <a:spcPct val="0"/>
            </a:spcBef>
            <a:spcAft>
              <a:spcPct val="35000"/>
            </a:spcAft>
            <a:buNone/>
          </a:pPr>
          <a:r>
            <a:rPr lang="en-US" sz="1600" kern="1200" dirty="0"/>
            <a:t>Download starting code</a:t>
          </a:r>
        </a:p>
      </dsp:txBody>
      <dsp:txXfrm>
        <a:off x="2057399" y="2741379"/>
        <a:ext cx="6172200" cy="898721"/>
      </dsp:txXfrm>
    </dsp:sp>
    <dsp:sp modelId="{7D1BC918-84BE-4E9C-8BFE-AAADD468746F}">
      <dsp:nvSpPr>
        <dsp:cNvPr id="0" name=""/>
        <dsp:cNvSpPr/>
      </dsp:nvSpPr>
      <dsp:spPr>
        <a:xfrm rot="10800000">
          <a:off x="0" y="1372214"/>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233244"/>
                <a:satOff val="8658"/>
                <a:lumOff val="17154"/>
                <a:alphaOff val="0"/>
                <a:tint val="70000"/>
                <a:satMod val="100000"/>
                <a:lumMod val="110000"/>
              </a:schemeClr>
            </a:gs>
            <a:gs pos="50000">
              <a:schemeClr val="accent3">
                <a:shade val="80000"/>
                <a:hueOff val="233244"/>
                <a:satOff val="8658"/>
                <a:lumOff val="17154"/>
                <a:alphaOff val="0"/>
                <a:tint val="75000"/>
                <a:satMod val="101000"/>
                <a:lumMod val="105000"/>
              </a:schemeClr>
            </a:gs>
            <a:gs pos="100000">
              <a:schemeClr val="accent3">
                <a:shade val="80000"/>
                <a:hueOff val="233244"/>
                <a:satOff val="8658"/>
                <a:lumOff val="17154"/>
                <a:alphaOff val="0"/>
                <a:tint val="82000"/>
                <a:satMod val="104000"/>
                <a:lumMod val="105000"/>
              </a:schemeClr>
            </a:gs>
          </a:gsLst>
          <a:lin ang="2700000" scaled="0"/>
        </a:gradFill>
        <a:ln w="9525" cap="flat" cmpd="sng" algn="ctr">
          <a:solidFill>
            <a:schemeClr val="accent3">
              <a:shade val="80000"/>
              <a:hueOff val="233244"/>
              <a:satOff val="8658"/>
              <a:lumOff val="17154"/>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Fill In</a:t>
          </a:r>
        </a:p>
      </dsp:txBody>
      <dsp:txXfrm rot="-10800000">
        <a:off x="0" y="1372214"/>
        <a:ext cx="2057400" cy="898721"/>
      </dsp:txXfrm>
    </dsp:sp>
    <dsp:sp modelId="{26DBA796-566E-44D7-A0E6-D6E18E00F4BE}">
      <dsp:nvSpPr>
        <dsp:cNvPr id="0" name=""/>
        <dsp:cNvSpPr/>
      </dsp:nvSpPr>
      <dsp:spPr>
        <a:xfrm>
          <a:off x="2057399" y="1372214"/>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03200" rIns="125201" bIns="203200" numCol="1" spcCol="1270" anchor="t" anchorCtr="0">
          <a:noAutofit/>
        </a:bodyPr>
        <a:lstStyle/>
        <a:p>
          <a:pPr marL="0" lvl="0" indent="0" algn="l" defTabSz="711200">
            <a:lnSpc>
              <a:spcPct val="90000"/>
            </a:lnSpc>
            <a:spcBef>
              <a:spcPct val="0"/>
            </a:spcBef>
            <a:spcAft>
              <a:spcPct val="35000"/>
            </a:spcAft>
            <a:buNone/>
          </a:pPr>
          <a:r>
            <a:rPr lang="en-US" sz="1600" kern="1200" dirty="0"/>
            <a:t>Complete table handout</a:t>
          </a:r>
        </a:p>
        <a:p>
          <a:pPr marL="114300" lvl="1" indent="-114300" algn="l" defTabSz="533400">
            <a:lnSpc>
              <a:spcPct val="90000"/>
            </a:lnSpc>
            <a:spcBef>
              <a:spcPct val="0"/>
            </a:spcBef>
            <a:spcAft>
              <a:spcPct val="15000"/>
            </a:spcAft>
            <a:buChar char="•"/>
          </a:pPr>
          <a:r>
            <a:rPr lang="en-US" sz="1200" kern="1200" dirty="0"/>
            <a:t>Write the arguments, input/print status, and return type for each function</a:t>
          </a:r>
        </a:p>
      </dsp:txBody>
      <dsp:txXfrm>
        <a:off x="2057399" y="1372214"/>
        <a:ext cx="6172200" cy="898721"/>
      </dsp:txXfrm>
    </dsp:sp>
    <dsp:sp modelId="{60612AD9-51FD-416A-BA52-2C5C87FDC0DC}">
      <dsp:nvSpPr>
        <dsp:cNvPr id="0" name=""/>
        <dsp:cNvSpPr/>
      </dsp:nvSpPr>
      <dsp:spPr>
        <a:xfrm rot="10800000">
          <a:off x="0" y="3050"/>
          <a:ext cx="2057400" cy="1382649"/>
        </a:xfrm>
        <a:prstGeom prst="upArrowCallout">
          <a:avLst>
            <a:gd name="adj1" fmla="val 5000"/>
            <a:gd name="adj2" fmla="val 10000"/>
            <a:gd name="adj3" fmla="val 15000"/>
            <a:gd name="adj4" fmla="val 64977"/>
          </a:avLst>
        </a:prstGeom>
        <a:gradFill rotWithShape="0">
          <a:gsLst>
            <a:gs pos="0">
              <a:schemeClr val="accent3">
                <a:shade val="80000"/>
                <a:hueOff val="310992"/>
                <a:satOff val="11544"/>
                <a:lumOff val="22872"/>
                <a:alphaOff val="0"/>
                <a:tint val="70000"/>
                <a:satMod val="100000"/>
                <a:lumMod val="110000"/>
              </a:schemeClr>
            </a:gs>
            <a:gs pos="50000">
              <a:schemeClr val="accent3">
                <a:shade val="80000"/>
                <a:hueOff val="310992"/>
                <a:satOff val="11544"/>
                <a:lumOff val="22872"/>
                <a:alphaOff val="0"/>
                <a:tint val="75000"/>
                <a:satMod val="101000"/>
                <a:lumMod val="105000"/>
              </a:schemeClr>
            </a:gs>
            <a:gs pos="100000">
              <a:schemeClr val="accent3">
                <a:shade val="80000"/>
                <a:hueOff val="310992"/>
                <a:satOff val="11544"/>
                <a:lumOff val="22872"/>
                <a:alphaOff val="0"/>
                <a:tint val="82000"/>
                <a:satMod val="104000"/>
                <a:lumMod val="105000"/>
              </a:schemeClr>
            </a:gs>
          </a:gsLst>
          <a:lin ang="2700000" scaled="0"/>
        </a:gradFill>
        <a:ln w="9525" cap="flat" cmpd="sng" algn="ctr">
          <a:solidFill>
            <a:schemeClr val="accent3">
              <a:shade val="80000"/>
              <a:hueOff val="310992"/>
              <a:satOff val="11544"/>
              <a:lumOff val="22872"/>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46322" tIns="220472" rIns="14632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t>Read</a:t>
          </a:r>
        </a:p>
      </dsp:txBody>
      <dsp:txXfrm rot="-10800000">
        <a:off x="0" y="3050"/>
        <a:ext cx="2057400" cy="898721"/>
      </dsp:txXfrm>
    </dsp:sp>
    <dsp:sp modelId="{BC31BFC2-4286-41E0-8F56-DE6F4141BE5A}">
      <dsp:nvSpPr>
        <dsp:cNvPr id="0" name=""/>
        <dsp:cNvSpPr/>
      </dsp:nvSpPr>
      <dsp:spPr>
        <a:xfrm>
          <a:off x="2057399" y="3050"/>
          <a:ext cx="6172200" cy="898721"/>
        </a:xfrm>
        <a:prstGeom prst="rect">
          <a:avLst/>
        </a:prstGeom>
        <a:solidFill>
          <a:schemeClr val="accent3">
            <a:alpha val="90000"/>
            <a:tint val="4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201" tIns="203200" rIns="125201" bIns="203200" numCol="1" spcCol="1270" anchor="ctr" anchorCtr="0">
          <a:noAutofit/>
        </a:bodyPr>
        <a:lstStyle/>
        <a:p>
          <a:pPr marL="0" lvl="0" indent="0" algn="l" defTabSz="711200">
            <a:lnSpc>
              <a:spcPct val="90000"/>
            </a:lnSpc>
            <a:spcBef>
              <a:spcPct val="0"/>
            </a:spcBef>
            <a:spcAft>
              <a:spcPct val="35000"/>
            </a:spcAft>
            <a:buNone/>
          </a:pPr>
          <a:r>
            <a:rPr lang="en-US" sz="1600" kern="1200" dirty="0"/>
            <a:t>Read project spec</a:t>
          </a:r>
        </a:p>
      </dsp:txBody>
      <dsp:txXfrm>
        <a:off x="2057399" y="3050"/>
        <a:ext cx="6172200" cy="898721"/>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the stage for the project. The context is that they are a programmer for a goblin bank, making a system for approving wizard loans. Their senior colleague has given them an awful function they must use. They have to write the rest of the system.</a:t>
            </a:r>
          </a:p>
          <a:p>
            <a:endParaRPr lang="en-US" dirty="0"/>
          </a:p>
          <a:p>
            <a:r>
              <a:rPr lang="en-US" dirty="0"/>
              <a:t>After giving an overview, open up the example solution and show what it looks like when you run (avoid sharing the code itself).</a:t>
            </a:r>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03569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no particular order, let the students know WHY we're doing this.</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2736667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highlights the flow of the function. The main function calls the other functions. Some of the functions consume values, some of them return values, some of them get input, some of them print. Briefly go over the flow, and highlight which ones feed into others.</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409711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t>
            </a:r>
            <a:r>
              <a:rPr lang="en-US" dirty="0" err="1"/>
              <a:t>Grindlehook's</a:t>
            </a:r>
            <a:r>
              <a:rPr lang="en-US" dirty="0"/>
              <a:t> function, which can only be used once in the program before it breaks. Emphasize to students that they should not waste time decoding it. The function is extremely poorly written, and </a:t>
            </a:r>
            <a:r>
              <a:rPr lang="en-US" dirty="0" err="1"/>
              <a:t>Grindlehook</a:t>
            </a:r>
            <a:r>
              <a:rPr lang="en-US" dirty="0"/>
              <a:t> is a bad programmer. Good programmers 1) do not write code that is hard to read, 2) write code that breaks after its first usage, and 3) do not yell at people for trying to understand and improve their code. However, there are many </a:t>
            </a:r>
            <a:r>
              <a:rPr lang="en-US" dirty="0" err="1"/>
              <a:t>Grindlehooks</a:t>
            </a:r>
            <a:r>
              <a:rPr lang="en-US" dirty="0"/>
              <a:t> in the world, and we have to learn how to deal with them.</a:t>
            </a:r>
          </a:p>
          <a:p>
            <a:endParaRPr lang="en-US" dirty="0"/>
          </a:p>
          <a:p>
            <a:r>
              <a:rPr lang="en-US" dirty="0"/>
              <a:t>If you can decode the entire function, you should probably not be taking this course.</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dirty="0"/>
          </a:p>
        </p:txBody>
      </p:sp>
    </p:spTree>
    <p:extLst>
      <p:ext uri="{BB962C8B-B14F-4D97-AF65-F5344CB8AC3E}">
        <p14:creationId xmlns:p14="http://schemas.microsoft.com/office/powerpoint/2010/main" val="426974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never going to tell them this enough, but they have to use the unit tests. Running them early and often is the only measure of whether they are writing the code correctly. These tests are so specific, they are almost certain to make mistakes.</a:t>
            </a:r>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dirty="0"/>
          </a:p>
        </p:txBody>
      </p:sp>
    </p:spTree>
    <p:extLst>
      <p:ext uri="{BB962C8B-B14F-4D97-AF65-F5344CB8AC3E}">
        <p14:creationId xmlns:p14="http://schemas.microsoft.com/office/powerpoint/2010/main" val="251681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unit tests fail, they give feedback. Students struggle to understand this feedback.</a:t>
            </a:r>
          </a:p>
          <a:p>
            <a:endParaRPr lang="en-US" dirty="0"/>
          </a:p>
          <a:p>
            <a:r>
              <a:rPr lang="en-US" dirty="0"/>
              <a:t>At this point, switch over to the editor and demonstrate a failing test case (good opportunity to demonstrate how to run the unit tests too). Interpret each part of the failing test case.</a:t>
            </a:r>
          </a:p>
        </p:txBody>
      </p:sp>
      <p:sp>
        <p:nvSpPr>
          <p:cNvPr id="4" name="Slide Number Placeholder 3"/>
          <p:cNvSpPr>
            <a:spLocks noGrp="1"/>
          </p:cNvSpPr>
          <p:nvPr>
            <p:ph type="sldNum" sz="quarter" idx="10"/>
          </p:nvPr>
        </p:nvSpPr>
        <p:spPr/>
        <p:txBody>
          <a:bodyPr/>
          <a:lstStyle/>
          <a:p>
            <a:fld id="{65F0A651-CBE8-4D52-83AA-B624D65496CF}" type="slidenum">
              <a:rPr lang="en-US" smtClean="0"/>
              <a:t>7</a:t>
            </a:fld>
            <a:endParaRPr lang="en-US" dirty="0"/>
          </a:p>
        </p:txBody>
      </p:sp>
    </p:spTree>
    <p:extLst>
      <p:ext uri="{BB962C8B-B14F-4D97-AF65-F5344CB8AC3E}">
        <p14:creationId xmlns:p14="http://schemas.microsoft.com/office/powerpoint/2010/main" val="899926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Web-CAT here. You can also give a demo during the next class on how to use it.</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dirty="0"/>
          </a:p>
        </p:txBody>
      </p:sp>
    </p:spTree>
    <p:extLst>
      <p:ext uri="{BB962C8B-B14F-4D97-AF65-F5344CB8AC3E}">
        <p14:creationId xmlns:p14="http://schemas.microsoft.com/office/powerpoint/2010/main" val="321427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these instructions for getting started. When you finish the rest of the presentation, return to this slide.</a:t>
            </a:r>
          </a:p>
        </p:txBody>
      </p:sp>
      <p:sp>
        <p:nvSpPr>
          <p:cNvPr id="4" name="Slide Number Placeholder 3"/>
          <p:cNvSpPr>
            <a:spLocks noGrp="1"/>
          </p:cNvSpPr>
          <p:nvPr>
            <p:ph type="sldNum" sz="quarter" idx="10"/>
          </p:nvPr>
        </p:nvSpPr>
        <p:spPr/>
        <p:txBody>
          <a:bodyPr/>
          <a:lstStyle/>
          <a:p>
            <a:fld id="{65F0A651-CBE8-4D52-83AA-B624D65496CF}" type="slidenum">
              <a:rPr lang="en-US" smtClean="0"/>
              <a:t>9</a:t>
            </a:fld>
            <a:endParaRPr lang="en-US"/>
          </a:p>
        </p:txBody>
      </p:sp>
    </p:spTree>
    <p:extLst>
      <p:ext uri="{BB962C8B-B14F-4D97-AF65-F5344CB8AC3E}">
        <p14:creationId xmlns:p14="http://schemas.microsoft.com/office/powerpoint/2010/main" val="416377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Modify this appropriately. In my class, students will be organized into large groups to make them feel comfortable seeking help and getting each other on the same page.</a:t>
            </a:r>
          </a:p>
        </p:txBody>
      </p:sp>
      <p:sp>
        <p:nvSpPr>
          <p:cNvPr id="4" name="Slide Number Placeholder 3"/>
          <p:cNvSpPr>
            <a:spLocks noGrp="1"/>
          </p:cNvSpPr>
          <p:nvPr>
            <p:ph type="sldNum" sz="quarter" idx="10"/>
          </p:nvPr>
        </p:nvSpPr>
        <p:spPr/>
        <p:txBody>
          <a:bodyPr/>
          <a:lstStyle/>
          <a:p>
            <a:fld id="{65F0A651-CBE8-4D52-83AA-B624D65496CF}" type="slidenum">
              <a:rPr lang="en-US" smtClean="0"/>
              <a:t>10</a:t>
            </a:fld>
            <a:endParaRPr lang="en-US"/>
          </a:p>
        </p:txBody>
      </p:sp>
    </p:spTree>
    <p:extLst>
      <p:ext uri="{BB962C8B-B14F-4D97-AF65-F5344CB8AC3E}">
        <p14:creationId xmlns:p14="http://schemas.microsoft.com/office/powerpoint/2010/main" val="2567742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2/4/2018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2/4/2018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Project 2:</a:t>
            </a:r>
            <a:br>
              <a:rPr lang="en-US" dirty="0"/>
            </a:br>
            <a:r>
              <a:rPr lang="en-US" dirty="0"/>
              <a:t>Magical Banking</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4 – Day 1</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8644490" y="6488668"/>
            <a:ext cx="3547510" cy="369332"/>
          </a:xfrm>
          <a:prstGeom prst="rect">
            <a:avLst/>
          </a:prstGeom>
          <a:noFill/>
        </p:spPr>
        <p:txBody>
          <a:bodyPr wrap="none" rtlCol="0">
            <a:spAutoFit/>
          </a:bodyPr>
          <a:lstStyle/>
          <a:p>
            <a:pPr algn="r"/>
            <a:r>
              <a:rPr lang="en-US" dirty="0"/>
              <a:t>Austin Cory Bart, Virginia Tech, 2018</a:t>
            </a:r>
          </a:p>
        </p:txBody>
      </p:sp>
    </p:spTree>
    <p:extLst>
      <p:ext uri="{BB962C8B-B14F-4D97-AF65-F5344CB8AC3E}">
        <p14:creationId xmlns:p14="http://schemas.microsoft.com/office/powerpoint/2010/main" val="220935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7513-2656-4E00-8DF6-1A70269D1AED}"/>
              </a:ext>
            </a:extLst>
          </p:cNvPr>
          <p:cNvSpPr>
            <a:spLocks noGrp="1"/>
          </p:cNvSpPr>
          <p:nvPr>
            <p:ph type="title"/>
          </p:nvPr>
        </p:nvSpPr>
        <p:spPr/>
        <p:txBody>
          <a:bodyPr/>
          <a:lstStyle/>
          <a:p>
            <a:r>
              <a:rPr lang="en-US" dirty="0"/>
              <a:t>Class Format</a:t>
            </a:r>
          </a:p>
        </p:txBody>
      </p:sp>
      <p:sp>
        <p:nvSpPr>
          <p:cNvPr id="5" name="Content Placeholder 4">
            <a:extLst>
              <a:ext uri="{FF2B5EF4-FFF2-40B4-BE49-F238E27FC236}">
                <a16:creationId xmlns:a16="http://schemas.microsoft.com/office/drawing/2014/main" id="{FA489948-8CB7-4C31-B7D4-64EC790B9F4E}"/>
              </a:ext>
            </a:extLst>
          </p:cNvPr>
          <p:cNvSpPr>
            <a:spLocks noGrp="1"/>
          </p:cNvSpPr>
          <p:nvPr>
            <p:ph idx="1"/>
          </p:nvPr>
        </p:nvSpPr>
        <p:spPr/>
        <p:txBody>
          <a:bodyPr>
            <a:normAutofit lnSpcReduction="10000"/>
          </a:bodyPr>
          <a:lstStyle/>
          <a:p>
            <a:r>
              <a:rPr lang="en-US" dirty="0"/>
              <a:t>Class is organized into colors</a:t>
            </a:r>
          </a:p>
          <a:p>
            <a:pPr lvl="1"/>
            <a:r>
              <a:rPr lang="en-US" dirty="0"/>
              <a:t>TA is assigned to each color group</a:t>
            </a:r>
          </a:p>
          <a:p>
            <a:pPr lvl="1"/>
            <a:r>
              <a:rPr lang="en-US" dirty="0"/>
              <a:t>TA will check that you completed the handout and mark your points.</a:t>
            </a:r>
          </a:p>
          <a:p>
            <a:r>
              <a:rPr lang="en-US" dirty="0"/>
              <a:t>Your group is STRONGLY ENCOURAGED to collaborate on the following:</a:t>
            </a:r>
          </a:p>
          <a:p>
            <a:pPr lvl="1"/>
            <a:r>
              <a:rPr lang="en-US" dirty="0"/>
              <a:t>Table handout</a:t>
            </a:r>
          </a:p>
          <a:p>
            <a:pPr lvl="1"/>
            <a:r>
              <a:rPr lang="en-US" dirty="0" err="1">
                <a:latin typeface="Courier New" panose="02070309020205020404" pitchFamily="49" charset="0"/>
                <a:cs typeface="Courier New" panose="02070309020205020404" pitchFamily="49" charset="0"/>
              </a:rPr>
              <a:t>print_introduction</a:t>
            </a:r>
            <a:r>
              <a:rPr lang="en-US" dirty="0"/>
              <a:t> function</a:t>
            </a:r>
          </a:p>
          <a:p>
            <a:pPr lvl="2"/>
            <a:r>
              <a:rPr lang="en-US" dirty="0"/>
              <a:t>Make sure you pass the unit tests by running "test_my_solution.py"!!!!</a:t>
            </a:r>
          </a:p>
          <a:p>
            <a:pPr lvl="1"/>
            <a:r>
              <a:rPr lang="en-US" dirty="0" err="1">
                <a:latin typeface="Courier New" panose="02070309020205020404" pitchFamily="49" charset="0"/>
                <a:cs typeface="Courier New" panose="02070309020205020404" pitchFamily="49" charset="0"/>
              </a:rPr>
              <a:t>input_name</a:t>
            </a:r>
            <a:r>
              <a:rPr lang="en-US" dirty="0"/>
              <a:t> function</a:t>
            </a:r>
          </a:p>
          <a:p>
            <a:pPr lvl="2"/>
            <a:r>
              <a:rPr lang="en-US" dirty="0"/>
              <a:t>Make sure you pass the unit tests by running "test_my_solution.py"!!!!</a:t>
            </a:r>
          </a:p>
          <a:p>
            <a:r>
              <a:rPr lang="en-US" dirty="0"/>
              <a:t>You are not allowed to collaborate on other aspects of the project</a:t>
            </a:r>
          </a:p>
        </p:txBody>
      </p:sp>
    </p:spTree>
    <p:extLst>
      <p:ext uri="{BB962C8B-B14F-4D97-AF65-F5344CB8AC3E}">
        <p14:creationId xmlns:p14="http://schemas.microsoft.com/office/powerpoint/2010/main" val="3834145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920F-F7C7-4D7F-9B59-422FC294EC3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2F739E5E-893A-4895-9998-5635662752F1}"/>
              </a:ext>
            </a:extLst>
          </p:cNvPr>
          <p:cNvSpPr>
            <a:spLocks noGrp="1"/>
          </p:cNvSpPr>
          <p:nvPr>
            <p:ph idx="1"/>
          </p:nvPr>
        </p:nvSpPr>
        <p:spPr/>
        <p:txBody>
          <a:bodyPr/>
          <a:lstStyle/>
          <a:p>
            <a:r>
              <a:rPr lang="en-US" dirty="0"/>
              <a:t>Monday:</a:t>
            </a:r>
          </a:p>
          <a:p>
            <a:pPr lvl="1"/>
            <a:r>
              <a:rPr lang="en-US" dirty="0"/>
              <a:t>Complete table handout, first two functions</a:t>
            </a:r>
          </a:p>
          <a:p>
            <a:r>
              <a:rPr lang="en-US" dirty="0"/>
              <a:t>Wednesday and Friday:</a:t>
            </a:r>
          </a:p>
          <a:p>
            <a:pPr lvl="1"/>
            <a:r>
              <a:rPr lang="en-US" dirty="0"/>
              <a:t>Complete remaining functions</a:t>
            </a:r>
          </a:p>
        </p:txBody>
      </p:sp>
    </p:spTree>
    <p:extLst>
      <p:ext uri="{BB962C8B-B14F-4D97-AF65-F5344CB8AC3E}">
        <p14:creationId xmlns:p14="http://schemas.microsoft.com/office/powerpoint/2010/main" val="2812026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rindlehook the grumpy goblin coder">
            <a:extLst>
              <a:ext uri="{FF2B5EF4-FFF2-40B4-BE49-F238E27FC236}">
                <a16:creationId xmlns:a16="http://schemas.microsoft.com/office/drawing/2014/main" id="{2F1F048C-3C6A-441E-BDD5-8546F7210A6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3192" y="1549001"/>
            <a:ext cx="5451627" cy="343995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2C8EAB-F832-4852-A5EC-573BFCE8CE64}"/>
              </a:ext>
            </a:extLst>
          </p:cNvPr>
          <p:cNvSpPr>
            <a:spLocks noGrp="1"/>
          </p:cNvSpPr>
          <p:nvPr>
            <p:ph type="title"/>
          </p:nvPr>
        </p:nvSpPr>
        <p:spPr>
          <a:xfrm>
            <a:off x="6400800" y="499533"/>
            <a:ext cx="5142271" cy="1658198"/>
          </a:xfrm>
        </p:spPr>
        <p:txBody>
          <a:bodyPr vert="horz" lIns="91440" tIns="45720" rIns="91440" bIns="45720" rtlCol="0" anchor="ctr">
            <a:normAutofit/>
          </a:bodyPr>
          <a:lstStyle/>
          <a:p>
            <a:r>
              <a:rPr lang="en-US" dirty="0"/>
              <a:t>Overview</a:t>
            </a:r>
          </a:p>
        </p:txBody>
      </p:sp>
      <p:sp>
        <p:nvSpPr>
          <p:cNvPr id="4" name="Content Placeholder 3">
            <a:extLst>
              <a:ext uri="{FF2B5EF4-FFF2-40B4-BE49-F238E27FC236}">
                <a16:creationId xmlns:a16="http://schemas.microsoft.com/office/drawing/2014/main" id="{D0302E9F-2F2C-4A89-8AE0-5F515944C355}"/>
              </a:ext>
            </a:extLst>
          </p:cNvPr>
          <p:cNvSpPr>
            <a:spLocks noGrp="1"/>
          </p:cNvSpPr>
          <p:nvPr>
            <p:ph sz="half" idx="1"/>
          </p:nvPr>
        </p:nvSpPr>
        <p:spPr>
          <a:xfrm>
            <a:off x="6400800" y="2011680"/>
            <a:ext cx="5142271" cy="3864732"/>
          </a:xfrm>
        </p:spPr>
        <p:txBody>
          <a:bodyPr vert="horz" lIns="91440" tIns="45720" rIns="91440" bIns="45720" rtlCol="0">
            <a:normAutofit/>
          </a:bodyPr>
          <a:lstStyle/>
          <a:p>
            <a:r>
              <a:rPr lang="en-US" dirty="0"/>
              <a:t>You have just started working for the </a:t>
            </a:r>
            <a:r>
              <a:rPr lang="en-US" b="1" dirty="0"/>
              <a:t>Goblin Bank</a:t>
            </a:r>
          </a:p>
          <a:p>
            <a:r>
              <a:rPr lang="en-US" dirty="0"/>
              <a:t>Creating a Magical Loan System</a:t>
            </a:r>
          </a:p>
          <a:p>
            <a:r>
              <a:rPr lang="en-US" dirty="0"/>
              <a:t>Your senior colleague </a:t>
            </a:r>
            <a:r>
              <a:rPr lang="en-US" dirty="0" err="1"/>
              <a:t>Grindlehook</a:t>
            </a:r>
            <a:r>
              <a:rPr lang="en-US" dirty="0"/>
              <a:t> has written a function for calculating user ratings, critical to evaluating loan applications</a:t>
            </a:r>
          </a:p>
          <a:p>
            <a:r>
              <a:rPr lang="en-US" dirty="0"/>
              <a:t>Your task: integrate his function into the complete system and satisfy the bosses exacting unit tests.</a:t>
            </a:r>
          </a:p>
        </p:txBody>
      </p:sp>
    </p:spTree>
    <p:extLst>
      <p:ext uri="{BB962C8B-B14F-4D97-AF65-F5344CB8AC3E}">
        <p14:creationId xmlns:p14="http://schemas.microsoft.com/office/powerpoint/2010/main" val="127154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7BCE-1DF3-4924-B16C-E205C86BD312}"/>
              </a:ext>
            </a:extLst>
          </p:cNvPr>
          <p:cNvSpPr>
            <a:spLocks noGrp="1"/>
          </p:cNvSpPr>
          <p:nvPr>
            <p:ph type="title"/>
          </p:nvPr>
        </p:nvSpPr>
        <p:spPr>
          <a:xfrm>
            <a:off x="657224" y="499533"/>
            <a:ext cx="10772775" cy="1658198"/>
          </a:xfrm>
        </p:spPr>
        <p:txBody>
          <a:bodyPr>
            <a:normAutofit/>
          </a:bodyPr>
          <a:lstStyle/>
          <a:p>
            <a:r>
              <a:rPr lang="en-US"/>
              <a:t>Learning Objectives</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453491121"/>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3052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5">
            <a:extLst>
              <a:ext uri="{FF2B5EF4-FFF2-40B4-BE49-F238E27FC236}">
                <a16:creationId xmlns:a16="http://schemas.microsoft.com/office/drawing/2014/main" id="{C3BE820C-F383-49DF-A996-F45ECB8915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19566" y="891686"/>
            <a:ext cx="8952869" cy="57746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770CBCEE-D1A0-4F71-8946-9D8363A82E8F}"/>
              </a:ext>
            </a:extLst>
          </p:cNvPr>
          <p:cNvSpPr>
            <a:spLocks noGrp="1"/>
          </p:cNvSpPr>
          <p:nvPr>
            <p:ph type="title"/>
          </p:nvPr>
        </p:nvSpPr>
        <p:spPr>
          <a:xfrm>
            <a:off x="2537337" y="-947715"/>
            <a:ext cx="7117326" cy="1895429"/>
          </a:xfrm>
        </p:spPr>
        <p:txBody>
          <a:bodyPr vert="horz" lIns="91440" tIns="45720" rIns="91440" bIns="45720" rtlCol="0" anchor="b">
            <a:normAutofit/>
          </a:bodyPr>
          <a:lstStyle/>
          <a:p>
            <a:pPr algn="ctr">
              <a:lnSpc>
                <a:spcPct val="80000"/>
              </a:lnSpc>
            </a:pPr>
            <a:r>
              <a:rPr lang="en-US" sz="6000" dirty="0">
                <a:solidFill>
                  <a:srgbClr val="FFFFFF"/>
                </a:solidFill>
              </a:rPr>
              <a:t>Program overview</a:t>
            </a:r>
          </a:p>
        </p:txBody>
      </p:sp>
    </p:spTree>
    <p:extLst>
      <p:ext uri="{BB962C8B-B14F-4D97-AF65-F5344CB8AC3E}">
        <p14:creationId xmlns:p14="http://schemas.microsoft.com/office/powerpoint/2010/main" val="81142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117C81-45F5-46CE-93A1-15C2372DCA03}"/>
              </a:ext>
            </a:extLst>
          </p:cNvPr>
          <p:cNvSpPr/>
          <p:nvPr/>
        </p:nvSpPr>
        <p:spPr>
          <a:xfrm>
            <a:off x="161926" y="58846"/>
            <a:ext cx="11134724" cy="6740307"/>
          </a:xfrm>
          <a:prstGeom prst="rect">
            <a:avLst/>
          </a:prstGeom>
        </p:spPr>
        <p:txBody>
          <a:bodyPr wrap="square">
            <a:spAutoFit/>
          </a:bodyPr>
          <a:lstStyle/>
          <a:p>
            <a:r>
              <a:rPr lang="en-US" sz="1600" dirty="0">
                <a:solidFill>
                  <a:srgbClr val="80804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808040"/>
                </a:solidFill>
                <a:highlight>
                  <a:srgbClr val="FFFFFF"/>
                </a:highlight>
                <a:latin typeface="Courier New" panose="02070309020205020404" pitchFamily="49" charset="0"/>
              </a:rPr>
              <a:t># Do NOT change the following function definition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def</a:t>
            </a:r>
            <a:r>
              <a:rPr lang="en-US" sz="1600" dirty="0">
                <a:solidFill>
                  <a:srgbClr val="000000"/>
                </a:solidFill>
                <a:highlight>
                  <a:srgbClr val="FFFFFF"/>
                </a:highlight>
                <a:latin typeface="Courier New" panose="02070309020205020404" pitchFamily="49" charset="0"/>
              </a:rPr>
              <a:t> </a:t>
            </a:r>
            <a:r>
              <a:rPr lang="en-US" sz="1600" dirty="0" err="1">
                <a:solidFill>
                  <a:srgbClr val="FF00FF"/>
                </a:solidFill>
                <a:highlight>
                  <a:srgbClr val="FFFFFF"/>
                </a:highlight>
                <a:latin typeface="Courier New" panose="02070309020205020404" pitchFamily="49" charset="0"/>
              </a:rPr>
              <a:t>calculate_rating</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name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a:solidFill>
                  <a:srgbClr val="FF8000"/>
                </a:solidFill>
                <a:highlight>
                  <a:srgbClr val="FFFFFF"/>
                </a:highlight>
                <a:latin typeface="Courier New" panose="02070309020205020404" pitchFamily="49" charset="0"/>
              </a:rPr>
              <a:t>'''</a:t>
            </a:r>
          </a:p>
          <a:p>
            <a:r>
              <a:rPr lang="en-US" sz="1600" dirty="0">
                <a:solidFill>
                  <a:srgbClr val="FF8000"/>
                </a:solidFill>
                <a:highlight>
                  <a:srgbClr val="FFFFFF"/>
                </a:highlight>
                <a:latin typeface="Courier New" panose="02070309020205020404" pitchFamily="49" charset="0"/>
              </a:rPr>
              <a:t>    Returns the customer's credit rating, according to the bank's current</a:t>
            </a:r>
          </a:p>
          <a:p>
            <a:r>
              <a:rPr lang="en-US" sz="1600" dirty="0">
                <a:solidFill>
                  <a:srgbClr val="FF8000"/>
                </a:solidFill>
                <a:highlight>
                  <a:srgbClr val="FFFFFF"/>
                </a:highlight>
                <a:latin typeface="Courier New" panose="02070309020205020404" pitchFamily="49" charset="0"/>
              </a:rPr>
              <a:t>    status, the customer, and the alignment of the stars. This function</a:t>
            </a:r>
          </a:p>
          <a:p>
            <a:r>
              <a:rPr lang="en-US" sz="1600" dirty="0">
                <a:solidFill>
                  <a:srgbClr val="FF8000"/>
                </a:solidFill>
                <a:highlight>
                  <a:srgbClr val="FFFFFF"/>
                </a:highlight>
                <a:latin typeface="Courier New" panose="02070309020205020404" pitchFamily="49" charset="0"/>
              </a:rPr>
              <a:t>    is a little delicate, and will break after being called once.</a:t>
            </a:r>
          </a:p>
          <a:p>
            <a:r>
              <a:rPr lang="en-US" sz="1600" dirty="0">
                <a:solidFill>
                  <a:srgbClr val="FF8000"/>
                </a:solidFill>
                <a:highlight>
                  <a:srgbClr val="FFFFFF"/>
                </a:highlight>
                <a:latin typeface="Courier New" panose="02070309020205020404" pitchFamily="49" charset="0"/>
              </a:rPr>
              <a:t>    </a:t>
            </a:r>
          </a:p>
          <a:p>
            <a:r>
              <a:rPr lang="en-US" sz="1600" dirty="0">
                <a:solidFill>
                  <a:srgbClr val="FF8000"/>
                </a:solidFill>
                <a:highlight>
                  <a:srgbClr val="FFFFFF"/>
                </a:highlight>
                <a:latin typeface="Courier New" panose="02070309020205020404" pitchFamily="49" charset="0"/>
              </a:rPr>
              <a:t>    NOTE (ghook@1/15/2018): DO NOT TOUCH THIS, I FINALLY GOT IT WORKING.</a:t>
            </a:r>
          </a:p>
          <a:p>
            <a:r>
              <a:rPr lang="en-US" sz="1600" dirty="0">
                <a:solidFill>
                  <a:srgbClr val="FF8000"/>
                </a:solidFill>
                <a:highlight>
                  <a:srgbClr val="FFFFFF"/>
                </a:highlight>
                <a:latin typeface="Courier New" panose="02070309020205020404" pitchFamily="49" charset="0"/>
              </a:rPr>
              <a:t>    </a:t>
            </a:r>
          </a:p>
          <a:p>
            <a:r>
              <a:rPr lang="en-US" sz="1600" dirty="0">
                <a:solidFill>
                  <a:srgbClr val="FF8000"/>
                </a:solidFill>
                <a:highlight>
                  <a:srgbClr val="FFFFFF"/>
                </a:highlight>
                <a:latin typeface="Courier New" panose="02070309020205020404" pitchFamily="49" charset="0"/>
              </a:rPr>
              <a:t>    Returns:</a:t>
            </a:r>
          </a:p>
          <a:p>
            <a:r>
              <a:rPr lang="en-US" sz="1600" dirty="0">
                <a:solidFill>
                  <a:srgbClr val="FF8000"/>
                </a:solidFill>
                <a:highlight>
                  <a:srgbClr val="FFFFFF"/>
                </a:highlight>
                <a:latin typeface="Courier New" panose="02070309020205020404" pitchFamily="49" charset="0"/>
              </a:rPr>
              <a:t>        </a:t>
            </a:r>
            <a:r>
              <a:rPr lang="en-US" sz="1600" dirty="0" err="1">
                <a:solidFill>
                  <a:srgbClr val="FF8000"/>
                </a:solidFill>
                <a:highlight>
                  <a:srgbClr val="FFFFFF"/>
                </a:highlight>
                <a:latin typeface="Courier New" panose="02070309020205020404" pitchFamily="49" charset="0"/>
              </a:rPr>
              <a:t>int</a:t>
            </a:r>
            <a:r>
              <a:rPr lang="en-US" sz="1600" dirty="0">
                <a:solidFill>
                  <a:srgbClr val="FF8000"/>
                </a:solidFill>
                <a:highlight>
                  <a:srgbClr val="FFFFFF"/>
                </a:highlight>
                <a:latin typeface="Courier New" panose="02070309020205020404" pitchFamily="49" charset="0"/>
              </a:rPr>
              <a:t>: An integer (0-9) representing the customer's credit rating.</a:t>
            </a:r>
          </a:p>
          <a:p>
            <a:r>
              <a:rPr lang="en-US" sz="1600" dirty="0">
                <a:solidFill>
                  <a:srgbClr val="FF8000"/>
                </a:solidFill>
                <a:highlight>
                  <a:srgbClr val="FFFFFF"/>
                </a:highlight>
                <a:latin typeface="Courier New" panose="02070309020205020404" pitchFamily="49" charset="0"/>
              </a:rPr>
              <a:t>    '''</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c</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calculate_rating</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setattr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'r'</a:t>
            </a:r>
            <a:r>
              <a:rPr lang="en-US" sz="1600" b="1" dirty="0">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lambda</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setattr</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a:t>
            </a:r>
            <a:r>
              <a:rPr lang="en-US" sz="1600" b="1" dirty="0" err="1">
                <a:solidFill>
                  <a:srgbClr val="000080"/>
                </a:solidFill>
                <a:highlight>
                  <a:srgbClr val="FFFFFF"/>
                </a:highlight>
                <a:latin typeface="Courier New" panose="02070309020205020404" pitchFamily="49" charset="0"/>
              </a:rPr>
              <a:t>,</a:t>
            </a:r>
            <a:r>
              <a:rPr lang="en-US" sz="1600" dirty="0" err="1">
                <a:solidFill>
                  <a:srgbClr val="808080"/>
                </a:solidFill>
                <a:highlight>
                  <a:srgbClr val="FFFFFF"/>
                </a:highlight>
                <a:latin typeface="Courier New" panose="02070309020205020404" pitchFamily="49" charset="0"/>
              </a:rPr>
              <a:t>'o'</a:t>
            </a:r>
            <a:r>
              <a:rPr lang="en-US" sz="1600" b="1" dirty="0" err="1">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True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j</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y</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j</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'CELESTIAL_NAVIGATION_CONSTANT'</a:t>
            </a:r>
            <a:r>
              <a:rPr lang="en-US" sz="1600" b="1" dirty="0">
                <a:solidFill>
                  <a:srgbClr val="000080"/>
                </a:solidFill>
                <a:highlight>
                  <a:srgbClr val="FFFFFF"/>
                </a:highlight>
                <a:latin typeface="Courier New" panose="02070309020205020404" pitchFamily="49" charset="0"/>
              </a:rPr>
              <a:t>]=</a:t>
            </a:r>
            <a:r>
              <a:rPr lang="en-US" sz="1600" dirty="0">
                <a:solidFill>
                  <a:srgbClr val="800000"/>
                </a:solidFill>
                <a:highlight>
                  <a:srgbClr val="FFFFFF"/>
                </a:highlight>
                <a:latin typeface="Courier New" panose="02070309020205020404" pitchFamily="49" charset="0"/>
              </a:rPr>
              <a:t>10</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j</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True</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'CELESTIAL_NAVIGATION_CONSTANT'</a:t>
            </a:r>
            <a:endParaRPr lang="en-US" sz="1600" dirty="0">
              <a:solidFill>
                <a:srgbClr val="000000"/>
              </a:solidFill>
              <a:highlight>
                <a:srgbClr val="FFFFFF"/>
              </a:highlight>
              <a:latin typeface="Courier New" panose="02070309020205020404" pitchFamily="49" charset="0"/>
            </a:endParaRPr>
          </a:p>
          <a:p>
            <a:r>
              <a:rPr lang="es-ES" sz="1600" dirty="0">
                <a:solidFill>
                  <a:srgbClr val="000000"/>
                </a:solidFill>
                <a:highlight>
                  <a:srgbClr val="FFFFFF"/>
                </a:highlight>
                <a:latin typeface="Courier New" panose="02070309020205020404" pitchFamily="49" charset="0"/>
              </a:rPr>
              <a:t>    x</a:t>
            </a:r>
            <a:r>
              <a:rPr lang="es-ES" sz="1600" b="1" dirty="0">
                <a:solidFill>
                  <a:srgbClr val="000080"/>
                </a:solidFill>
                <a:highlight>
                  <a:srgbClr val="FFFFFF"/>
                </a:highlight>
                <a:latin typeface="Courier New" panose="02070309020205020404" pitchFamily="49" charset="0"/>
              </a:rPr>
              <a:t>=</a:t>
            </a:r>
            <a:r>
              <a:rPr lang="es-ES" sz="1600" dirty="0" err="1">
                <a:solidFill>
                  <a:srgbClr val="000000"/>
                </a:solidFill>
                <a:highlight>
                  <a:srgbClr val="FFFFFF"/>
                </a:highlight>
                <a:latin typeface="Courier New" panose="02070309020205020404" pitchFamily="49" charset="0"/>
              </a:rPr>
              <a:t>str</a:t>
            </a:r>
            <a:r>
              <a:rPr lang="es-ES" sz="1600" b="1" dirty="0">
                <a:solidFill>
                  <a:srgbClr val="000080"/>
                </a:solidFill>
                <a:highlight>
                  <a:srgbClr val="FFFFFF"/>
                </a:highlight>
                <a:latin typeface="Courier New" panose="02070309020205020404" pitchFamily="49" charset="0"/>
              </a:rPr>
              <a:t>(</a:t>
            </a:r>
            <a:r>
              <a:rPr lang="es-ES" sz="1600" dirty="0">
                <a:solidFill>
                  <a:srgbClr val="808080"/>
                </a:solidFill>
                <a:highlight>
                  <a:srgbClr val="FFFFFF"/>
                </a:highlight>
                <a:latin typeface="Courier New" panose="02070309020205020404" pitchFamily="49" charset="0"/>
              </a:rPr>
              <a:t>''</a:t>
            </a:r>
            <a:r>
              <a:rPr lang="es-ES" sz="1600" b="1" dirty="0">
                <a:solidFill>
                  <a:srgbClr val="000080"/>
                </a:solidFill>
                <a:highlight>
                  <a:srgbClr val="FFFFFF"/>
                </a:highlight>
                <a:latin typeface="Courier New" panose="02070309020205020404" pitchFamily="49" charset="0"/>
              </a:rPr>
              <a:t>[:].</a:t>
            </a:r>
            <a:r>
              <a:rPr lang="es-ES" sz="1600" dirty="0" err="1">
                <a:solidFill>
                  <a:srgbClr val="000000"/>
                </a:solidFill>
                <a:highlight>
                  <a:srgbClr val="FFFFFF"/>
                </a:highlight>
                <a:latin typeface="Courier New" panose="02070309020205020404" pitchFamily="49" charset="0"/>
              </a:rPr>
              <a:t>swapcase</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9</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2</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2</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4</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5</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9</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a:t>
            </a:r>
          </a:p>
          <a:p>
            <a:r>
              <a:rPr lang="es-ES" sz="1600" dirty="0">
                <a:solidFill>
                  <a:srgbClr val="000000"/>
                </a:solidFill>
                <a:highlight>
                  <a:srgbClr val="FFFFFF"/>
                </a:highlight>
                <a:latin typeface="Courier New" panose="02070309020205020404" pitchFamily="49" charset="0"/>
              </a:rPr>
              <a:t>    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6</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6</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5</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3</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7</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7</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5</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8</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7</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11</a:t>
            </a:r>
            <a:r>
              <a:rPr lang="es-ES" sz="1600" b="1" dirty="0">
                <a:solidFill>
                  <a:srgbClr val="000080"/>
                </a:solidFill>
                <a:highlight>
                  <a:srgbClr val="FFFFFF"/>
                </a:highlight>
                <a:latin typeface="Courier New" panose="02070309020205020404" pitchFamily="49" charset="0"/>
              </a:rPr>
              <a:t>,</a:t>
            </a:r>
            <a:r>
              <a:rPr lang="es-ES" sz="1600" dirty="0">
                <a:solidFill>
                  <a:srgbClr val="000000"/>
                </a:solidFill>
                <a:highlight>
                  <a:srgbClr val="FFFFFF"/>
                </a:highlight>
                <a:latin typeface="Courier New" panose="02070309020205020404" pitchFamily="49" charset="0"/>
              </a:rPr>
              <a:t>y</a:t>
            </a:r>
            <a:r>
              <a:rPr lang="es-ES" sz="1600" b="1" dirty="0">
                <a:solidFill>
                  <a:srgbClr val="000080"/>
                </a:solidFill>
                <a:highlight>
                  <a:srgbClr val="FFFFFF"/>
                </a:highlight>
                <a:latin typeface="Courier New" panose="02070309020205020404" pitchFamily="49" charset="0"/>
              </a:rPr>
              <a:t>+</a:t>
            </a:r>
            <a:r>
              <a:rPr lang="es-ES" sz="1600" dirty="0">
                <a:solidFill>
                  <a:srgbClr val="800000"/>
                </a:solidFill>
                <a:highlight>
                  <a:srgbClr val="FFFFFF"/>
                </a:highlight>
                <a:latin typeface="Courier New" panose="02070309020205020404" pitchFamily="49" charset="0"/>
              </a:rPr>
              <a:t>1</a:t>
            </a:r>
            <a:endParaRPr lang="es-ES" sz="1600" dirty="0">
              <a:solidFill>
                <a:srgbClr val="000000"/>
              </a:solidFill>
              <a:highlight>
                <a:srgbClr val="FFFFFF"/>
              </a:highlight>
              <a:latin typeface="Courier New" panose="02070309020205020404" pitchFamily="49" charset="0"/>
            </a:endParaRPr>
          </a:p>
          <a:p>
            <a:r>
              <a:rPr lang="fr-FR" sz="1600" dirty="0">
                <a:solidFill>
                  <a:srgbClr val="000000"/>
                </a:solidFill>
                <a:highlight>
                  <a:srgbClr val="FFFFFF"/>
                </a:highlight>
                <a:latin typeface="Courier New" panose="02070309020205020404" pitchFamily="49" charset="0"/>
              </a:rPr>
              <a:t>    z</a:t>
            </a:r>
            <a:r>
              <a:rPr lang="fr-FR" sz="1600" b="1" dirty="0">
                <a:solidFill>
                  <a:srgbClr val="000080"/>
                </a:solidFill>
                <a:highlight>
                  <a:srgbClr val="FFFFFF"/>
                </a:highlight>
                <a:latin typeface="Courier New" panose="02070309020205020404" pitchFamily="49" charset="0"/>
              </a:rPr>
              <a:t>=</a:t>
            </a:r>
            <a:r>
              <a:rPr lang="fr-FR" sz="1600" b="1" dirty="0">
                <a:solidFill>
                  <a:srgbClr val="0000FF"/>
                </a:solidFill>
                <a:highlight>
                  <a:srgbClr val="FFFFFF"/>
                </a:highlight>
                <a:latin typeface="Courier New" panose="02070309020205020404" pitchFamily="49" charset="0"/>
              </a:rPr>
              <a:t>lambda</a:t>
            </a:r>
            <a:r>
              <a:rPr lang="fr-FR" sz="1600" dirty="0">
                <a:solidFill>
                  <a:srgbClr val="000000"/>
                </a:solidFill>
                <a:highlight>
                  <a:srgbClr val="FFFFFF"/>
                </a:highlight>
                <a:latin typeface="Courier New" panose="02070309020205020404" pitchFamily="49" charset="0"/>
              </a:rPr>
              <a:t> </a:t>
            </a:r>
            <a:r>
              <a:rPr lang="fr-FR" sz="1600" dirty="0" err="1">
                <a:solidFill>
                  <a:srgbClr val="000000"/>
                </a:solidFill>
                <a:highlight>
                  <a:srgbClr val="FFFFFF"/>
                </a:highlight>
                <a:latin typeface="Courier New" panose="02070309020205020404" pitchFamily="49" charset="0"/>
              </a:rPr>
              <a:t>x</a:t>
            </a:r>
            <a:r>
              <a:rPr lang="fr-FR" sz="1600" b="1" dirty="0" err="1">
                <a:solidFill>
                  <a:srgbClr val="000080"/>
                </a:solidFill>
                <a:highlight>
                  <a:srgbClr val="FFFFFF"/>
                </a:highlight>
                <a:latin typeface="Courier New" panose="02070309020205020404" pitchFamily="49" charset="0"/>
              </a:rPr>
              <a:t>,</a:t>
            </a:r>
            <a:r>
              <a:rPr lang="fr-FR" sz="1600" dirty="0" err="1">
                <a:solidFill>
                  <a:srgbClr val="000000"/>
                </a:solidFill>
                <a:highlight>
                  <a:srgbClr val="FFFFFF"/>
                </a:highlight>
                <a:latin typeface="Courier New" panose="02070309020205020404" pitchFamily="49" charset="0"/>
              </a:rPr>
              <a:t>t</a:t>
            </a:r>
            <a:r>
              <a:rPr lang="fr-FR" sz="1600" b="1" dirty="0" err="1">
                <a:solidFill>
                  <a:srgbClr val="000080"/>
                </a:solidFill>
                <a:highlight>
                  <a:srgbClr val="FFFFFF"/>
                </a:highlight>
                <a:latin typeface="Courier New" panose="02070309020205020404" pitchFamily="49" charset="0"/>
              </a:rPr>
              <a:t>,</a:t>
            </a:r>
            <a:r>
              <a:rPr lang="fr-FR" sz="1600" dirty="0" err="1">
                <a:solidFill>
                  <a:srgbClr val="000000"/>
                </a:solidFill>
                <a:highlight>
                  <a:srgbClr val="FFFFFF"/>
                </a:highlight>
                <a:latin typeface="Courier New" panose="02070309020205020404" pitchFamily="49" charset="0"/>
              </a:rPr>
              <a:t>o</a:t>
            </a:r>
            <a:r>
              <a:rPr lang="fr-FR" sz="1600" b="1" dirty="0">
                <a:solidFill>
                  <a:srgbClr val="000080"/>
                </a:solidFill>
                <a:highlight>
                  <a:srgbClr val="FFFFFF"/>
                </a:highlight>
                <a:latin typeface="Courier New" panose="02070309020205020404" pitchFamily="49" charset="0"/>
              </a:rPr>
              <a:t>=</a:t>
            </a:r>
            <a:r>
              <a:rPr lang="fr-FR" sz="1600" dirty="0">
                <a:solidFill>
                  <a:srgbClr val="800000"/>
                </a:solidFill>
                <a:highlight>
                  <a:srgbClr val="FFFFFF"/>
                </a:highlight>
                <a:latin typeface="Courier New" panose="02070309020205020404" pitchFamily="49" charset="0"/>
              </a:rPr>
              <a:t>0</a:t>
            </a:r>
            <a:r>
              <a:rPr lang="fr-FR" sz="1600" b="1" dirty="0">
                <a:solidFill>
                  <a:srgbClr val="000080"/>
                </a:solidFill>
                <a:highlight>
                  <a:srgbClr val="FFFFFF"/>
                </a:highlight>
                <a:latin typeface="Courier New" panose="02070309020205020404" pitchFamily="49" charset="0"/>
              </a:rPr>
              <a:t>:</a:t>
            </a:r>
            <a:r>
              <a:rPr lang="fr-FR" sz="1600" dirty="0">
                <a:solidFill>
                  <a:srgbClr val="808080"/>
                </a:solidFill>
                <a:highlight>
                  <a:srgbClr val="FFFFFF"/>
                </a:highlight>
                <a:latin typeface="Courier New" panose="02070309020205020404" pitchFamily="49" charset="0"/>
              </a:rPr>
              <a:t>''</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join</a:t>
            </a:r>
            <a:r>
              <a:rPr lang="fr-FR" sz="1600" b="1" dirty="0">
                <a:solidFill>
                  <a:srgbClr val="000080"/>
                </a:solidFill>
                <a:highlight>
                  <a:srgbClr val="FFFFFF"/>
                </a:highlight>
                <a:latin typeface="Courier New" panose="02070309020205020404" pitchFamily="49" charset="0"/>
              </a:rPr>
              <a:t>(</a:t>
            </a:r>
            <a:r>
              <a:rPr lang="fr-FR" sz="1600" dirty="0" err="1">
                <a:solidFill>
                  <a:srgbClr val="000000"/>
                </a:solidFill>
                <a:highlight>
                  <a:srgbClr val="FFFFFF"/>
                </a:highlight>
                <a:latin typeface="Courier New" panose="02070309020205020404" pitchFamily="49" charset="0"/>
              </a:rPr>
              <a:t>map</a:t>
            </a:r>
            <a:r>
              <a:rPr lang="fr-FR" sz="1600" b="1" dirty="0">
                <a:solidFill>
                  <a:srgbClr val="000080"/>
                </a:solidFill>
                <a:highlight>
                  <a:srgbClr val="FFFFFF"/>
                </a:highlight>
                <a:latin typeface="Courier New" panose="02070309020205020404" pitchFamily="49" charset="0"/>
              </a:rPr>
              <a:t>(</a:t>
            </a:r>
            <a:r>
              <a:rPr lang="fr-FR" sz="1600" b="1" dirty="0">
                <a:solidFill>
                  <a:srgbClr val="0000FF"/>
                </a:solidFill>
                <a:highlight>
                  <a:srgbClr val="FFFFFF"/>
                </a:highlight>
                <a:latin typeface="Courier New" panose="02070309020205020404" pitchFamily="49" charset="0"/>
              </a:rPr>
              <a:t>lambda</a:t>
            </a:r>
            <a:r>
              <a:rPr lang="fr-FR" sz="1600" dirty="0">
                <a:solidFill>
                  <a:srgbClr val="000000"/>
                </a:solidFill>
                <a:highlight>
                  <a:srgbClr val="FFFFFF"/>
                </a:highlight>
                <a:latin typeface="Courier New" panose="02070309020205020404" pitchFamily="49" charset="0"/>
              </a:rPr>
              <a:t> j</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x</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__getitem__</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j</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o</a:t>
            </a:r>
            <a:r>
              <a:rPr lang="fr-FR" sz="1600" b="1" dirty="0">
                <a:solidFill>
                  <a:srgbClr val="000080"/>
                </a:solidFill>
                <a:highlight>
                  <a:srgbClr val="FFFFFF"/>
                </a:highlight>
                <a:latin typeface="Courier New" panose="02070309020205020404" pitchFamily="49" charset="0"/>
              </a:rPr>
              <a:t>),</a:t>
            </a:r>
            <a:r>
              <a:rPr lang="fr-FR" sz="1600" dirty="0">
                <a:solidFill>
                  <a:srgbClr val="000000"/>
                </a:solidFill>
                <a:highlight>
                  <a:srgbClr val="FFFFFF"/>
                </a:highlight>
                <a:latin typeface="Courier New" panose="02070309020205020404" pitchFamily="49" charset="0"/>
              </a:rPr>
              <a:t> t</a:t>
            </a:r>
            <a:r>
              <a:rPr lang="fr-FR" sz="1600" b="1" dirty="0">
                <a:solidFill>
                  <a:srgbClr val="000080"/>
                </a:solidFill>
                <a:highlight>
                  <a:srgbClr val="FFFFFF"/>
                </a:highlight>
                <a:latin typeface="Courier New" panose="02070309020205020404" pitchFamily="49" charset="0"/>
              </a:rPr>
              <a:t>))</a:t>
            </a:r>
            <a:endParaRPr lang="fr-FR"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hasattr</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c</a:t>
            </a:r>
            <a:r>
              <a:rPr lang="en-US" sz="1600" b="1" dirty="0" err="1">
                <a:solidFill>
                  <a:srgbClr val="000080"/>
                </a:solidFill>
                <a:highlight>
                  <a:srgbClr val="FFFFFF"/>
                </a:highlight>
                <a:latin typeface="Courier New" panose="02070309020205020404" pitchFamily="49" charset="0"/>
              </a:rPr>
              <a:t>,</a:t>
            </a:r>
            <a:r>
              <a:rPr lang="en-US" sz="1600" dirty="0" err="1">
                <a:solidFill>
                  <a:srgbClr val="808080"/>
                </a:solidFill>
                <a:highlight>
                  <a:srgbClr val="FFFFFF"/>
                </a:highlight>
                <a:latin typeface="Courier New" panose="02070309020205020404" pitchFamily="49" charset="0"/>
              </a:rPr>
              <a:t>'o</a:t>
            </a:r>
            <a:r>
              <a:rPr lang="en-US" sz="1600" dirty="0">
                <a:solidFill>
                  <a:srgbClr val="808080"/>
                </a:solidFill>
                <a:highlight>
                  <a:srgbClr val="FFFFFF"/>
                </a:highlight>
                <a:latin typeface="Courier New" panose="02070309020205020404" pitchFamily="49" charset="0"/>
              </a:rPr>
              <a:t>'</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and</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not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getattr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c</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'o'</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z</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x</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y</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c</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o</a:t>
            </a:r>
            <a:r>
              <a:rPr lang="en-US" sz="1600" b="1" dirty="0">
                <a:solidFill>
                  <a:srgbClr val="000080"/>
                </a:solidFill>
                <a:highlight>
                  <a:srgbClr val="FFFFFF"/>
                </a:highlight>
                <a:latin typeface="Courier New" panose="02070309020205020404" pitchFamily="49" charset="0"/>
              </a:rPr>
              <a:t>=</a:t>
            </a:r>
            <a:r>
              <a:rPr lang="en-US" sz="1600" b="1" dirty="0" err="1">
                <a:solidFill>
                  <a:srgbClr val="0000FF"/>
                </a:solidFill>
                <a:highlight>
                  <a:srgbClr val="FFFFFF"/>
                </a:highlight>
                <a:latin typeface="Courier New" panose="02070309020205020404" pitchFamily="49" charset="0"/>
              </a:rPr>
              <a:t>False</a:t>
            </a:r>
            <a:r>
              <a:rPr lang="en-US" sz="1600" b="1" dirty="0" err="1">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j</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'CELESTIAL_NAVIGATION_CONSTANT'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bit_length</a:t>
            </a:r>
            <a:endParaRPr lang="en-US" sz="1600" dirty="0">
              <a:solidFill>
                <a:srgbClr val="000000"/>
              </a:solidFill>
              <a:highlight>
                <a:srgbClr val="FFFFFF"/>
              </a:highlight>
              <a:latin typeface="Courier New" panose="02070309020205020404" pitchFamily="49" charset="0"/>
            </a:endParaRPr>
          </a:p>
          <a:p>
            <a:r>
              <a:rPr lang="it-IT" sz="1600" dirty="0">
                <a:solidFill>
                  <a:srgbClr val="000000"/>
                </a:solidFill>
                <a:highlight>
                  <a:srgbClr val="FFFFFF"/>
                </a:highlight>
                <a:latin typeface="Courier New" panose="02070309020205020404" pitchFamily="49" charset="0"/>
              </a:rPr>
              <a:t>    d</a:t>
            </a:r>
            <a:r>
              <a:rPr lang="it-IT" sz="1600" b="1" dirty="0">
                <a:solidFill>
                  <a:srgbClr val="000080"/>
                </a:solidFill>
                <a:highlight>
                  <a:srgbClr val="FFFFFF"/>
                </a:highlight>
                <a:latin typeface="Courier New" panose="02070309020205020404" pitchFamily="49" charset="0"/>
              </a:rPr>
              <a:t>=(</a:t>
            </a:r>
            <a:r>
              <a:rPr lang="it-IT" sz="1600" b="1" dirty="0">
                <a:solidFill>
                  <a:srgbClr val="0000FF"/>
                </a:solidFill>
                <a:highlight>
                  <a:srgbClr val="FFFFFF"/>
                </a:highlight>
                <a:latin typeface="Courier New" panose="02070309020205020404" pitchFamily="49" charset="0"/>
              </a:rPr>
              <a:t>lambda</a:t>
            </a:r>
            <a:r>
              <a:rPr lang="it-IT" sz="1600" b="1" dirty="0">
                <a:solidFill>
                  <a:srgbClr val="000080"/>
                </a:solidFill>
                <a:highlight>
                  <a:srgbClr val="FFFFFF"/>
                </a:highlight>
                <a:latin typeface="Courier New" panose="02070309020205020404" pitchFamily="49" charset="0"/>
              </a:rPr>
              <a:t>:(</a:t>
            </a:r>
            <a:r>
              <a:rPr lang="it-IT" sz="1600" b="1" dirty="0">
                <a:solidFill>
                  <a:srgbClr val="0000FF"/>
                </a:solidFill>
                <a:highlight>
                  <a:srgbClr val="FFFFFF"/>
                </a:highlight>
                <a:latin typeface="Courier New" panose="02070309020205020404" pitchFamily="49" charset="0"/>
              </a:rPr>
              <a:t>lambda</a:t>
            </a:r>
            <a:r>
              <a:rPr lang="it-IT" sz="1600" b="1" dirty="0">
                <a:solidFill>
                  <a:srgbClr val="000080"/>
                </a:solidFill>
                <a:highlight>
                  <a:srgbClr val="FFFFFF"/>
                </a:highlight>
                <a:latin typeface="Courier New" panose="02070309020205020404" pitchFamily="49" charset="0"/>
              </a:rPr>
              <a:t>:</a:t>
            </a:r>
            <a:r>
              <a:rPr lang="it-IT" sz="1600" b="1" dirty="0">
                <a:solidFill>
                  <a:srgbClr val="0000FF"/>
                </a:solidFill>
                <a:highlight>
                  <a:srgbClr val="FFFFFF"/>
                </a:highlight>
                <a:latin typeface="Courier New" panose="02070309020205020404" pitchFamily="49" charset="0"/>
              </a:rPr>
              <a:t>None</a:t>
            </a:r>
            <a:r>
              <a:rPr lang="it-IT" sz="1600" b="1" dirty="0">
                <a:solidFill>
                  <a:srgbClr val="000080"/>
                </a:solidFill>
                <a:highlight>
                  <a:srgbClr val="FFFFFF"/>
                </a:highlight>
                <a:latin typeface="Courier New" panose="02070309020205020404" pitchFamily="49" charset="0"/>
              </a:rPr>
              <a:t>))()();</a:t>
            </a:r>
            <a:r>
              <a:rPr lang="it-IT" sz="1600" dirty="0">
                <a:solidFill>
                  <a:srgbClr val="000000"/>
                </a:solidFill>
                <a:highlight>
                  <a:srgbClr val="FFFFFF"/>
                </a:highlight>
                <a:latin typeface="Courier New" panose="02070309020205020404" pitchFamily="49" charset="0"/>
              </a:rPr>
              <a:t>g</a:t>
            </a:r>
            <a:r>
              <a:rPr lang="it-IT" sz="1600" b="1" dirty="0">
                <a:solidFill>
                  <a:srgbClr val="000080"/>
                </a:solidFill>
                <a:highlight>
                  <a:srgbClr val="FFFFFF"/>
                </a:highlight>
                <a:latin typeface="Courier New" panose="02070309020205020404" pitchFamily="49" charset="0"/>
              </a:rPr>
              <a:t>=</a:t>
            </a:r>
            <a:r>
              <a:rPr lang="it-IT" sz="1600" dirty="0">
                <a:solidFill>
                  <a:srgbClr val="000000"/>
                </a:solidFill>
                <a:highlight>
                  <a:srgbClr val="FFFFFF"/>
                </a:highlight>
                <a:latin typeface="Courier New" panose="02070309020205020404" pitchFamily="49" charset="0"/>
              </a:rPr>
              <a:t>globals</a:t>
            </a:r>
            <a:r>
              <a:rPr lang="it-IT" sz="1600" b="1" dirty="0">
                <a:solidFill>
                  <a:srgbClr val="000080"/>
                </a:solidFill>
                <a:highlight>
                  <a:srgbClr val="FFFFFF"/>
                </a:highlight>
                <a:latin typeface="Courier New" panose="02070309020205020404" pitchFamily="49" charset="0"/>
              </a:rPr>
              <a:t>()</a:t>
            </a:r>
            <a:endParaRPr lang="it-IT"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while</a:t>
            </a:r>
            <a:r>
              <a:rPr lang="en-US" sz="1600" dirty="0">
                <a:solidFill>
                  <a:srgbClr val="000000"/>
                </a:solidFill>
                <a:highlight>
                  <a:srgbClr val="FFFFFF"/>
                </a:highlight>
                <a:latin typeface="Courier New" panose="02070309020205020404" pitchFamily="49" charset="0"/>
              </a:rPr>
              <a:t> d</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g</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'X567S-lumos-17-KLAUS'</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d</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if</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lambda</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None</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j</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p</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lambda</a:t>
            </a:r>
            <a:r>
              <a:rPr lang="en-US" sz="1600" dirty="0">
                <a:solidFill>
                  <a:srgbClr val="000000"/>
                </a:solidFill>
                <a:highlight>
                  <a:srgbClr val="FFFFFF"/>
                </a:highlight>
                <a:latin typeface="Courier New" panose="02070309020205020404" pitchFamily="49" charset="0"/>
              </a:rPr>
              <a:t> p</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sum</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map</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int</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list</a:t>
            </a:r>
            <a:r>
              <a:rPr lang="en-US" sz="1600" b="1" dirty="0">
                <a:solidFill>
                  <a:srgbClr val="000080"/>
                </a:solidFill>
                <a:highlight>
                  <a:srgbClr val="FFFFFF"/>
                </a:highlight>
                <a:latin typeface="Courier New" panose="02070309020205020404" pitchFamily="49" charset="0"/>
              </a:rPr>
              <a:t>(</a:t>
            </a:r>
            <a:r>
              <a:rPr lang="en-US" sz="1600" dirty="0" err="1">
                <a:solidFill>
                  <a:srgbClr val="000000"/>
                </a:solidFill>
                <a:highlight>
                  <a:srgbClr val="FFFFFF"/>
                </a:highlight>
                <a:latin typeface="Courier New" panose="02070309020205020404" pitchFamily="49" charset="0"/>
              </a:rPr>
              <a:t>str</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nn-NO" sz="1600" dirty="0">
                <a:solidFill>
                  <a:srgbClr val="000000"/>
                </a:solidFill>
                <a:highlight>
                  <a:srgbClr val="FFFFFF"/>
                </a:highlight>
                <a:latin typeface="Courier New" panose="02070309020205020404" pitchFamily="49" charset="0"/>
              </a:rPr>
              <a:t>    MGC</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p</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sum</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map</a:t>
            </a:r>
            <a:r>
              <a:rPr lang="nn-NO" sz="1600" b="1" dirty="0">
                <a:solidFill>
                  <a:srgbClr val="000080"/>
                </a:solidFill>
                <a:highlight>
                  <a:srgbClr val="FFFFFF"/>
                </a:highlight>
                <a:latin typeface="Courier New" panose="02070309020205020404" pitchFamily="49" charset="0"/>
              </a:rPr>
              <a:t>(</a:t>
            </a:r>
            <a:r>
              <a:rPr lang="nn-NO" sz="1600" b="1" dirty="0">
                <a:solidFill>
                  <a:srgbClr val="0000FF"/>
                </a:solidFill>
                <a:highlight>
                  <a:srgbClr val="FFFFFF"/>
                </a:highlight>
                <a:latin typeface="Courier New" panose="02070309020205020404" pitchFamily="49" charset="0"/>
              </a:rPr>
              <a:t>lambda</a:t>
            </a:r>
            <a:r>
              <a:rPr lang="nn-NO" sz="1600" dirty="0">
                <a:solidFill>
                  <a:srgbClr val="000000"/>
                </a:solidFill>
                <a:highlight>
                  <a:srgbClr val="FFFFFF"/>
                </a:highlight>
                <a:latin typeface="Courier New" panose="02070309020205020404" pitchFamily="49" charset="0"/>
              </a:rPr>
              <a:t> v</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 v</a:t>
            </a:r>
            <a:r>
              <a:rPr lang="nn-NO" sz="1600" b="1" dirty="0">
                <a:solidFill>
                  <a:srgbClr val="000080"/>
                </a:solidFill>
                <a:highlight>
                  <a:srgbClr val="FFFFFF"/>
                </a:highlight>
                <a:latin typeface="Courier New" panose="02070309020205020404" pitchFamily="49" charset="0"/>
              </a:rPr>
              <a:t>[</a:t>
            </a:r>
            <a:r>
              <a:rPr lang="nn-NO" sz="1600" dirty="0">
                <a:solidFill>
                  <a:srgbClr val="800000"/>
                </a:solidFill>
                <a:highlight>
                  <a:srgbClr val="FFFFFF"/>
                </a:highlight>
                <a:latin typeface="Courier New" panose="02070309020205020404" pitchFamily="49" charset="0"/>
              </a:rPr>
              <a:t>0</a:t>
            </a:r>
            <a:r>
              <a:rPr lang="nn-NO" sz="1600" b="1" dirty="0">
                <a:solidFill>
                  <a:srgbClr val="000080"/>
                </a:solidFill>
                <a:highlight>
                  <a:srgbClr val="FFFFFF"/>
                </a:highlight>
                <a:latin typeface="Courier New" panose="02070309020205020404" pitchFamily="49" charset="0"/>
              </a:rPr>
              <a:t>]*</a:t>
            </a:r>
            <a:r>
              <a:rPr lang="nn-NO" sz="1600" dirty="0">
                <a:solidFill>
                  <a:srgbClr val="800000"/>
                </a:solidFill>
                <a:highlight>
                  <a:srgbClr val="FFFFFF"/>
                </a:highlight>
                <a:latin typeface="Courier New" panose="02070309020205020404" pitchFamily="49" charset="0"/>
              </a:rPr>
              <a:t>8</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ord</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v</a:t>
            </a:r>
            <a:r>
              <a:rPr lang="nn-NO" sz="1600" b="1" dirty="0">
                <a:solidFill>
                  <a:srgbClr val="000080"/>
                </a:solidFill>
                <a:highlight>
                  <a:srgbClr val="FFFFFF"/>
                </a:highlight>
                <a:latin typeface="Courier New" panose="02070309020205020404" pitchFamily="49" charset="0"/>
              </a:rPr>
              <a:t>[</a:t>
            </a:r>
            <a:r>
              <a:rPr lang="nn-NO" sz="1600" dirty="0">
                <a:solidFill>
                  <a:srgbClr val="800000"/>
                </a:solidFill>
                <a:highlight>
                  <a:srgbClr val="FFFFFF"/>
                </a:highlight>
                <a:latin typeface="Courier New" panose="02070309020205020404" pitchFamily="49" charset="0"/>
              </a:rPr>
              <a:t>1</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 enumerate</a:t>
            </a:r>
            <a:r>
              <a:rPr lang="nn-NO" sz="1600" b="1" dirty="0">
                <a:solidFill>
                  <a:srgbClr val="000080"/>
                </a:solidFill>
                <a:highlight>
                  <a:srgbClr val="FFFFFF"/>
                </a:highlight>
                <a:latin typeface="Courier New" panose="02070309020205020404" pitchFamily="49" charset="0"/>
              </a:rPr>
              <a:t>(</a:t>
            </a:r>
            <a:r>
              <a:rPr lang="nn-NO" sz="1600" dirty="0">
                <a:solidFill>
                  <a:srgbClr val="000000"/>
                </a:solidFill>
                <a:highlight>
                  <a:srgbClr val="FFFFFF"/>
                </a:highlight>
                <a:latin typeface="Courier New" panose="02070309020205020404" pitchFamily="49" charset="0"/>
              </a:rPr>
              <a:t>name</a:t>
            </a:r>
            <a:r>
              <a:rPr lang="nn-NO" sz="1600" b="1" dirty="0">
                <a:solidFill>
                  <a:srgbClr val="000080"/>
                </a:solidFill>
                <a:highlight>
                  <a:srgbClr val="FFFFFF"/>
                </a:highlight>
                <a:latin typeface="Courier New" panose="02070309020205020404" pitchFamily="49" charset="0"/>
              </a:rPr>
              <a:t>))))</a:t>
            </a:r>
            <a:endParaRPr lang="nn-NO"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while</a:t>
            </a:r>
            <a:r>
              <a:rPr lang="en-US" sz="1600" dirty="0">
                <a:solidFill>
                  <a:srgbClr val="000000"/>
                </a:solidFill>
                <a:highlight>
                  <a:srgbClr val="FFFFFF"/>
                </a:highlight>
                <a:latin typeface="Courier New" panose="02070309020205020404" pitchFamily="49" charset="0"/>
              </a:rPr>
              <a:t> MGC</a:t>
            </a:r>
            <a:r>
              <a:rPr lang="en-US" sz="1600" b="1" dirty="0">
                <a:solidFill>
                  <a:srgbClr val="000080"/>
                </a:solidFill>
                <a:highlight>
                  <a:srgbClr val="FFFFFF"/>
                </a:highlight>
                <a:latin typeface="Courier New" panose="02070309020205020404" pitchFamily="49" charset="0"/>
              </a:rPr>
              <a:t>&gt;</a:t>
            </a:r>
            <a:r>
              <a:rPr lang="en-US" sz="1600" dirty="0">
                <a:solidFill>
                  <a:srgbClr val="800000"/>
                </a:solidFill>
                <a:highlight>
                  <a:srgbClr val="FFFFFF"/>
                </a:highlight>
                <a:latin typeface="Courier New" panose="02070309020205020404" pitchFamily="49" charset="0"/>
              </a:rPr>
              <a:t>10</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MGC</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p</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MGC</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c</a:t>
            </a:r>
            <a:r>
              <a:rPr lang="en-US" sz="1600" b="1" dirty="0">
                <a:solidFill>
                  <a:srgbClr val="000080"/>
                </a:solidFill>
                <a:highlight>
                  <a:srgbClr val="FFFFFF"/>
                </a:highlight>
                <a:latin typeface="Courier New" panose="02070309020205020404" pitchFamily="49" charset="0"/>
              </a:rPr>
              <a:t>:</a:t>
            </a:r>
            <a:r>
              <a:rPr lang="en-US" sz="1600" b="1" dirty="0">
                <a:solidFill>
                  <a:srgbClr val="0000FF"/>
                </a:solidFill>
                <a:highlight>
                  <a:srgbClr val="FFFFFF"/>
                </a:highlight>
                <a:latin typeface="Courier New" panose="02070309020205020404" pitchFamily="49" charset="0"/>
              </a:rPr>
              <a:t>return</a:t>
            </a:r>
            <a:r>
              <a:rPr lang="en-US" sz="1600" dirty="0">
                <a:solidFill>
                  <a:srgbClr val="000000"/>
                </a:solidFill>
                <a:highlight>
                  <a:srgbClr val="FFFFFF"/>
                </a:highlight>
                <a:latin typeface="Courier New" panose="02070309020205020404" pitchFamily="49" charset="0"/>
              </a:rPr>
              <a:t> MGC</a:t>
            </a:r>
            <a:endParaRPr lang="en-US" sz="3600" dirty="0"/>
          </a:p>
        </p:txBody>
      </p:sp>
    </p:spTree>
    <p:extLst>
      <p:ext uri="{BB962C8B-B14F-4D97-AF65-F5344CB8AC3E}">
        <p14:creationId xmlns:p14="http://schemas.microsoft.com/office/powerpoint/2010/main" val="235070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3DF5-4E62-4F1C-BD6D-E7B48BD598A6}"/>
              </a:ext>
            </a:extLst>
          </p:cNvPr>
          <p:cNvSpPr>
            <a:spLocks noGrp="1"/>
          </p:cNvSpPr>
          <p:nvPr>
            <p:ph type="title"/>
          </p:nvPr>
        </p:nvSpPr>
        <p:spPr/>
        <p:txBody>
          <a:bodyPr/>
          <a:lstStyle/>
          <a:p>
            <a:r>
              <a:rPr lang="en-US" dirty="0"/>
              <a:t>Unit Tests</a:t>
            </a:r>
          </a:p>
        </p:txBody>
      </p:sp>
      <p:sp>
        <p:nvSpPr>
          <p:cNvPr id="5" name="Content Placeholder 4">
            <a:extLst>
              <a:ext uri="{FF2B5EF4-FFF2-40B4-BE49-F238E27FC236}">
                <a16:creationId xmlns:a16="http://schemas.microsoft.com/office/drawing/2014/main" id="{D05050D6-A481-4538-91C2-7E39F9F36807}"/>
              </a:ext>
            </a:extLst>
          </p:cNvPr>
          <p:cNvSpPr>
            <a:spLocks noGrp="1"/>
          </p:cNvSpPr>
          <p:nvPr>
            <p:ph idx="1"/>
          </p:nvPr>
        </p:nvSpPr>
        <p:spPr/>
        <p:txBody>
          <a:bodyPr/>
          <a:lstStyle/>
          <a:p>
            <a:r>
              <a:rPr lang="en-US" dirty="0"/>
              <a:t>Unit tests determine if you are correct</a:t>
            </a:r>
          </a:p>
          <a:p>
            <a:r>
              <a:rPr lang="en-US" dirty="0"/>
              <a:t>The unit tests are EXTREMELY specific</a:t>
            </a:r>
          </a:p>
          <a:p>
            <a:pPr lvl="1"/>
            <a:r>
              <a:rPr lang="en-US" dirty="0"/>
              <a:t>Capitalization</a:t>
            </a:r>
          </a:p>
          <a:p>
            <a:pPr lvl="1"/>
            <a:r>
              <a:rPr lang="en-US" dirty="0"/>
              <a:t>Spelling</a:t>
            </a:r>
          </a:p>
          <a:p>
            <a:pPr lvl="1"/>
            <a:r>
              <a:rPr lang="en-US" dirty="0"/>
              <a:t>Whitespace</a:t>
            </a:r>
          </a:p>
          <a:p>
            <a:r>
              <a:rPr lang="en-US" dirty="0"/>
              <a:t>Eyeballing the output is not enough</a:t>
            </a:r>
          </a:p>
          <a:p>
            <a:r>
              <a:rPr lang="en-US" dirty="0"/>
              <a:t>YOU MUST RUN THE UNIT TESTS TO COMPLETE THIS PROJECT</a:t>
            </a:r>
          </a:p>
        </p:txBody>
      </p:sp>
    </p:spTree>
    <p:extLst>
      <p:ext uri="{BB962C8B-B14F-4D97-AF65-F5344CB8AC3E}">
        <p14:creationId xmlns:p14="http://schemas.microsoft.com/office/powerpoint/2010/main" val="120437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F913-9D68-409D-BFCD-F2C9BE6A8957}"/>
              </a:ext>
            </a:extLst>
          </p:cNvPr>
          <p:cNvSpPr>
            <a:spLocks noGrp="1"/>
          </p:cNvSpPr>
          <p:nvPr>
            <p:ph type="title"/>
          </p:nvPr>
        </p:nvSpPr>
        <p:spPr/>
        <p:txBody>
          <a:bodyPr/>
          <a:lstStyle/>
          <a:p>
            <a:r>
              <a:rPr lang="en-US" dirty="0"/>
              <a:t>Reading Unit Tests</a:t>
            </a:r>
          </a:p>
        </p:txBody>
      </p:sp>
      <p:sp>
        <p:nvSpPr>
          <p:cNvPr id="3" name="Content Placeholder 2">
            <a:extLst>
              <a:ext uri="{FF2B5EF4-FFF2-40B4-BE49-F238E27FC236}">
                <a16:creationId xmlns:a16="http://schemas.microsoft.com/office/drawing/2014/main" id="{6EBE4B58-12D3-4769-A67D-4B868EE2850D}"/>
              </a:ext>
            </a:extLst>
          </p:cNvPr>
          <p:cNvSpPr>
            <a:spLocks noGrp="1"/>
          </p:cNvSpPr>
          <p:nvPr>
            <p:ph idx="1"/>
          </p:nvPr>
        </p:nvSpPr>
        <p:spPr/>
        <p:txBody>
          <a:bodyPr/>
          <a:lstStyle/>
          <a:p>
            <a:r>
              <a:rPr lang="en-US" dirty="0"/>
              <a:t>Refer to reference sheet.</a:t>
            </a:r>
          </a:p>
        </p:txBody>
      </p:sp>
    </p:spTree>
    <p:extLst>
      <p:ext uri="{BB962C8B-B14F-4D97-AF65-F5344CB8AC3E}">
        <p14:creationId xmlns:p14="http://schemas.microsoft.com/office/powerpoint/2010/main" val="256520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6519-3427-4939-8454-8B4951852B7F}"/>
              </a:ext>
            </a:extLst>
          </p:cNvPr>
          <p:cNvSpPr>
            <a:spLocks noGrp="1"/>
          </p:cNvSpPr>
          <p:nvPr>
            <p:ph type="title"/>
          </p:nvPr>
        </p:nvSpPr>
        <p:spPr/>
        <p:txBody>
          <a:bodyPr/>
          <a:lstStyle/>
          <a:p>
            <a:r>
              <a:rPr lang="en-US" dirty="0"/>
              <a:t>Web-CAT</a:t>
            </a:r>
          </a:p>
        </p:txBody>
      </p:sp>
      <p:sp>
        <p:nvSpPr>
          <p:cNvPr id="3" name="Content Placeholder 2">
            <a:extLst>
              <a:ext uri="{FF2B5EF4-FFF2-40B4-BE49-F238E27FC236}">
                <a16:creationId xmlns:a16="http://schemas.microsoft.com/office/drawing/2014/main" id="{8F22D952-318E-456F-801D-BB1E0BA14559}"/>
              </a:ext>
            </a:extLst>
          </p:cNvPr>
          <p:cNvSpPr>
            <a:spLocks noGrp="1"/>
          </p:cNvSpPr>
          <p:nvPr>
            <p:ph sz="half" idx="1"/>
          </p:nvPr>
        </p:nvSpPr>
        <p:spPr/>
        <p:txBody>
          <a:bodyPr/>
          <a:lstStyle/>
          <a:p>
            <a:r>
              <a:rPr lang="en-US" dirty="0"/>
              <a:t>When you are done, you will submit on Web-CAT</a:t>
            </a:r>
          </a:p>
          <a:p>
            <a:r>
              <a:rPr lang="en-US" dirty="0"/>
              <a:t>Indicates you passed or failed the test cases</a:t>
            </a:r>
          </a:p>
          <a:p>
            <a:pPr lvl="1"/>
            <a:r>
              <a:rPr lang="en-US" dirty="0"/>
              <a:t>Run the local test cases to determine which ones you are failing</a:t>
            </a:r>
          </a:p>
          <a:p>
            <a:r>
              <a:rPr lang="en-US" dirty="0"/>
              <a:t>5 points assigned by TAs for good code style</a:t>
            </a:r>
          </a:p>
          <a:p>
            <a:pPr lvl="1"/>
            <a:r>
              <a:rPr lang="en-US" dirty="0"/>
              <a:t>Check the code organization guide</a:t>
            </a:r>
          </a:p>
        </p:txBody>
      </p:sp>
      <p:sp>
        <p:nvSpPr>
          <p:cNvPr id="4" name="Content Placeholder 3">
            <a:extLst>
              <a:ext uri="{FF2B5EF4-FFF2-40B4-BE49-F238E27FC236}">
                <a16:creationId xmlns:a16="http://schemas.microsoft.com/office/drawing/2014/main" id="{07706E6B-A429-4BD6-A432-817D4CF72D19}"/>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76849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7CFAA6-1DBB-43B0-BD82-2FB83CF4E4A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5304CC-DE1B-4D14-B898-10F9CD4DEFB8}"/>
              </a:ext>
            </a:extLst>
          </p:cNvPr>
          <p:cNvSpPr>
            <a:spLocks noGrp="1"/>
          </p:cNvSpPr>
          <p:nvPr>
            <p:ph type="title"/>
          </p:nvPr>
        </p:nvSpPr>
        <p:spPr>
          <a:xfrm>
            <a:off x="706298" y="639763"/>
            <a:ext cx="3997693" cy="5492750"/>
          </a:xfrm>
        </p:spPr>
        <p:txBody>
          <a:bodyPr>
            <a:normAutofit/>
          </a:bodyPr>
          <a:lstStyle/>
          <a:p>
            <a:r>
              <a:rPr lang="en-US" sz="6000" dirty="0">
                <a:solidFill>
                  <a:srgbClr val="FFFFFF"/>
                </a:solidFill>
              </a:rPr>
              <a:t>Getting Started</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626847244"/>
              </p:ext>
            </p:extLst>
          </p:nvPr>
        </p:nvGraphicFramePr>
        <p:xfrm>
          <a:off x="3810000" y="247650"/>
          <a:ext cx="8229600" cy="638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65616799"/>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7605</TotalTime>
  <Words>1228</Words>
  <Application>Microsoft Office PowerPoint</Application>
  <PresentationFormat>Widescreen</PresentationFormat>
  <Paragraphs>110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 New</vt:lpstr>
      <vt:lpstr>Metropolitan</vt:lpstr>
      <vt:lpstr>Project 2: Magical Banking</vt:lpstr>
      <vt:lpstr>Overview</vt:lpstr>
      <vt:lpstr>Learning Objectives</vt:lpstr>
      <vt:lpstr>Program overview</vt:lpstr>
      <vt:lpstr>PowerPoint Presentation</vt:lpstr>
      <vt:lpstr>Unit Tests</vt:lpstr>
      <vt:lpstr>Reading Unit Tests</vt:lpstr>
      <vt:lpstr>Web-CAT</vt:lpstr>
      <vt:lpstr>Getting Started</vt:lpstr>
      <vt:lpstr>Class Format</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acbart</cp:lastModifiedBy>
  <cp:revision>191</cp:revision>
  <dcterms:created xsi:type="dcterms:W3CDTF">2017-08-24T16:45:08Z</dcterms:created>
  <dcterms:modified xsi:type="dcterms:W3CDTF">2018-02-04T09:25:26Z</dcterms:modified>
</cp:coreProperties>
</file>