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73" r:id="rId3"/>
    <p:sldId id="272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3469" autoAdjust="0"/>
  </p:normalViewPr>
  <p:slideViewPr>
    <p:cSldViewPr snapToGrid="0" showGuides="1">
      <p:cViewPr varScale="1">
        <p:scale>
          <a:sx n="49" d="100"/>
          <a:sy n="49" d="100"/>
        </p:scale>
        <p:origin x="1416" y="36"/>
      </p:cViewPr>
      <p:guideLst>
        <p:guide orient="horz" pos="208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powerful tool for collecting related data into the same place. Any noun can be collected – you have a list of students, a list of grades, a list of commands, a list of whatever. Lists are just an ordered representation of some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this time, students start getting anxious about types. They'll try and force parameters to have types, especially if they come from a Java/C background. But parameters don’t have types, and they'll make mistakes like B and C. For the record, A is the correct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want to do some worked examples of working with lists. Here are two example problems.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check_animals</a:t>
            </a:r>
            <a:r>
              <a:rPr lang="en-US" dirty="0"/>
              <a:t>(animals):</a:t>
            </a:r>
          </a:p>
          <a:p>
            <a:r>
              <a:rPr lang="en-US" dirty="0"/>
              <a:t>    return "cat" in animals or "dog" in animals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make_extents</a:t>
            </a:r>
            <a:r>
              <a:rPr lang="en-US" dirty="0"/>
              <a:t>(</a:t>
            </a:r>
            <a:r>
              <a:rPr lang="en-US" dirty="0" err="1"/>
              <a:t>a_number</a:t>
            </a:r>
            <a:r>
              <a:rPr lang="en-US" dirty="0"/>
              <a:t>):</a:t>
            </a:r>
          </a:p>
          <a:p>
            <a:r>
              <a:rPr lang="en-US" dirty="0"/>
              <a:t>    return [-</a:t>
            </a:r>
            <a:r>
              <a:rPr lang="en-US" dirty="0" err="1"/>
              <a:t>a_number</a:t>
            </a:r>
            <a:r>
              <a:rPr lang="en-US" dirty="0"/>
              <a:t>, </a:t>
            </a:r>
            <a:r>
              <a:rPr lang="en-US" dirty="0" err="1"/>
              <a:t>a_number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Lists (and Loops)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4808C-8129-4308-88E4-680E445E00AE}"/>
              </a:ext>
            </a:extLst>
          </p:cNvPr>
          <p:cNvSpPr txBox="1"/>
          <p:nvPr/>
        </p:nvSpPr>
        <p:spPr>
          <a:xfrm>
            <a:off x="8644490" y="648866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9F1-A31E-4BEF-AD44-0E5F9188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 about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4DF0-2CB8-4B15-B749-C4F213FE9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4DE-710B-4CB9-AB35-283D70B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definitions has a list parameter?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BEA0F-3363-4C04-86E0-BE5FF0564F80}"/>
              </a:ext>
            </a:extLst>
          </p:cNvPr>
          <p:cNvSpPr/>
          <p:nvPr/>
        </p:nvSpPr>
        <p:spPr>
          <a:xfrm>
            <a:off x="2622446" y="2487097"/>
            <a:ext cx="91698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find_biggest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a_list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find_biggest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3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a_list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]):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find_biggest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3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a_list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338B-FE5D-4F28-BAC6-39C42E7C8AB6}"/>
              </a:ext>
            </a:extLst>
          </p:cNvPr>
          <p:cNvSpPr txBox="1"/>
          <p:nvPr/>
        </p:nvSpPr>
        <p:spPr>
          <a:xfrm>
            <a:off x="2040235" y="2487097"/>
            <a:ext cx="5822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A)</a:t>
            </a:r>
          </a:p>
          <a:p>
            <a:endParaRPr lang="en-US" sz="3600" dirty="0"/>
          </a:p>
          <a:p>
            <a:r>
              <a:rPr lang="en-US" sz="3600" dirty="0"/>
              <a:t>B)</a:t>
            </a:r>
          </a:p>
          <a:p>
            <a:endParaRPr lang="en-US" sz="3600" dirty="0"/>
          </a:p>
          <a:p>
            <a:r>
              <a:rPr lang="en-US" sz="3600" dirty="0"/>
              <a:t>C)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B7EB2-24A3-432C-869A-2096BD4832D5}"/>
              </a:ext>
            </a:extLst>
          </p:cNvPr>
          <p:cNvCxnSpPr/>
          <p:nvPr/>
        </p:nvCxnSpPr>
        <p:spPr>
          <a:xfrm>
            <a:off x="2622446" y="3344196"/>
            <a:ext cx="57813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DEE04C-8854-45C0-8ECF-84961C3D3F05}"/>
              </a:ext>
            </a:extLst>
          </p:cNvPr>
          <p:cNvCxnSpPr/>
          <p:nvPr/>
        </p:nvCxnSpPr>
        <p:spPr>
          <a:xfrm>
            <a:off x="2622445" y="4488425"/>
            <a:ext cx="57813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1834-1748-4732-B0DE-0E3EAA1E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92CA-EF8B-425B-B48C-60740F94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dirty="0" err="1"/>
              <a:t>check_animals</a:t>
            </a:r>
            <a:r>
              <a:rPr lang="en-US" dirty="0"/>
              <a:t> that will consume a list of strings and returns whether any of them are "cat" or "dog".</a:t>
            </a:r>
          </a:p>
          <a:p>
            <a:endParaRPr lang="en-US" dirty="0"/>
          </a:p>
          <a:p>
            <a:r>
              <a:rPr lang="en-US" dirty="0"/>
              <a:t>Create a function </a:t>
            </a:r>
            <a:r>
              <a:rPr lang="en-US" dirty="0" err="1"/>
              <a:t>make_extents</a:t>
            </a:r>
            <a:r>
              <a:rPr lang="en-US" dirty="0"/>
              <a:t> that consumes a number and returns a list with that number and its negation.</a:t>
            </a:r>
          </a:p>
        </p:txBody>
      </p:sp>
    </p:spTree>
    <p:extLst>
      <p:ext uri="{BB962C8B-B14F-4D97-AF65-F5344CB8AC3E}">
        <p14:creationId xmlns:p14="http://schemas.microsoft.com/office/powerpoint/2010/main" val="24614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Image result for question mark dog">
            <a:extLst>
              <a:ext uri="{FF2B5EF4-FFF2-40B4-BE49-F238E27FC236}">
                <a16:creationId xmlns:a16="http://schemas.microsoft.com/office/drawing/2014/main" id="{7FCCFD00-D8C7-4F22-9AAC-C841589B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157731"/>
            <a:ext cx="3181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10746</TotalTime>
  <Words>294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Metropolitan</vt:lpstr>
      <vt:lpstr>Lists (and Loops)</vt:lpstr>
      <vt:lpstr>Who care about lists?</vt:lpstr>
      <vt:lpstr>Which of these definitions has a list parameter?</vt:lpstr>
      <vt:lpstr>Lists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209</cp:revision>
  <dcterms:created xsi:type="dcterms:W3CDTF">2017-08-24T16:45:08Z</dcterms:created>
  <dcterms:modified xsi:type="dcterms:W3CDTF">2018-02-04T19:49:55Z</dcterms:modified>
</cp:coreProperties>
</file>