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69" r:id="rId3"/>
    <p:sldId id="268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76937" autoAdjust="0"/>
  </p:normalViewPr>
  <p:slideViewPr>
    <p:cSldViewPr snapToGrid="0" showGuides="1">
      <p:cViewPr varScale="1">
        <p:scale>
          <a:sx n="52" d="100"/>
          <a:sy n="52" d="100"/>
        </p:scale>
        <p:origin x="1296" y="66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works perfectly fine. It repeatedly accepts user input and prints the user's command, until the user inputs a blank string.</a:t>
            </a:r>
          </a:p>
          <a:p>
            <a:endParaRPr lang="en-US" dirty="0"/>
          </a:p>
          <a:p>
            <a:r>
              <a:rPr lang="en-US" dirty="0"/>
              <a:t>B) Gets at the idea of truthiness, and that it applies to While loops same as If statements.</a:t>
            </a:r>
          </a:p>
          <a:p>
            <a:r>
              <a:rPr lang="en-US" dirty="0"/>
              <a:t>C) Gets at the idea that variables don't have types, which is weird and annoying but still a factor in our programs.</a:t>
            </a:r>
          </a:p>
          <a:p>
            <a:r>
              <a:rPr lang="en-US" dirty="0"/>
              <a:t>D) Is a weird misconception and it needs to die. You can print anytime, but you need to read a problem description to know if you should print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talked before about While loops, but now you can highlight their dangers:</a:t>
            </a:r>
          </a:p>
          <a:p>
            <a:pPr marL="228600" indent="-228600">
              <a:buAutoNum type="arabicParenR"/>
            </a:pPr>
            <a:r>
              <a:rPr lang="en-US" dirty="0"/>
              <a:t>While loops are very flexible, but that means you have to do more work to get them set up</a:t>
            </a:r>
          </a:p>
          <a:p>
            <a:pPr marL="228600" indent="-228600">
              <a:buAutoNum type="arabicParenR"/>
            </a:pPr>
            <a:r>
              <a:rPr lang="en-US" dirty="0"/>
              <a:t>It is very easy to write a condition that never becomes false, which means you are trapped forever in the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loops are less common than For loops in Python, but are more common in other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also a chance to drop the infamous pro-tip for programmers: use "CTRL+C" to break out of an infinite loop. This terminates the current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shouldn't stay negative. Now you want to highlight the reasons why people do use while loops. Mostly it's about interacting with humans and for services (</a:t>
            </a:r>
            <a:r>
              <a:rPr lang="en-US" dirty="0" err="1"/>
              <a:t>e.g</a:t>
            </a:r>
            <a:r>
              <a:rPr lang="en-US" dirty="0"/>
              <a:t>,. Web servers) that loop until you stop needing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While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F65D3-6866-430C-82D7-57EFDF5D0088}"/>
              </a:ext>
            </a:extLst>
          </p:cNvPr>
          <p:cNvSpPr txBox="1"/>
          <p:nvPr/>
        </p:nvSpPr>
        <p:spPr>
          <a:xfrm>
            <a:off x="8644490" y="648866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20CA-1578-4CBF-9DA9-342180DF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vs. For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80588-5CC8-4850-9570-BF88AC06CF35}"/>
              </a:ext>
            </a:extLst>
          </p:cNvPr>
          <p:cNvSpPr/>
          <p:nvPr/>
        </p:nvSpPr>
        <p:spPr>
          <a:xfrm>
            <a:off x="657223" y="2274654"/>
            <a:ext cx="7281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command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command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command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input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"Give me a word"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command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60DF3-7347-41A5-B9D9-3ACDB880EAAD}"/>
              </a:ext>
            </a:extLst>
          </p:cNvPr>
          <p:cNvSpPr txBox="1"/>
          <p:nvPr/>
        </p:nvSpPr>
        <p:spPr>
          <a:xfrm>
            <a:off x="657223" y="4265243"/>
            <a:ext cx="7207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2800" dirty="0"/>
              <a:t>Works</a:t>
            </a:r>
          </a:p>
          <a:p>
            <a:pPr marL="342900" indent="-342900">
              <a:buAutoNum type="alphaUcParenR"/>
            </a:pPr>
            <a:r>
              <a:rPr lang="en-US" sz="2800" dirty="0"/>
              <a:t>Doesn't work because no condition</a:t>
            </a:r>
          </a:p>
          <a:p>
            <a:pPr marL="342900" indent="-342900">
              <a:buAutoNum type="alphaUcParenR"/>
            </a:pPr>
            <a:r>
              <a:rPr lang="en-US" sz="2800" dirty="0"/>
              <a:t>Doesn't work because command changes type</a:t>
            </a:r>
          </a:p>
          <a:p>
            <a:pPr marL="342900" indent="-342900">
              <a:buAutoNum type="alphaUcParenR"/>
            </a:pPr>
            <a:r>
              <a:rPr lang="en-US" sz="2800" dirty="0"/>
              <a:t>Doesn't work because print is inside the loop</a:t>
            </a:r>
          </a:p>
        </p:txBody>
      </p:sp>
    </p:spTree>
    <p:extLst>
      <p:ext uri="{BB962C8B-B14F-4D97-AF65-F5344CB8AC3E}">
        <p14:creationId xmlns:p14="http://schemas.microsoft.com/office/powerpoint/2010/main" val="22910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0133-8A0F-4990-94E1-239F7F68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are mostly Awful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974B-15C9-414B-B7C3-03391597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Flexible, but more work</a:t>
            </a:r>
          </a:p>
          <a:p>
            <a:r>
              <a:rPr lang="en-US" dirty="0"/>
              <a:t>2) Hard to reason about, therefore easy to do wrong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CTRL+C =&gt; "Stop this process"</a:t>
            </a:r>
          </a:p>
        </p:txBody>
      </p:sp>
    </p:spTree>
    <p:extLst>
      <p:ext uri="{BB962C8B-B14F-4D97-AF65-F5344CB8AC3E}">
        <p14:creationId xmlns:p14="http://schemas.microsoft.com/office/powerpoint/2010/main" val="92308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4416-2A5C-49B4-B3CE-702F19DD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While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7F5-01D2-4FE9-A63D-D8860738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1) Repeatedly accept user input</a:t>
            </a:r>
          </a:p>
          <a:p>
            <a:r>
              <a:rPr lang="en-US" sz="4000" dirty="0"/>
              <a:t>2) Main program loop (loop until game ends, or possible forever)</a:t>
            </a:r>
          </a:p>
        </p:txBody>
      </p:sp>
    </p:spTree>
    <p:extLst>
      <p:ext uri="{BB962C8B-B14F-4D97-AF65-F5344CB8AC3E}">
        <p14:creationId xmlns:p14="http://schemas.microsoft.com/office/powerpoint/2010/main" val="214382820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13175</TotalTime>
  <Words>390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Metropolitan</vt:lpstr>
      <vt:lpstr>While Loops</vt:lpstr>
      <vt:lpstr>While Loops vs. For Loops</vt:lpstr>
      <vt:lpstr>While Loops are mostly Awful</vt:lpstr>
      <vt:lpstr>When do we While Loop?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254</cp:revision>
  <dcterms:created xsi:type="dcterms:W3CDTF">2017-08-24T16:45:08Z</dcterms:created>
  <dcterms:modified xsi:type="dcterms:W3CDTF">2018-03-05T02:40:21Z</dcterms:modified>
</cp:coreProperties>
</file>