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70" r:id="rId3"/>
    <p:sldId id="273" r:id="rId4"/>
    <p:sldId id="272" r:id="rId5"/>
    <p:sldId id="274" r:id="rId6"/>
    <p:sldId id="275" r:id="rId7"/>
    <p:sldId id="276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70480" autoAdjust="0"/>
  </p:normalViewPr>
  <p:slideViewPr>
    <p:cSldViewPr snapToGrid="0" showGuides="1">
      <p:cViewPr varScale="1">
        <p:scale>
          <a:sx n="47" d="100"/>
          <a:sy n="47" d="100"/>
        </p:scale>
        <p:origin x="1452" y="54"/>
      </p:cViewPr>
      <p:guideLst>
        <p:guide orient="horz" pos="206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strong positive feelings about dictionaries. They can be a very useful way to represent data (emulating structs/records/objects) or as a fast lookup tool. Students are a bit more reserved about them, and have a hard time understanding why they are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your programming environment, and demonstrate how you can represent more complex objects using a dictionary. Creating something like the following, for instance:</a:t>
            </a:r>
          </a:p>
          <a:p>
            <a:endParaRPr lang="en-US" dirty="0"/>
          </a:p>
          <a:p>
            <a:r>
              <a:rPr lang="en-US" dirty="0"/>
              <a:t>person = { "name": "Cory", "instructor?": True, "number of dogs": 1, "friends": ["Ellie Bart", "Becky Trexler", "Dan Tilden"]}</a:t>
            </a:r>
          </a:p>
          <a:p>
            <a:endParaRPr lang="en-US" dirty="0"/>
          </a:p>
          <a:p>
            <a:r>
              <a:rPr lang="en-US" dirty="0"/>
              <a:t>You can also highlight how you can get fields:</a:t>
            </a:r>
          </a:p>
          <a:p>
            <a:r>
              <a:rPr lang="en-US" dirty="0"/>
              <a:t>person["name"]</a:t>
            </a:r>
          </a:p>
          <a:p>
            <a:r>
              <a:rPr lang="en-US" dirty="0"/>
              <a:t>And even change fields:</a:t>
            </a:r>
          </a:p>
          <a:p>
            <a:r>
              <a:rPr lang="en-US" dirty="0"/>
              <a:t>person["name"] = "Dr. Bart"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4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these examples as helpful guides to students, we'd like to gather data on </a:t>
            </a:r>
            <a:r>
              <a:rPr lang="en-US"/>
              <a:t>their usage!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2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error – you can't use a value to index a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prints False; you can check if a dictionary has a value, but it's checking the keys not the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prints (A). It is a </a:t>
            </a:r>
            <a:r>
              <a:rPr lang="en-US"/>
              <a:t>correct lookup by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/>
              <a:t>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 – Day 2</a:t>
            </a:r>
          </a:p>
          <a:p>
            <a:r>
              <a:rPr lang="en-US" dirty="0"/>
              <a:t>CS-1064 "Intro to Python"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34055-F60E-4828-930D-56D5A928810B}"/>
              </a:ext>
            </a:extLst>
          </p:cNvPr>
          <p:cNvSpPr txBox="1"/>
          <p:nvPr/>
        </p:nvSpPr>
        <p:spPr>
          <a:xfrm>
            <a:off x="8644490" y="6488668"/>
            <a:ext cx="354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Austin Cory Bart, Virginia Tech, 2018</a:t>
            </a:r>
          </a:p>
        </p:txBody>
      </p:sp>
    </p:spTree>
    <p:extLst>
      <p:ext uri="{BB962C8B-B14F-4D97-AF65-F5344CB8AC3E}">
        <p14:creationId xmlns:p14="http://schemas.microsoft.com/office/powerpoint/2010/main" val="22093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8DCB-0411-4F23-B96F-5412571B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7C1E-0FC9-4DD5-A0CE-B38BDACCF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data structure ever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C8C076EB-8D6D-40F0-9215-2D87BF22644B}"/>
              </a:ext>
            </a:extLst>
          </p:cNvPr>
          <p:cNvSpPr/>
          <p:nvPr/>
        </p:nvSpPr>
        <p:spPr>
          <a:xfrm>
            <a:off x="4141068" y="3350946"/>
            <a:ext cx="3805084" cy="1297858"/>
          </a:xfrm>
          <a:prstGeom prst="bracePair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2E24F-4EA7-47DB-9C21-B5346EC63B49}"/>
              </a:ext>
            </a:extLst>
          </p:cNvPr>
          <p:cNvSpPr txBox="1"/>
          <p:nvPr/>
        </p:nvSpPr>
        <p:spPr>
          <a:xfrm>
            <a:off x="2943542" y="3454233"/>
            <a:ext cx="1077301" cy="103935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Keys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AC6C6-6625-4E09-A000-1FEB4C357F8C}"/>
              </a:ext>
            </a:extLst>
          </p:cNvPr>
          <p:cNvSpPr txBox="1"/>
          <p:nvPr/>
        </p:nvSpPr>
        <p:spPr>
          <a:xfrm>
            <a:off x="8066377" y="3454233"/>
            <a:ext cx="1371965" cy="103935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9DE06-342C-4CEC-AE25-F3BB89ECAB3C}"/>
              </a:ext>
            </a:extLst>
          </p:cNvPr>
          <p:cNvSpPr txBox="1"/>
          <p:nvPr/>
        </p:nvSpPr>
        <p:spPr>
          <a:xfrm>
            <a:off x="4364657" y="3276600"/>
            <a:ext cx="33579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11164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F16C60-2A89-4B29-B8FB-E413A974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World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D8629C-50FB-45C4-81CC-61B3EBD3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8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83FE-8A96-4159-AD39-BF183A4C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9426-C0D4-4F9E-A23C-DABE9548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annotated many problems with worked examples.</a:t>
            </a:r>
          </a:p>
          <a:p>
            <a:endParaRPr lang="en-US" dirty="0"/>
          </a:p>
          <a:p>
            <a:r>
              <a:rPr lang="en-US" dirty="0"/>
              <a:t>If you are having trouble getting started, please review them!</a:t>
            </a:r>
          </a:p>
        </p:txBody>
      </p:sp>
    </p:spTree>
    <p:extLst>
      <p:ext uri="{BB962C8B-B14F-4D97-AF65-F5344CB8AC3E}">
        <p14:creationId xmlns:p14="http://schemas.microsoft.com/office/powerpoint/2010/main" val="143435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8085-2868-4D1D-81E4-D09F14C8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7DAEE-CB68-4B6B-9792-F1CEE267176C}"/>
              </a:ext>
            </a:extLst>
          </p:cNvPr>
          <p:cNvSpPr/>
          <p:nvPr/>
        </p:nvSpPr>
        <p:spPr>
          <a:xfrm>
            <a:off x="657224" y="19838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"Count of Monte Cristo"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"Pages"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"Paperback?"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a_book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"Count of Monte Cristo"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7328E-70A9-4868-8CFD-1971818A9D50}"/>
              </a:ext>
            </a:extLst>
          </p:cNvPr>
          <p:cNvSpPr txBox="1"/>
          <p:nvPr/>
        </p:nvSpPr>
        <p:spPr>
          <a:xfrm>
            <a:off x="5760027" y="4039303"/>
            <a:ext cx="716280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Prints "Count of Monte Cristo"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Prints "Name"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Raises an error</a:t>
            </a:r>
          </a:p>
        </p:txBody>
      </p:sp>
    </p:spTree>
    <p:extLst>
      <p:ext uri="{BB962C8B-B14F-4D97-AF65-F5344CB8AC3E}">
        <p14:creationId xmlns:p14="http://schemas.microsoft.com/office/powerpoint/2010/main" val="223353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8085-2868-4D1D-81E4-D09F14C8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7DAEE-CB68-4B6B-9792-F1CEE267176C}"/>
              </a:ext>
            </a:extLst>
          </p:cNvPr>
          <p:cNvSpPr/>
          <p:nvPr/>
        </p:nvSpPr>
        <p:spPr>
          <a:xfrm>
            <a:off x="657224" y="198385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a_book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"Name"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"Count of Monte Cristo"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"Pages"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928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"Paperback?"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"Count of Monte Cristo"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a_book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07FA0-3950-47F4-A4D5-117E30384D62}"/>
              </a:ext>
            </a:extLst>
          </p:cNvPr>
          <p:cNvSpPr txBox="1"/>
          <p:nvPr/>
        </p:nvSpPr>
        <p:spPr>
          <a:xfrm>
            <a:off x="5763494" y="4040572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Prints True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Prints False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Raises an error</a:t>
            </a:r>
          </a:p>
        </p:txBody>
      </p:sp>
    </p:spTree>
    <p:extLst>
      <p:ext uri="{BB962C8B-B14F-4D97-AF65-F5344CB8AC3E}">
        <p14:creationId xmlns:p14="http://schemas.microsoft.com/office/powerpoint/2010/main" val="364522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8085-2868-4D1D-81E4-D09F14C8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7DAEE-CB68-4B6B-9792-F1CEE267176C}"/>
              </a:ext>
            </a:extLst>
          </p:cNvPr>
          <p:cNvSpPr/>
          <p:nvPr/>
        </p:nvSpPr>
        <p:spPr>
          <a:xfrm>
            <a:off x="657224" y="19838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"Count of Monte Cristo"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"Pages"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"Paperback?"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a_book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7328E-70A9-4868-8CFD-1971818A9D50}"/>
              </a:ext>
            </a:extLst>
          </p:cNvPr>
          <p:cNvSpPr txBox="1"/>
          <p:nvPr/>
        </p:nvSpPr>
        <p:spPr>
          <a:xfrm>
            <a:off x="5760027" y="4039303"/>
            <a:ext cx="716280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Prints "Count of Monte Cristo"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Prints "Name"</a:t>
            </a:r>
          </a:p>
          <a:p>
            <a:pPr marL="342900" indent="-342900">
              <a:lnSpc>
                <a:spcPct val="150000"/>
              </a:lnSpc>
              <a:buAutoNum type="alphaUcParenR"/>
            </a:pPr>
            <a:r>
              <a:rPr lang="en-US" sz="3600" dirty="0"/>
              <a:t> Raises an error</a:t>
            </a:r>
          </a:p>
        </p:txBody>
      </p:sp>
    </p:spTree>
    <p:extLst>
      <p:ext uri="{BB962C8B-B14F-4D97-AF65-F5344CB8AC3E}">
        <p14:creationId xmlns:p14="http://schemas.microsoft.com/office/powerpoint/2010/main" val="311359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AF3-4A9B-497A-92C8-C6C7466B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1026" name="Picture 2" descr="Image result for question mark dog">
            <a:extLst>
              <a:ext uri="{FF2B5EF4-FFF2-40B4-BE49-F238E27FC236}">
                <a16:creationId xmlns:a16="http://schemas.microsoft.com/office/drawing/2014/main" id="{7FCCFD00-D8C7-4F22-9AAC-C841589B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6" y="2157731"/>
            <a:ext cx="31813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509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12940</TotalTime>
  <Words>442</Words>
  <Application>Microsoft Office PowerPoint</Application>
  <PresentationFormat>Widescreen</PresentationFormat>
  <Paragraphs>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Metropolitan</vt:lpstr>
      <vt:lpstr>Dictionaries</vt:lpstr>
      <vt:lpstr>Dictionaries</vt:lpstr>
      <vt:lpstr>Representing the World</vt:lpstr>
      <vt:lpstr>Dictionary Examples</vt:lpstr>
      <vt:lpstr>What happens?</vt:lpstr>
      <vt:lpstr>What happens?</vt:lpstr>
      <vt:lpstr>What happens?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229</cp:revision>
  <dcterms:created xsi:type="dcterms:W3CDTF">2017-08-24T16:45:08Z</dcterms:created>
  <dcterms:modified xsi:type="dcterms:W3CDTF">2018-03-05T03:05:50Z</dcterms:modified>
</cp:coreProperties>
</file>