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1"/>
  </p:notesMasterIdLst>
  <p:sldIdLst>
    <p:sldId id="256" r:id="rId2"/>
    <p:sldId id="269" r:id="rId3"/>
    <p:sldId id="267" r:id="rId4"/>
    <p:sldId id="271" r:id="rId5"/>
    <p:sldId id="268" r:id="rId6"/>
    <p:sldId id="270" r:id="rId7"/>
    <p:sldId id="273" r:id="rId8"/>
    <p:sldId id="272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8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612" y="60"/>
      </p:cViewPr>
      <p:guideLst>
        <p:guide orient="horz" pos="2088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F9EB9-BAC9-4CB3-B31D-E5D597CECF10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F0A651-CBE8-4D52-83AA-B624D6549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94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24FC6A9-4111-4AC1-868B-C72ADE60B037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47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9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0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0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94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40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38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91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24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36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24FC6A9-4111-4AC1-868B-C72ADE60B037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3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24FC6A9-4111-4AC1-868B-C72ADE60B037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1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6E5E4-9610-462F-904A-B500274C5C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200" dirty="0"/>
              <a:t>Project 4: Text Adventure Games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66791-3667-40B9-BE78-4207513557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Bart</a:t>
            </a:r>
          </a:p>
          <a:p>
            <a:r>
              <a:rPr lang="en-US" dirty="0"/>
              <a:t>CS-1064 "Intro to Python"</a:t>
            </a:r>
          </a:p>
        </p:txBody>
      </p:sp>
    </p:spTree>
    <p:extLst>
      <p:ext uri="{BB962C8B-B14F-4D97-AF65-F5344CB8AC3E}">
        <p14:creationId xmlns:p14="http://schemas.microsoft.com/office/powerpoint/2010/main" val="2209359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text based adventure game">
            <a:extLst>
              <a:ext uri="{FF2B5EF4-FFF2-40B4-BE49-F238E27FC236}">
                <a16:creationId xmlns:a16="http://schemas.microsoft.com/office/drawing/2014/main" id="{1021196F-760A-4246-B271-D0618B94D2C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99" y="1127178"/>
            <a:ext cx="6912217" cy="461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507FDB-248F-4CD9-AB73-E84E20ED4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6310" y="499533"/>
            <a:ext cx="3706761" cy="16581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/>
              <a:t>Text-based Adventure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F5D52-01DF-43B9-8CDD-B2BAA6C07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36310" y="2011680"/>
            <a:ext cx="3706761" cy="386473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Playable examples:</a:t>
            </a:r>
          </a:p>
          <a:p>
            <a:pPr lvl="1"/>
            <a:r>
              <a:rPr lang="en-US"/>
              <a:t>Zork</a:t>
            </a:r>
            <a:endParaRPr lang="en-US" dirty="0"/>
          </a:p>
          <a:p>
            <a:pPr lvl="1"/>
            <a:r>
              <a:rPr lang="en-US" dirty="0"/>
              <a:t>Spooky House</a:t>
            </a:r>
          </a:p>
          <a:p>
            <a:pPr lvl="1"/>
            <a:r>
              <a:rPr lang="en-US" dirty="0"/>
              <a:t>Finding Adventure</a:t>
            </a:r>
          </a:p>
        </p:txBody>
      </p:sp>
    </p:spTree>
    <p:extLst>
      <p:ext uri="{BB962C8B-B14F-4D97-AF65-F5344CB8AC3E}">
        <p14:creationId xmlns:p14="http://schemas.microsoft.com/office/powerpoint/2010/main" val="2983459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A583F323-F634-4E9B-A19A-EF59770CA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Game Loop</a:t>
            </a:r>
          </a:p>
        </p:txBody>
      </p:sp>
      <p:pic>
        <p:nvPicPr>
          <p:cNvPr id="30" name="Content Placeholder 29">
            <a:extLst>
              <a:ext uri="{FF2B5EF4-FFF2-40B4-BE49-F238E27FC236}">
                <a16:creationId xmlns:a16="http://schemas.microsoft.com/office/drawing/2014/main" id="{6244DFF0-22A4-4FC3-8923-9001B1255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95" y="0"/>
            <a:ext cx="7473459" cy="6857999"/>
          </a:xfrm>
          <a:prstGeom prst="rect">
            <a:avLst/>
          </a:prstGeom>
        </p:spPr>
      </p:pic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FCEA8DC4-9198-49BD-8632-DF7732B80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70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D87AB319-64C0-4E2D-B1CD-0A970301BEE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4" name="Picture 4" descr="http://oldsite.ironrealms.com/sites/default/files/zork-1-map.jpg">
            <a:extLst>
              <a:ext uri="{FF2B5EF4-FFF2-40B4-BE49-F238E27FC236}">
                <a16:creationId xmlns:a16="http://schemas.microsoft.com/office/drawing/2014/main" id="{7A5E9216-392C-4025-BDE4-D3FE13158E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8853" y="0"/>
            <a:ext cx="905346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80F73E-233C-4ECE-BA6D-ED5B54C1F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3920" y="529490"/>
            <a:ext cx="2928079" cy="386920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800" dirty="0" err="1">
                <a:solidFill>
                  <a:srgbClr val="FFFFFF"/>
                </a:solidFill>
              </a:rPr>
              <a:t>Zork</a:t>
            </a:r>
            <a:r>
              <a:rPr lang="en-US" sz="4800" dirty="0">
                <a:solidFill>
                  <a:srgbClr val="FFFFFF"/>
                </a:solidFill>
              </a:rPr>
              <a:t> Game Location Diagram</a:t>
            </a:r>
          </a:p>
        </p:txBody>
      </p:sp>
    </p:spTree>
    <p:extLst>
      <p:ext uri="{BB962C8B-B14F-4D97-AF65-F5344CB8AC3E}">
        <p14:creationId xmlns:p14="http://schemas.microsoft.com/office/powerpoint/2010/main" val="1409723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4F84B-B652-451E-A7F6-F4E188883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Diagrams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0B882-4FD6-40C5-8D38-7DB9964A5E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Game Location Diagram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9CB9023-1913-4A6A-9F9C-76A44F9C5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Player State Table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2A56B48-0367-4732-819E-179E737A9279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716522157"/>
              </p:ext>
            </p:extLst>
          </p:nvPr>
        </p:nvGraphicFramePr>
        <p:xfrm>
          <a:off x="7184415" y="2889683"/>
          <a:ext cx="4663438" cy="220879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51221">
                  <a:extLst>
                    <a:ext uri="{9D8B030D-6E8A-4147-A177-3AD203B41FA5}">
                      <a16:colId xmlns:a16="http://schemas.microsoft.com/office/drawing/2014/main" val="6200547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843345310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294409717"/>
                    </a:ext>
                  </a:extLst>
                </a:gridCol>
                <a:gridCol w="2218944">
                  <a:extLst>
                    <a:ext uri="{9D8B030D-6E8A-4147-A177-3AD203B41FA5}">
                      <a16:colId xmlns:a16="http://schemas.microsoft.com/office/drawing/2014/main" val="1395118087"/>
                    </a:ext>
                  </a:extLst>
                </a:gridCol>
              </a:tblGrid>
              <a:tr h="536280">
                <a:tc>
                  <a:txBody>
                    <a:bodyPr/>
                    <a:lstStyle/>
                    <a:p>
                      <a:r>
                        <a:rPr lang="en-US" sz="1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Initial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904948"/>
                  </a:ext>
                </a:extLst>
              </a:tr>
              <a:tr h="568115">
                <a:tc>
                  <a:txBody>
                    <a:bodyPr/>
                    <a:lstStyle/>
                    <a:p>
                      <a:r>
                        <a:rPr lang="en-US" sz="1200" dirty="0"/>
                        <a:t>game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"playing"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Whether the game is in progress or has ended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184410"/>
                  </a:ext>
                </a:extLst>
              </a:tr>
              <a:tr h="536280">
                <a:tc>
                  <a:txBody>
                    <a:bodyPr/>
                    <a:lstStyle/>
                    <a:p>
                      <a:r>
                        <a:rPr lang="en-US" sz="1200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"Yard"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Where the player is in the world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168080"/>
                  </a:ext>
                </a:extLst>
              </a:tr>
              <a:tr h="568115">
                <a:tc>
                  <a:txBody>
                    <a:bodyPr/>
                    <a:lstStyle/>
                    <a:p>
                      <a:r>
                        <a:rPr lang="en-US" sz="1200" dirty="0"/>
                        <a:t>has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boolean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Whether they have collected the bedroom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50535"/>
                  </a:ext>
                </a:extLst>
              </a:tr>
            </a:tbl>
          </a:graphicData>
        </a:graphic>
      </p:graphicFrame>
      <p:pic>
        <p:nvPicPr>
          <p:cNvPr id="54" name="Picture 53">
            <a:extLst>
              <a:ext uri="{FF2B5EF4-FFF2-40B4-BE49-F238E27FC236}">
                <a16:creationId xmlns:a16="http://schemas.microsoft.com/office/drawing/2014/main" id="{CD236340-261B-4748-A410-2A027E19E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47" y="2760811"/>
            <a:ext cx="5751853" cy="389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430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3FFC7-EBB1-4C7A-98BB-0F6D3DE1A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E0140B-5379-4180-98D7-842D6E32C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Clear, deterministic path to Win and Lose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Able to Quit at any 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At least 4 player fields (2 of which are required)</a:t>
            </a:r>
          </a:p>
          <a:p>
            <a:pPr marL="713232" lvl="1" indent="-457200">
              <a:buFont typeface="+mj-lt"/>
              <a:buAutoNum type="arabicPeriod"/>
            </a:pPr>
            <a:r>
              <a:rPr lang="en-US" dirty="0"/>
              <a:t>Every field used</a:t>
            </a:r>
          </a:p>
          <a:p>
            <a:pPr marL="713232" lvl="1" indent="-457200">
              <a:buFont typeface="+mj-lt"/>
              <a:buAutoNum type="arabicPeriod"/>
            </a:pPr>
            <a:r>
              <a:rPr lang="en-US" dirty="0"/>
              <a:t>Every field modified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Some creativity and self-expression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Good code organization</a:t>
            </a:r>
          </a:p>
        </p:txBody>
      </p:sp>
    </p:spTree>
    <p:extLst>
      <p:ext uri="{BB962C8B-B14F-4D97-AF65-F5344CB8AC3E}">
        <p14:creationId xmlns:p14="http://schemas.microsoft.com/office/powerpoint/2010/main" val="262376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C77DE-5508-480F-B65F-5E8435975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the functions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68E1F-5549-4F36-9A95-9F32D0991B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Sequential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45F02-83FB-40EA-8BCE-DC0DC1CFDA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Write and test each function, one at a time, after the other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Comment out parts of the engine you aren't ready yet to test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E03A96-9898-4508-BBC8-24363252E7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Agile Design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0C22BC-B750-4647-93C4-AF7A9462FE4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598932" lvl="1">
              <a:buFont typeface="Arial" panose="020B0604020202020204" pitchFamily="34" charset="0"/>
              <a:buChar char="•"/>
            </a:pPr>
            <a:r>
              <a:rPr lang="en-US" sz="2400" dirty="0"/>
              <a:t>Always have a runnable game, even if it is uninteresting</a:t>
            </a:r>
          </a:p>
          <a:p>
            <a:pPr marL="598932" lvl="1">
              <a:buFont typeface="Arial" panose="020B0604020202020204" pitchFamily="34" charset="0"/>
              <a:buChar char="•"/>
            </a:pPr>
            <a:r>
              <a:rPr lang="en-US" sz="2400" dirty="0"/>
              <a:t>Slowly add features and complexity</a:t>
            </a:r>
          </a:p>
          <a:p>
            <a:pPr marL="598932" lvl="1">
              <a:buFont typeface="Arial" panose="020B0604020202020204" pitchFamily="34" charset="0"/>
              <a:buChar char="•"/>
            </a:pPr>
            <a:r>
              <a:rPr lang="en-US" sz="2400" dirty="0"/>
              <a:t>Test incrementally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080" name="Picture 8" descr="Image result for agile design car example">
            <a:extLst>
              <a:ext uri="{FF2B5EF4-FFF2-40B4-BE49-F238E27FC236}">
                <a16:creationId xmlns:a16="http://schemas.microsoft.com/office/drawing/2014/main" id="{C884B637-359A-4375-8052-98508934B6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151"/>
          <a:stretch/>
        </p:blipFill>
        <p:spPr bwMode="auto">
          <a:xfrm>
            <a:off x="227984" y="4821382"/>
            <a:ext cx="5661238" cy="116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Image result for agile design car example">
            <a:extLst>
              <a:ext uri="{FF2B5EF4-FFF2-40B4-BE49-F238E27FC236}">
                <a16:creationId xmlns:a16="http://schemas.microsoft.com/office/drawing/2014/main" id="{4A47CCF8-E563-4648-AFAC-4748207D96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849"/>
          <a:stretch/>
        </p:blipFill>
        <p:spPr bwMode="auto">
          <a:xfrm>
            <a:off x="6302780" y="4700270"/>
            <a:ext cx="5507095" cy="1290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731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95058-F50E-40B2-9CC0-BC13BDC40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Curse of Infinite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DB3F2-B890-4276-8F5A-464061B1E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your game gets locked in to an infinite loop, here are ways to escape: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CTRL+C</a:t>
            </a:r>
          </a:p>
          <a:p>
            <a:pPr marL="0" lvl="2" indent="0">
              <a:buNone/>
            </a:pPr>
            <a:r>
              <a:rPr lang="en-US" dirty="0"/>
              <a:t>	Breaks out of the program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CTRL+.</a:t>
            </a:r>
          </a:p>
          <a:p>
            <a:pPr marL="0" lvl="2" indent="0">
              <a:buNone/>
            </a:pPr>
            <a:r>
              <a:rPr lang="en-US" dirty="0"/>
              <a:t>	Restarts the console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Press the red X on the console tab in </a:t>
            </a:r>
            <a:r>
              <a:rPr lang="en-US" dirty="0" err="1"/>
              <a:t>spyder</a:t>
            </a:r>
            <a:endParaRPr lang="en-US" dirty="0"/>
          </a:p>
          <a:p>
            <a:pPr marL="0" lvl="2" indent="0">
              <a:buNone/>
            </a:pPr>
            <a:r>
              <a:rPr lang="en-US" dirty="0"/>
              <a:t>	Restarts the console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Close and reopen Spyder</a:t>
            </a:r>
          </a:p>
          <a:p>
            <a:pPr marL="0" lvl="2" indent="0">
              <a:buNone/>
            </a:pPr>
            <a:r>
              <a:rPr lang="en-US" dirty="0"/>
              <a:t>	Restarts Spyder</a:t>
            </a:r>
          </a:p>
        </p:txBody>
      </p:sp>
    </p:spTree>
    <p:extLst>
      <p:ext uri="{BB962C8B-B14F-4D97-AF65-F5344CB8AC3E}">
        <p14:creationId xmlns:p14="http://schemas.microsoft.com/office/powerpoint/2010/main" val="473291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1AF3-4A9B-497A-92C8-C6C7466B0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pic>
        <p:nvPicPr>
          <p:cNvPr id="1026" name="Picture 2" descr="Image result for question mark dog">
            <a:extLst>
              <a:ext uri="{FF2B5EF4-FFF2-40B4-BE49-F238E27FC236}">
                <a16:creationId xmlns:a16="http://schemas.microsoft.com/office/drawing/2014/main" id="{7FCCFD00-D8C7-4F22-9AAC-C841589B4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936" y="2157731"/>
            <a:ext cx="3181350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550975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13127</TotalTime>
  <Words>203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Metropolitan</vt:lpstr>
      <vt:lpstr>Project 4: Text Adventure Games</vt:lpstr>
      <vt:lpstr>Text-based Adventure Games</vt:lpstr>
      <vt:lpstr>Main Game Loop</vt:lpstr>
      <vt:lpstr>Zork Game Location Diagram</vt:lpstr>
      <vt:lpstr>Two Diagrams</vt:lpstr>
      <vt:lpstr>Functional Requirements</vt:lpstr>
      <vt:lpstr>Developing the functions</vt:lpstr>
      <vt:lpstr>The Curse of Infinite Loops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acbart</dc:creator>
  <cp:lastModifiedBy>acbart</cp:lastModifiedBy>
  <cp:revision>248</cp:revision>
  <dcterms:created xsi:type="dcterms:W3CDTF">2017-08-24T16:45:08Z</dcterms:created>
  <dcterms:modified xsi:type="dcterms:W3CDTF">2018-03-18T19:22:43Z</dcterms:modified>
</cp:coreProperties>
</file>