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67" r:id="rId3"/>
    <p:sldId id="268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79520" autoAdjust="0"/>
  </p:normalViewPr>
  <p:slideViewPr>
    <p:cSldViewPr snapToGrid="0" showGuides="1">
      <p:cViewPr varScale="1">
        <p:scale>
          <a:sx n="54" d="100"/>
          <a:sy n="54" d="100"/>
        </p:scale>
        <p:origin x="1212" y="66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We're introducing Tuples here, which students may find unusual.  They're just like lists, except you can't add and remove things from them. Pose it as a mystery – why does that seem useful? Let's find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multiple assignment and return. It's frequently very useful to return more than one value, and to assign to more than one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A651-CBE8-4D52-83AA-B624D6549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3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/>
              <a:t>Tuples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 – Day 2</a:t>
            </a:r>
          </a:p>
          <a:p>
            <a:r>
              <a:rPr lang="en-US" dirty="0"/>
              <a:t>CS-1064 "Intro to Python"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6CCB7-43A1-4D31-9BC5-C93C05D1DA1B}"/>
              </a:ext>
            </a:extLst>
          </p:cNvPr>
          <p:cNvSpPr txBox="1"/>
          <p:nvPr/>
        </p:nvSpPr>
        <p:spPr>
          <a:xfrm>
            <a:off x="8644490" y="6488668"/>
            <a:ext cx="354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Austin Cory Bart,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A574-4E2C-42CE-8BF5-4FCE9930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C8A9-A6C8-4B30-B103-81D322C2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Fixed-sized lists</a:t>
            </a:r>
          </a:p>
        </p:txBody>
      </p:sp>
    </p:spTree>
    <p:extLst>
      <p:ext uri="{BB962C8B-B14F-4D97-AF65-F5344CB8AC3E}">
        <p14:creationId xmlns:p14="http://schemas.microsoft.com/office/powerpoint/2010/main" val="232240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F2B7-220A-475F-83E4-991C2278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 and 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2E9E4-2A85-40BD-AF4B-6E4A5BA05DCD}"/>
              </a:ext>
            </a:extLst>
          </p:cNvPr>
          <p:cNvSpPr/>
          <p:nvPr/>
        </p:nvSpPr>
        <p:spPr>
          <a:xfrm>
            <a:off x="657224" y="2588037"/>
            <a:ext cx="9956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combine_two_ways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first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second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breakout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outbreak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combine_two_ways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"break"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"out"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lookout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outlook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combine_two_ways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"look"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"out"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E1E1DE-0840-47D7-A0AC-02818484619B}"/>
              </a:ext>
            </a:extLst>
          </p:cNvPr>
          <p:cNvSpPr/>
          <p:nvPr/>
        </p:nvSpPr>
        <p:spPr>
          <a:xfrm rot="17310997">
            <a:off x="1377066" y="5406093"/>
            <a:ext cx="1062040" cy="6813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668609-7F68-48CA-90B7-F74194629AD3}"/>
              </a:ext>
            </a:extLst>
          </p:cNvPr>
          <p:cNvSpPr/>
          <p:nvPr/>
        </p:nvSpPr>
        <p:spPr>
          <a:xfrm rot="17310997">
            <a:off x="5104698" y="3586207"/>
            <a:ext cx="1062040" cy="6813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F3-4A9B-497A-92C8-C6C7466B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1026" name="Picture 2" descr="Image result for question mark dog">
            <a:extLst>
              <a:ext uri="{FF2B5EF4-FFF2-40B4-BE49-F238E27FC236}">
                <a16:creationId xmlns:a16="http://schemas.microsoft.com/office/drawing/2014/main" id="{7FCCFD00-D8C7-4F22-9AAC-C841589B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6" y="2157731"/>
            <a:ext cx="31813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509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14381</TotalTime>
  <Words>154</Words>
  <Application>Microsoft Office PowerPoint</Application>
  <PresentationFormat>Widescreen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Metropolitan</vt:lpstr>
      <vt:lpstr>Tuples</vt:lpstr>
      <vt:lpstr>Tuples</vt:lpstr>
      <vt:lpstr>Multiple Assignment and Return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252</cp:revision>
  <dcterms:created xsi:type="dcterms:W3CDTF">2017-08-24T16:45:08Z</dcterms:created>
  <dcterms:modified xsi:type="dcterms:W3CDTF">2018-03-06T03:52:04Z</dcterms:modified>
</cp:coreProperties>
</file>