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
  </p:notesMasterIdLst>
  <p:sldIdLst>
    <p:sldId id="275" r:id="rId2"/>
    <p:sldId id="289" r:id="rId3"/>
    <p:sldId id="272" r:id="rId4"/>
    <p:sldId id="277" r:id="rId5"/>
    <p:sldId id="291" r:id="rId6"/>
    <p:sldId id="276" r:id="rId7"/>
    <p:sldId id="281" r:id="rId8"/>
    <p:sldId id="292" r:id="rId9"/>
    <p:sldId id="279" r:id="rId10"/>
    <p:sldId id="28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0" autoAdjust="0"/>
    <p:restoredTop sz="88678" autoAdjust="0"/>
  </p:normalViewPr>
  <p:slideViewPr>
    <p:cSldViewPr snapToGrid="0" showGuides="1">
      <p:cViewPr varScale="1">
        <p:scale>
          <a:sx n="91" d="100"/>
          <a:sy n="91" d="100"/>
        </p:scale>
        <p:origin x="141" y="62"/>
      </p:cViewPr>
      <p:guideLst>
        <p:guide orient="horz" pos="2064"/>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nagiotis Apostolellis" userId="1b6c934f-d8c5-473c-9f45-0ec952064abc" providerId="ADAL" clId="{CCDDE612-2B6B-488C-82AF-40BAEFD77926}"/>
    <pc:docChg chg="undo custSel addSld delSld modSld sldOrd">
      <pc:chgData name="Panagiotis Apostolellis" userId="1b6c934f-d8c5-473c-9f45-0ec952064abc" providerId="ADAL" clId="{CCDDE612-2B6B-488C-82AF-40BAEFD77926}" dt="2018-04-05T15:24:13.183" v="1073" actId="20577"/>
      <pc:docMkLst>
        <pc:docMk/>
      </pc:docMkLst>
      <pc:sldChg chg="addSp delSp modSp add mod setBg modAnim modNotesTx">
        <pc:chgData name="Panagiotis Apostolellis" userId="1b6c934f-d8c5-473c-9f45-0ec952064abc" providerId="ADAL" clId="{CCDDE612-2B6B-488C-82AF-40BAEFD77926}" dt="2018-04-04T21:25:49.133" v="577"/>
        <pc:sldMkLst>
          <pc:docMk/>
          <pc:sldMk cId="4103546923" sldId="272"/>
        </pc:sldMkLst>
        <pc:spChg chg="mod">
          <ac:chgData name="Panagiotis Apostolellis" userId="1b6c934f-d8c5-473c-9f45-0ec952064abc" providerId="ADAL" clId="{CCDDE612-2B6B-488C-82AF-40BAEFD77926}" dt="2018-04-04T20:58:52.004" v="157" actId="26606"/>
          <ac:spMkLst>
            <pc:docMk/>
            <pc:sldMk cId="4103546923" sldId="272"/>
            <ac:spMk id="2" creationId="{2E727A57-6107-440B-BD2F-77C45DAD96C3}"/>
          </ac:spMkLst>
        </pc:spChg>
        <pc:spChg chg="add mod">
          <ac:chgData name="Panagiotis Apostolellis" userId="1b6c934f-d8c5-473c-9f45-0ec952064abc" providerId="ADAL" clId="{CCDDE612-2B6B-488C-82AF-40BAEFD77926}" dt="2018-04-04T21:15:51.657" v="320" actId="1076"/>
          <ac:spMkLst>
            <pc:docMk/>
            <pc:sldMk cId="4103546923" sldId="272"/>
            <ac:spMk id="3" creationId="{F39B4F07-6B89-4982-894B-0931B327A7C8}"/>
          </ac:spMkLst>
        </pc:spChg>
        <pc:spChg chg="add del">
          <ac:chgData name="Panagiotis Apostolellis" userId="1b6c934f-d8c5-473c-9f45-0ec952064abc" providerId="ADAL" clId="{CCDDE612-2B6B-488C-82AF-40BAEFD77926}" dt="2018-04-04T21:05:49.609" v="181"/>
          <ac:spMkLst>
            <pc:docMk/>
            <pc:sldMk cId="4103546923" sldId="272"/>
            <ac:spMk id="4" creationId="{97EACF0A-56FA-4E4B-9019-9AD7E2A3A543}"/>
          </ac:spMkLst>
        </pc:spChg>
        <pc:spChg chg="add del">
          <ac:chgData name="Panagiotis Apostolellis" userId="1b6c934f-d8c5-473c-9f45-0ec952064abc" providerId="ADAL" clId="{CCDDE612-2B6B-488C-82AF-40BAEFD77926}" dt="2018-04-04T21:05:53.368" v="183" actId="478"/>
          <ac:spMkLst>
            <pc:docMk/>
            <pc:sldMk cId="4103546923" sldId="272"/>
            <ac:spMk id="5" creationId="{E4A504C1-1932-4CB5-90AC-F1505C6F9197}"/>
          </ac:spMkLst>
        </pc:spChg>
        <pc:spChg chg="add mod">
          <ac:chgData name="Panagiotis Apostolellis" userId="1b6c934f-d8c5-473c-9f45-0ec952064abc" providerId="ADAL" clId="{CCDDE612-2B6B-488C-82AF-40BAEFD77926}" dt="2018-04-04T21:11:05.167" v="232" actId="14100"/>
          <ac:spMkLst>
            <pc:docMk/>
            <pc:sldMk cId="4103546923" sldId="272"/>
            <ac:spMk id="6" creationId="{7D4FF50D-2584-49D4-9DA8-F80DA45B24E2}"/>
          </ac:spMkLst>
        </pc:spChg>
        <pc:spChg chg="add mod">
          <ac:chgData name="Panagiotis Apostolellis" userId="1b6c934f-d8c5-473c-9f45-0ec952064abc" providerId="ADAL" clId="{CCDDE612-2B6B-488C-82AF-40BAEFD77926}" dt="2018-04-04T21:15:48.416" v="319" actId="1076"/>
          <ac:spMkLst>
            <pc:docMk/>
            <pc:sldMk cId="4103546923" sldId="272"/>
            <ac:spMk id="7" creationId="{3FA5E60D-A8D0-473E-96A7-E547B4199933}"/>
          </ac:spMkLst>
        </pc:spChg>
        <pc:spChg chg="mod">
          <ac:chgData name="Panagiotis Apostolellis" userId="1b6c934f-d8c5-473c-9f45-0ec952064abc" providerId="ADAL" clId="{CCDDE612-2B6B-488C-82AF-40BAEFD77926}" dt="2018-04-04T20:58:52.004" v="157" actId="26606"/>
          <ac:spMkLst>
            <pc:docMk/>
            <pc:sldMk cId="4103546923" sldId="272"/>
            <ac:spMk id="8" creationId="{FB0372E8-503A-46EF-B8A8-3697F89FB7EE}"/>
          </ac:spMkLst>
        </pc:spChg>
        <pc:spChg chg="add del mod">
          <ac:chgData name="Panagiotis Apostolellis" userId="1b6c934f-d8c5-473c-9f45-0ec952064abc" providerId="ADAL" clId="{CCDDE612-2B6B-488C-82AF-40BAEFD77926}" dt="2018-04-04T21:05:53.368" v="183" actId="478"/>
          <ac:spMkLst>
            <pc:docMk/>
            <pc:sldMk cId="4103546923" sldId="272"/>
            <ac:spMk id="9" creationId="{3504F5CD-C9A3-446D-ACED-A231B8C37BA1}"/>
          </ac:spMkLst>
        </pc:spChg>
        <pc:spChg chg="add">
          <ac:chgData name="Panagiotis Apostolellis" userId="1b6c934f-d8c5-473c-9f45-0ec952064abc" providerId="ADAL" clId="{CCDDE612-2B6B-488C-82AF-40BAEFD77926}" dt="2018-04-04T20:58:52.004" v="157" actId="26606"/>
          <ac:spMkLst>
            <pc:docMk/>
            <pc:sldMk cId="4103546923" sldId="272"/>
            <ac:spMk id="15" creationId="{D87AB319-64C0-4E2D-B1CD-0A970301BEEA}"/>
          </ac:spMkLst>
        </pc:spChg>
        <pc:spChg chg="add">
          <ac:chgData name="Panagiotis Apostolellis" userId="1b6c934f-d8c5-473c-9f45-0ec952064abc" providerId="ADAL" clId="{CCDDE612-2B6B-488C-82AF-40BAEFD77926}" dt="2018-04-04T20:58:52.004" v="157" actId="26606"/>
          <ac:spMkLst>
            <pc:docMk/>
            <pc:sldMk cId="4103546923" sldId="272"/>
            <ac:spMk id="17" creationId="{472BC85F-BF83-4D6D-A1BC-8EE5822F0804}"/>
          </ac:spMkLst>
        </pc:spChg>
        <pc:spChg chg="add mod">
          <ac:chgData name="Panagiotis Apostolellis" userId="1b6c934f-d8c5-473c-9f45-0ec952064abc" providerId="ADAL" clId="{CCDDE612-2B6B-488C-82AF-40BAEFD77926}" dt="2018-04-04T21:25:38.091" v="572" actId="1076"/>
          <ac:spMkLst>
            <pc:docMk/>
            <pc:sldMk cId="4103546923" sldId="272"/>
            <ac:spMk id="26" creationId="{B089AFB7-5E88-4EF6-90DD-7B1BE2437DA3}"/>
          </ac:spMkLst>
        </pc:spChg>
        <pc:picChg chg="add del">
          <ac:chgData name="Panagiotis Apostolellis" userId="1b6c934f-d8c5-473c-9f45-0ec952064abc" providerId="ADAL" clId="{CCDDE612-2B6B-488C-82AF-40BAEFD77926}" dt="2018-04-04T21:03:09.399" v="178" actId="478"/>
          <ac:picMkLst>
            <pc:docMk/>
            <pc:sldMk cId="4103546923" sldId="272"/>
            <ac:picMk id="12" creationId="{DB30608F-EC18-4DEF-A9C2-D1338965513B}"/>
          </ac:picMkLst>
        </pc:picChg>
        <pc:picChg chg="add mod">
          <ac:chgData name="Panagiotis Apostolellis" userId="1b6c934f-d8c5-473c-9f45-0ec952064abc" providerId="ADAL" clId="{CCDDE612-2B6B-488C-82AF-40BAEFD77926}" dt="2018-04-04T21:15:10.345" v="316" actId="1076"/>
          <ac:picMkLst>
            <pc:docMk/>
            <pc:sldMk cId="4103546923" sldId="272"/>
            <ac:picMk id="2054" creationId="{21EB98DC-73BE-4F24-A0F2-59F7FE17BC91}"/>
          </ac:picMkLst>
        </pc:picChg>
        <pc:cxnChg chg="add del mod">
          <ac:chgData name="Panagiotis Apostolellis" userId="1b6c934f-d8c5-473c-9f45-0ec952064abc" providerId="ADAL" clId="{CCDDE612-2B6B-488C-82AF-40BAEFD77926}" dt="2018-04-04T21:23:06.654" v="484" actId="478"/>
          <ac:cxnSpMkLst>
            <pc:docMk/>
            <pc:sldMk cId="4103546923" sldId="272"/>
            <ac:cxnSpMk id="11" creationId="{B711CE3A-1204-469A-9E02-19BD4F8271C5}"/>
          </ac:cxnSpMkLst>
        </pc:cxnChg>
        <pc:cxnChg chg="add mod">
          <ac:chgData name="Panagiotis Apostolellis" userId="1b6c934f-d8c5-473c-9f45-0ec952064abc" providerId="ADAL" clId="{CCDDE612-2B6B-488C-82AF-40BAEFD77926}" dt="2018-04-04T21:16:59.079" v="331" actId="1582"/>
          <ac:cxnSpMkLst>
            <pc:docMk/>
            <pc:sldMk cId="4103546923" sldId="272"/>
            <ac:cxnSpMk id="14" creationId="{8626675E-1B93-4BAD-9503-D7ABCE513A7C}"/>
          </ac:cxnSpMkLst>
        </pc:cxnChg>
        <pc:cxnChg chg="add mod">
          <ac:chgData name="Panagiotis Apostolellis" userId="1b6c934f-d8c5-473c-9f45-0ec952064abc" providerId="ADAL" clId="{CCDDE612-2B6B-488C-82AF-40BAEFD77926}" dt="2018-04-04T21:24:04.535" v="502" actId="1037"/>
          <ac:cxnSpMkLst>
            <pc:docMk/>
            <pc:sldMk cId="4103546923" sldId="272"/>
            <ac:cxnSpMk id="21" creationId="{6E12C0A7-10E3-4FB5-96ED-61D6C04A3F93}"/>
          </ac:cxnSpMkLst>
        </pc:cxnChg>
        <pc:cxnChg chg="add mod">
          <ac:chgData name="Panagiotis Apostolellis" userId="1b6c934f-d8c5-473c-9f45-0ec952064abc" providerId="ADAL" clId="{CCDDE612-2B6B-488C-82AF-40BAEFD77926}" dt="2018-04-04T21:23:55.513" v="500" actId="1036"/>
          <ac:cxnSpMkLst>
            <pc:docMk/>
            <pc:sldMk cId="4103546923" sldId="272"/>
            <ac:cxnSpMk id="23" creationId="{7243F93C-EAC5-4C1D-ACB9-828612FABC60}"/>
          </ac:cxnSpMkLst>
        </pc:cxnChg>
      </pc:sldChg>
      <pc:sldChg chg="add del">
        <pc:chgData name="Panagiotis Apostolellis" userId="1b6c934f-d8c5-473c-9f45-0ec952064abc" providerId="ADAL" clId="{CCDDE612-2B6B-488C-82AF-40BAEFD77926}" dt="2018-04-04T21:27:31.641" v="726" actId="2696"/>
        <pc:sldMkLst>
          <pc:docMk/>
          <pc:sldMk cId="3561744301" sldId="273"/>
        </pc:sldMkLst>
      </pc:sldChg>
      <pc:sldChg chg="add del">
        <pc:chgData name="Panagiotis Apostolellis" userId="1b6c934f-d8c5-473c-9f45-0ec952064abc" providerId="ADAL" clId="{CCDDE612-2B6B-488C-82AF-40BAEFD77926}" dt="2018-04-04T21:27:47.880" v="727" actId="2696"/>
        <pc:sldMkLst>
          <pc:docMk/>
          <pc:sldMk cId="134195664" sldId="274"/>
        </pc:sldMkLst>
      </pc:sldChg>
      <pc:sldChg chg="modSp">
        <pc:chgData name="Panagiotis Apostolellis" userId="1b6c934f-d8c5-473c-9f45-0ec952064abc" providerId="ADAL" clId="{CCDDE612-2B6B-488C-82AF-40BAEFD77926}" dt="2018-04-05T14:19:33.853" v="784" actId="20577"/>
        <pc:sldMkLst>
          <pc:docMk/>
          <pc:sldMk cId="1658781235" sldId="275"/>
        </pc:sldMkLst>
        <pc:spChg chg="mod">
          <ac:chgData name="Panagiotis Apostolellis" userId="1b6c934f-d8c5-473c-9f45-0ec952064abc" providerId="ADAL" clId="{CCDDE612-2B6B-488C-82AF-40BAEFD77926}" dt="2018-04-05T14:19:33.853" v="784" actId="20577"/>
          <ac:spMkLst>
            <pc:docMk/>
            <pc:sldMk cId="1658781235" sldId="275"/>
            <ac:spMk id="2" creationId="{5766E5E4-9610-462F-904A-B500274C5C3D}"/>
          </ac:spMkLst>
        </pc:spChg>
        <pc:spChg chg="mod">
          <ac:chgData name="Panagiotis Apostolellis" userId="1b6c934f-d8c5-473c-9f45-0ec952064abc" providerId="ADAL" clId="{CCDDE612-2B6B-488C-82AF-40BAEFD77926}" dt="2018-04-04T20:55:47.295" v="142" actId="20577"/>
          <ac:spMkLst>
            <pc:docMk/>
            <pc:sldMk cId="1658781235" sldId="275"/>
            <ac:spMk id="3" creationId="{3D766791-3667-40B9-BE78-4207513557D9}"/>
          </ac:spMkLst>
        </pc:spChg>
      </pc:sldChg>
      <pc:sldChg chg="addSp delSp modSp add mod setBg setClrOvrMap">
        <pc:chgData name="Panagiotis Apostolellis" userId="1b6c934f-d8c5-473c-9f45-0ec952064abc" providerId="ADAL" clId="{CCDDE612-2B6B-488C-82AF-40BAEFD77926}" dt="2018-04-04T21:50:40.739" v="769" actId="20577"/>
        <pc:sldMkLst>
          <pc:docMk/>
          <pc:sldMk cId="4237073511" sldId="276"/>
        </pc:sldMkLst>
        <pc:spChg chg="mod">
          <ac:chgData name="Panagiotis Apostolellis" userId="1b6c934f-d8c5-473c-9f45-0ec952064abc" providerId="ADAL" clId="{CCDDE612-2B6B-488C-82AF-40BAEFD77926}" dt="2018-04-04T21:49:53.737" v="768" actId="26606"/>
          <ac:spMkLst>
            <pc:docMk/>
            <pc:sldMk cId="4237073511" sldId="276"/>
            <ac:spMk id="2" creationId="{1E747FCB-5FD3-4591-80ED-4EAC953E8523}"/>
          </ac:spMkLst>
        </pc:spChg>
        <pc:spChg chg="mod">
          <ac:chgData name="Panagiotis Apostolellis" userId="1b6c934f-d8c5-473c-9f45-0ec952064abc" providerId="ADAL" clId="{CCDDE612-2B6B-488C-82AF-40BAEFD77926}" dt="2018-04-04T21:50:40.739" v="769" actId="20577"/>
          <ac:spMkLst>
            <pc:docMk/>
            <pc:sldMk cId="4237073511" sldId="276"/>
            <ac:spMk id="4" creationId="{630E77B1-E4D7-4EA6-92CC-9922175080D9}"/>
          </ac:spMkLst>
        </pc:spChg>
        <pc:spChg chg="add del">
          <ac:chgData name="Panagiotis Apostolellis" userId="1b6c934f-d8c5-473c-9f45-0ec952064abc" providerId="ADAL" clId="{CCDDE612-2B6B-488C-82AF-40BAEFD77926}" dt="2018-04-04T21:49:53.737" v="768" actId="26606"/>
          <ac:spMkLst>
            <pc:docMk/>
            <pc:sldMk cId="4237073511" sldId="276"/>
            <ac:spMk id="9" creationId="{BD976C13-68E6-4E25-B13E-FC3A2D3F66E3}"/>
          </ac:spMkLst>
        </pc:spChg>
        <pc:spChg chg="add del">
          <ac:chgData name="Panagiotis Apostolellis" userId="1b6c934f-d8c5-473c-9f45-0ec952064abc" providerId="ADAL" clId="{CCDDE612-2B6B-488C-82AF-40BAEFD77926}" dt="2018-04-04T21:49:53.737" v="768" actId="26606"/>
          <ac:spMkLst>
            <pc:docMk/>
            <pc:sldMk cId="4237073511" sldId="276"/>
            <ac:spMk id="11" creationId="{DD8F1FFB-5F90-4FEF-9CD9-AFBD5DE6B9B2}"/>
          </ac:spMkLst>
        </pc:spChg>
        <pc:spChg chg="add">
          <ac:chgData name="Panagiotis Apostolellis" userId="1b6c934f-d8c5-473c-9f45-0ec952064abc" providerId="ADAL" clId="{CCDDE612-2B6B-488C-82AF-40BAEFD77926}" dt="2018-04-04T21:49:53.737" v="768" actId="26606"/>
          <ac:spMkLst>
            <pc:docMk/>
            <pc:sldMk cId="4237073511" sldId="276"/>
            <ac:spMk id="71" creationId="{D87AB319-64C0-4E2D-B1CD-0A970301BEEA}"/>
          </ac:spMkLst>
        </pc:spChg>
        <pc:picChg chg="add mod ord">
          <ac:chgData name="Panagiotis Apostolellis" userId="1b6c934f-d8c5-473c-9f45-0ec952064abc" providerId="ADAL" clId="{CCDDE612-2B6B-488C-82AF-40BAEFD77926}" dt="2018-04-04T21:49:53.737" v="768" actId="26606"/>
          <ac:picMkLst>
            <pc:docMk/>
            <pc:sldMk cId="4237073511" sldId="276"/>
            <ac:picMk id="3074" creationId="{1C858421-7555-4FA4-A7DE-BD54F1D4876C}"/>
          </ac:picMkLst>
        </pc:picChg>
        <pc:cxnChg chg="add del">
          <ac:chgData name="Panagiotis Apostolellis" userId="1b6c934f-d8c5-473c-9f45-0ec952064abc" providerId="ADAL" clId="{CCDDE612-2B6B-488C-82AF-40BAEFD77926}" dt="2018-04-04T21:49:53.737" v="768" actId="26606"/>
          <ac:cxnSpMkLst>
            <pc:docMk/>
            <pc:sldMk cId="4237073511" sldId="276"/>
            <ac:cxnSpMk id="13" creationId="{AB43FA47-BA5F-408C-A681-89DC58E9E2A6}"/>
          </ac:cxnSpMkLst>
        </pc:cxnChg>
      </pc:sldChg>
      <pc:sldChg chg="addSp delSp modSp ord modNotesTx">
        <pc:chgData name="Panagiotis Apostolellis" userId="1b6c934f-d8c5-473c-9f45-0ec952064abc" providerId="ADAL" clId="{CCDDE612-2B6B-488C-82AF-40BAEFD77926}" dt="2018-04-04T21:27:26.362" v="725" actId="20577"/>
        <pc:sldMkLst>
          <pc:docMk/>
          <pc:sldMk cId="2474879137" sldId="277"/>
        </pc:sldMkLst>
        <pc:spChg chg="mod">
          <ac:chgData name="Panagiotis Apostolellis" userId="1b6c934f-d8c5-473c-9f45-0ec952064abc" providerId="ADAL" clId="{CCDDE612-2B6B-488C-82AF-40BAEFD77926}" dt="2018-04-04T21:17:28.781" v="334" actId="403"/>
          <ac:spMkLst>
            <pc:docMk/>
            <pc:sldMk cId="2474879137" sldId="277"/>
            <ac:spMk id="2" creationId="{399023A0-FF9B-4CBE-A671-9C6D9D6ADF2D}"/>
          </ac:spMkLst>
        </pc:spChg>
        <pc:spChg chg="add del mod">
          <ac:chgData name="Panagiotis Apostolellis" userId="1b6c934f-d8c5-473c-9f45-0ec952064abc" providerId="ADAL" clId="{CCDDE612-2B6B-488C-82AF-40BAEFD77926}" dt="2018-04-04T21:21:14.760" v="483" actId="478"/>
          <ac:spMkLst>
            <pc:docMk/>
            <pc:sldMk cId="2474879137" sldId="277"/>
            <ac:spMk id="4" creationId="{C81D8D57-D897-4350-AE8D-56704F4F1239}"/>
          </ac:spMkLst>
        </pc:spChg>
        <pc:spChg chg="del">
          <ac:chgData name="Panagiotis Apostolellis" userId="1b6c934f-d8c5-473c-9f45-0ec952064abc" providerId="ADAL" clId="{CCDDE612-2B6B-488C-82AF-40BAEFD77926}" dt="2018-04-04T21:17:54.875" v="346" actId="478"/>
          <ac:spMkLst>
            <pc:docMk/>
            <pc:sldMk cId="2474879137" sldId="277"/>
            <ac:spMk id="10" creationId="{46F3FE32-D69B-4806-8851-741EB9BB1AA9}"/>
          </ac:spMkLst>
        </pc:spChg>
        <pc:spChg chg="add del mod">
          <ac:chgData name="Panagiotis Apostolellis" userId="1b6c934f-d8c5-473c-9f45-0ec952064abc" providerId="ADAL" clId="{CCDDE612-2B6B-488C-82AF-40BAEFD77926}" dt="2018-04-04T21:21:08.793" v="480" actId="478"/>
          <ac:spMkLst>
            <pc:docMk/>
            <pc:sldMk cId="2474879137" sldId="277"/>
            <ac:spMk id="11" creationId="{17FC4F3B-21BD-4D01-AA78-3635221A9B92}"/>
          </ac:spMkLst>
        </pc:spChg>
        <pc:spChg chg="mod">
          <ac:chgData name="Panagiotis Apostolellis" userId="1b6c934f-d8c5-473c-9f45-0ec952064abc" providerId="ADAL" clId="{CCDDE612-2B6B-488C-82AF-40BAEFD77926}" dt="2018-04-04T21:20:09.013" v="477" actId="1076"/>
          <ac:spMkLst>
            <pc:docMk/>
            <pc:sldMk cId="2474879137" sldId="277"/>
            <ac:spMk id="12" creationId="{BF35C96F-E79B-4D40-9EF3-0FB458B851B0}"/>
          </ac:spMkLst>
        </pc:spChg>
        <pc:spChg chg="mod ord">
          <ac:chgData name="Panagiotis Apostolellis" userId="1b6c934f-d8c5-473c-9f45-0ec952064abc" providerId="ADAL" clId="{CCDDE612-2B6B-488C-82AF-40BAEFD77926}" dt="2018-04-04T21:20:09.013" v="477" actId="1076"/>
          <ac:spMkLst>
            <pc:docMk/>
            <pc:sldMk cId="2474879137" sldId="277"/>
            <ac:spMk id="13" creationId="{02532BD9-97DD-4146-B639-A9D15D5B7A60}"/>
          </ac:spMkLst>
        </pc:spChg>
        <pc:spChg chg="add mod">
          <ac:chgData name="Panagiotis Apostolellis" userId="1b6c934f-d8c5-473c-9f45-0ec952064abc" providerId="ADAL" clId="{CCDDE612-2B6B-488C-82AF-40BAEFD77926}" dt="2018-04-04T21:21:12.914" v="482" actId="1076"/>
          <ac:spMkLst>
            <pc:docMk/>
            <pc:sldMk cId="2474879137" sldId="277"/>
            <ac:spMk id="14" creationId="{28E7614F-75A8-4F41-9C40-3DC96E8F7199}"/>
          </ac:spMkLst>
        </pc:spChg>
      </pc:sldChg>
      <pc:sldChg chg="addSp modSp modNotesTx">
        <pc:chgData name="Panagiotis Apostolellis" userId="1b6c934f-d8c5-473c-9f45-0ec952064abc" providerId="ADAL" clId="{CCDDE612-2B6B-488C-82AF-40BAEFD77926}" dt="2018-04-04T21:50:48.192" v="770" actId="114"/>
        <pc:sldMkLst>
          <pc:docMk/>
          <pc:sldMk cId="2575506319" sldId="281"/>
        </pc:sldMkLst>
        <pc:spChg chg="mod">
          <ac:chgData name="Panagiotis Apostolellis" userId="1b6c934f-d8c5-473c-9f45-0ec952064abc" providerId="ADAL" clId="{CCDDE612-2B6B-488C-82AF-40BAEFD77926}" dt="2018-04-04T21:32:03.380" v="740" actId="20577"/>
          <ac:spMkLst>
            <pc:docMk/>
            <pc:sldMk cId="2575506319" sldId="281"/>
            <ac:spMk id="2" creationId="{2E727A57-6107-440B-BD2F-77C45DAD96C3}"/>
          </ac:spMkLst>
        </pc:spChg>
        <pc:spChg chg="mod">
          <ac:chgData name="Panagiotis Apostolellis" userId="1b6c934f-d8c5-473c-9f45-0ec952064abc" providerId="ADAL" clId="{CCDDE612-2B6B-488C-82AF-40BAEFD77926}" dt="2018-04-04T21:32:10.804" v="755" actId="20577"/>
          <ac:spMkLst>
            <pc:docMk/>
            <pc:sldMk cId="2575506319" sldId="281"/>
            <ac:spMk id="3" creationId="{C558895D-4191-4976-9A74-509ED67421E9}"/>
          </ac:spMkLst>
        </pc:spChg>
        <pc:spChg chg="add mod">
          <ac:chgData name="Panagiotis Apostolellis" userId="1b6c934f-d8c5-473c-9f45-0ec952064abc" providerId="ADAL" clId="{CCDDE612-2B6B-488C-82AF-40BAEFD77926}" dt="2018-04-04T21:50:48.192" v="770" actId="114"/>
          <ac:spMkLst>
            <pc:docMk/>
            <pc:sldMk cId="2575506319" sldId="281"/>
            <ac:spMk id="7" creationId="{1C16944D-4BB9-464C-8D06-455C84E56861}"/>
          </ac:spMkLst>
        </pc:spChg>
        <pc:picChg chg="mod">
          <ac:chgData name="Panagiotis Apostolellis" userId="1b6c934f-d8c5-473c-9f45-0ec952064abc" providerId="ADAL" clId="{CCDDE612-2B6B-488C-82AF-40BAEFD77926}" dt="2018-04-04T21:31:48.448" v="732" actId="14826"/>
          <ac:picMkLst>
            <pc:docMk/>
            <pc:sldMk cId="2575506319" sldId="281"/>
            <ac:picMk id="1026" creationId="{B8E46A56-392C-4DA6-9C79-A08B6FD19FE4}"/>
          </ac:picMkLst>
        </pc:picChg>
      </pc:sldChg>
      <pc:sldChg chg="del">
        <pc:chgData name="Panagiotis Apostolellis" userId="1b6c934f-d8c5-473c-9f45-0ec952064abc" providerId="ADAL" clId="{CCDDE612-2B6B-488C-82AF-40BAEFD77926}" dt="2018-04-04T21:32:54.334" v="760" actId="2696"/>
        <pc:sldMkLst>
          <pc:docMk/>
          <pc:sldMk cId="1981370991" sldId="283"/>
        </pc:sldMkLst>
      </pc:sldChg>
      <pc:sldChg chg="del">
        <pc:chgData name="Panagiotis Apostolellis" userId="1b6c934f-d8c5-473c-9f45-0ec952064abc" providerId="ADAL" clId="{CCDDE612-2B6B-488C-82AF-40BAEFD77926}" dt="2018-04-04T21:32:54.349" v="761" actId="2696"/>
        <pc:sldMkLst>
          <pc:docMk/>
          <pc:sldMk cId="1292700777" sldId="284"/>
        </pc:sldMkLst>
      </pc:sldChg>
      <pc:sldChg chg="modSp del">
        <pc:chgData name="Panagiotis Apostolellis" userId="1b6c934f-d8c5-473c-9f45-0ec952064abc" providerId="ADAL" clId="{CCDDE612-2B6B-488C-82AF-40BAEFD77926}" dt="2018-04-04T21:32:54.365" v="762" actId="2696"/>
        <pc:sldMkLst>
          <pc:docMk/>
          <pc:sldMk cId="3012614726" sldId="285"/>
        </pc:sldMkLst>
        <pc:spChg chg="mod">
          <ac:chgData name="Panagiotis Apostolellis" userId="1b6c934f-d8c5-473c-9f45-0ec952064abc" providerId="ADAL" clId="{CCDDE612-2B6B-488C-82AF-40BAEFD77926}" dt="2018-04-03T14:52:52.049" v="10" actId="20577"/>
          <ac:spMkLst>
            <pc:docMk/>
            <pc:sldMk cId="3012614726" sldId="285"/>
            <ac:spMk id="10" creationId="{46F3FE32-D69B-4806-8851-741EB9BB1AA9}"/>
          </ac:spMkLst>
        </pc:spChg>
        <pc:spChg chg="mod">
          <ac:chgData name="Panagiotis Apostolellis" userId="1b6c934f-d8c5-473c-9f45-0ec952064abc" providerId="ADAL" clId="{CCDDE612-2B6B-488C-82AF-40BAEFD77926}" dt="2018-04-03T14:52:47.150" v="6" actId="1076"/>
          <ac:spMkLst>
            <pc:docMk/>
            <pc:sldMk cId="3012614726" sldId="285"/>
            <ac:spMk id="12" creationId="{BF35C96F-E79B-4D40-9EF3-0FB458B851B0}"/>
          </ac:spMkLst>
        </pc:spChg>
        <pc:spChg chg="mod">
          <ac:chgData name="Panagiotis Apostolellis" userId="1b6c934f-d8c5-473c-9f45-0ec952064abc" providerId="ADAL" clId="{CCDDE612-2B6B-488C-82AF-40BAEFD77926}" dt="2018-04-03T15:00:10.467" v="126" actId="313"/>
          <ac:spMkLst>
            <pc:docMk/>
            <pc:sldMk cId="3012614726" sldId="285"/>
            <ac:spMk id="13" creationId="{02532BD9-97DD-4146-B639-A9D15D5B7A60}"/>
          </ac:spMkLst>
        </pc:spChg>
      </pc:sldChg>
      <pc:sldChg chg="del">
        <pc:chgData name="Panagiotis Apostolellis" userId="1b6c934f-d8c5-473c-9f45-0ec952064abc" providerId="ADAL" clId="{CCDDE612-2B6B-488C-82AF-40BAEFD77926}" dt="2018-04-04T21:32:59.101" v="765" actId="2696"/>
        <pc:sldMkLst>
          <pc:docMk/>
          <pc:sldMk cId="11477991" sldId="286"/>
        </pc:sldMkLst>
      </pc:sldChg>
      <pc:sldChg chg="modSp add del">
        <pc:chgData name="Panagiotis Apostolellis" userId="1b6c934f-d8c5-473c-9f45-0ec952064abc" providerId="ADAL" clId="{CCDDE612-2B6B-488C-82AF-40BAEFD77926}" dt="2018-04-04T21:32:54.381" v="763" actId="2696"/>
        <pc:sldMkLst>
          <pc:docMk/>
          <pc:sldMk cId="1798026180" sldId="287"/>
        </pc:sldMkLst>
        <pc:spChg chg="mod">
          <ac:chgData name="Panagiotis Apostolellis" userId="1b6c934f-d8c5-473c-9f45-0ec952064abc" providerId="ADAL" clId="{CCDDE612-2B6B-488C-82AF-40BAEFD77926}" dt="2018-04-03T14:59:35.601" v="113" actId="1076"/>
          <ac:spMkLst>
            <pc:docMk/>
            <pc:sldMk cId="1798026180" sldId="287"/>
            <ac:spMk id="12" creationId="{BF35C96F-E79B-4D40-9EF3-0FB458B851B0}"/>
          </ac:spMkLst>
        </pc:spChg>
        <pc:spChg chg="mod">
          <ac:chgData name="Panagiotis Apostolellis" userId="1b6c934f-d8c5-473c-9f45-0ec952064abc" providerId="ADAL" clId="{CCDDE612-2B6B-488C-82AF-40BAEFD77926}" dt="2018-04-03T14:59:43.434" v="119" actId="313"/>
          <ac:spMkLst>
            <pc:docMk/>
            <pc:sldMk cId="1798026180" sldId="287"/>
            <ac:spMk id="13" creationId="{02532BD9-97DD-4146-B639-A9D15D5B7A60}"/>
          </ac:spMkLst>
        </pc:spChg>
      </pc:sldChg>
      <pc:sldChg chg="modSp add del">
        <pc:chgData name="Panagiotis Apostolellis" userId="1b6c934f-d8c5-473c-9f45-0ec952064abc" providerId="ADAL" clId="{CCDDE612-2B6B-488C-82AF-40BAEFD77926}" dt="2018-04-04T21:32:54.396" v="764" actId="2696"/>
        <pc:sldMkLst>
          <pc:docMk/>
          <pc:sldMk cId="2589080077" sldId="288"/>
        </pc:sldMkLst>
        <pc:spChg chg="mod">
          <ac:chgData name="Panagiotis Apostolellis" userId="1b6c934f-d8c5-473c-9f45-0ec952064abc" providerId="ADAL" clId="{CCDDE612-2B6B-488C-82AF-40BAEFD77926}" dt="2018-04-03T14:57:35.018" v="42" actId="20577"/>
          <ac:spMkLst>
            <pc:docMk/>
            <pc:sldMk cId="2589080077" sldId="288"/>
            <ac:spMk id="10" creationId="{46F3FE32-D69B-4806-8851-741EB9BB1AA9}"/>
          </ac:spMkLst>
        </pc:spChg>
        <pc:spChg chg="mod">
          <ac:chgData name="Panagiotis Apostolellis" userId="1b6c934f-d8c5-473c-9f45-0ec952064abc" providerId="ADAL" clId="{CCDDE612-2B6B-488C-82AF-40BAEFD77926}" dt="2018-04-03T14:58:34.733" v="83" actId="1076"/>
          <ac:spMkLst>
            <pc:docMk/>
            <pc:sldMk cId="2589080077" sldId="288"/>
            <ac:spMk id="12" creationId="{BF35C96F-E79B-4D40-9EF3-0FB458B851B0}"/>
          </ac:spMkLst>
        </pc:spChg>
        <pc:spChg chg="mod">
          <ac:chgData name="Panagiotis Apostolellis" userId="1b6c934f-d8c5-473c-9f45-0ec952064abc" providerId="ADAL" clId="{CCDDE612-2B6B-488C-82AF-40BAEFD77926}" dt="2018-04-03T14:58:45.888" v="111" actId="20577"/>
          <ac:spMkLst>
            <pc:docMk/>
            <pc:sldMk cId="2589080077" sldId="288"/>
            <ac:spMk id="13" creationId="{02532BD9-97DD-4146-B639-A9D15D5B7A60}"/>
          </ac:spMkLst>
        </pc:spChg>
      </pc:sldChg>
      <pc:sldChg chg="addSp delSp modSp add mod setBg">
        <pc:chgData name="Panagiotis Apostolellis" userId="1b6c934f-d8c5-473c-9f45-0ec952064abc" providerId="ADAL" clId="{CCDDE612-2B6B-488C-82AF-40BAEFD77926}" dt="2018-04-04T20:58:43.039" v="156" actId="1076"/>
        <pc:sldMkLst>
          <pc:docMk/>
          <pc:sldMk cId="783646716" sldId="289"/>
        </pc:sldMkLst>
        <pc:spChg chg="mod">
          <ac:chgData name="Panagiotis Apostolellis" userId="1b6c934f-d8c5-473c-9f45-0ec952064abc" providerId="ADAL" clId="{CCDDE612-2B6B-488C-82AF-40BAEFD77926}" dt="2018-04-04T20:58:26.910" v="151" actId="26606"/>
          <ac:spMkLst>
            <pc:docMk/>
            <pc:sldMk cId="783646716" sldId="289"/>
            <ac:spMk id="2" creationId="{1E747FCB-5FD3-4591-80ED-4EAC953E8523}"/>
          </ac:spMkLst>
        </pc:spChg>
        <pc:spChg chg="mod">
          <ac:chgData name="Panagiotis Apostolellis" userId="1b6c934f-d8c5-473c-9f45-0ec952064abc" providerId="ADAL" clId="{CCDDE612-2B6B-488C-82AF-40BAEFD77926}" dt="2018-04-04T20:58:26.910" v="151" actId="26606"/>
          <ac:spMkLst>
            <pc:docMk/>
            <pc:sldMk cId="783646716" sldId="289"/>
            <ac:spMk id="4" creationId="{630E77B1-E4D7-4EA6-92CC-9922175080D9}"/>
          </ac:spMkLst>
        </pc:spChg>
        <pc:spChg chg="add del">
          <ac:chgData name="Panagiotis Apostolellis" userId="1b6c934f-d8c5-473c-9f45-0ec952064abc" providerId="ADAL" clId="{CCDDE612-2B6B-488C-82AF-40BAEFD77926}" dt="2018-04-04T20:58:20.752" v="148" actId="26606"/>
          <ac:spMkLst>
            <pc:docMk/>
            <pc:sldMk cId="783646716" sldId="289"/>
            <ac:spMk id="71" creationId="{CD333CBE-B699-4E3B-9F45-C045F773434F}"/>
          </ac:spMkLst>
        </pc:spChg>
        <pc:spChg chg="add">
          <ac:chgData name="Panagiotis Apostolellis" userId="1b6c934f-d8c5-473c-9f45-0ec952064abc" providerId="ADAL" clId="{CCDDE612-2B6B-488C-82AF-40BAEFD77926}" dt="2018-04-04T20:58:26.910" v="151" actId="26606"/>
          <ac:spMkLst>
            <pc:docMk/>
            <pc:sldMk cId="783646716" sldId="289"/>
            <ac:spMk id="73" creationId="{D87AB319-64C0-4E2D-B1CD-0A970301BEEA}"/>
          </ac:spMkLst>
        </pc:spChg>
        <pc:spChg chg="add">
          <ac:chgData name="Panagiotis Apostolellis" userId="1b6c934f-d8c5-473c-9f45-0ec952064abc" providerId="ADAL" clId="{CCDDE612-2B6B-488C-82AF-40BAEFD77926}" dt="2018-04-04T20:58:26.910" v="151" actId="26606"/>
          <ac:spMkLst>
            <pc:docMk/>
            <pc:sldMk cId="783646716" sldId="289"/>
            <ac:spMk id="75" creationId="{472BC85F-BF83-4D6D-A1BC-8EE5822F0804}"/>
          </ac:spMkLst>
        </pc:spChg>
        <pc:picChg chg="add del mod ord">
          <ac:chgData name="Panagiotis Apostolellis" userId="1b6c934f-d8c5-473c-9f45-0ec952064abc" providerId="ADAL" clId="{CCDDE612-2B6B-488C-82AF-40BAEFD77926}" dt="2018-04-04T20:58:22.106" v="149"/>
          <ac:picMkLst>
            <pc:docMk/>
            <pc:sldMk cId="783646716" sldId="289"/>
            <ac:picMk id="1026" creationId="{138DED65-86AD-4910-B1C5-B3DEB70ED2A5}"/>
          </ac:picMkLst>
        </pc:picChg>
        <pc:picChg chg="add mod ord">
          <ac:chgData name="Panagiotis Apostolellis" userId="1b6c934f-d8c5-473c-9f45-0ec952064abc" providerId="ADAL" clId="{CCDDE612-2B6B-488C-82AF-40BAEFD77926}" dt="2018-04-04T20:58:43.039" v="156" actId="1076"/>
          <ac:picMkLst>
            <pc:docMk/>
            <pc:sldMk cId="783646716" sldId="289"/>
            <ac:picMk id="1028" creationId="{D8B2D10A-92AC-4362-B493-CC6419908CE2}"/>
          </ac:picMkLst>
        </pc:picChg>
      </pc:sldChg>
      <pc:sldChg chg="modSp add del">
        <pc:chgData name="Panagiotis Apostolellis" userId="1b6c934f-d8c5-473c-9f45-0ec952064abc" providerId="ADAL" clId="{CCDDE612-2B6B-488C-82AF-40BAEFD77926}" dt="2018-04-04T21:32:29.554" v="758" actId="2696"/>
        <pc:sldMkLst>
          <pc:docMk/>
          <pc:sldMk cId="1530033989" sldId="290"/>
        </pc:sldMkLst>
        <pc:spChg chg="mod">
          <ac:chgData name="Panagiotis Apostolellis" userId="1b6c934f-d8c5-473c-9f45-0ec952064abc" providerId="ADAL" clId="{CCDDE612-2B6B-488C-82AF-40BAEFD77926}" dt="2018-04-04T21:31:26.109" v="731" actId="6549"/>
          <ac:spMkLst>
            <pc:docMk/>
            <pc:sldMk cId="1530033989" sldId="290"/>
            <ac:spMk id="3" creationId="{9E0AFEC0-6D01-42EF-977F-ED3695C71967}"/>
          </ac:spMkLst>
        </pc:spChg>
      </pc:sldChg>
      <pc:sldChg chg="add">
        <pc:chgData name="Panagiotis Apostolellis" userId="1b6c934f-d8c5-473c-9f45-0ec952064abc" providerId="ADAL" clId="{CCDDE612-2B6B-488C-82AF-40BAEFD77926}" dt="2018-04-04T21:20:15.922" v="478"/>
        <pc:sldMkLst>
          <pc:docMk/>
          <pc:sldMk cId="2297256698" sldId="291"/>
        </pc:sldMkLst>
      </pc:sldChg>
      <pc:sldChg chg="addSp modSp add ord">
        <pc:chgData name="Panagiotis Apostolellis" userId="1b6c934f-d8c5-473c-9f45-0ec952064abc" providerId="ADAL" clId="{CCDDE612-2B6B-488C-82AF-40BAEFD77926}" dt="2018-04-05T15:24:13.183" v="1073" actId="20577"/>
        <pc:sldMkLst>
          <pc:docMk/>
          <pc:sldMk cId="386758061" sldId="292"/>
        </pc:sldMkLst>
        <pc:spChg chg="mod">
          <ac:chgData name="Panagiotis Apostolellis" userId="1b6c934f-d8c5-473c-9f45-0ec952064abc" providerId="ADAL" clId="{CCDDE612-2B6B-488C-82AF-40BAEFD77926}" dt="2018-04-05T14:37:59.763" v="1043" actId="20577"/>
          <ac:spMkLst>
            <pc:docMk/>
            <pc:sldMk cId="386758061" sldId="292"/>
            <ac:spMk id="2" creationId="{399023A0-FF9B-4CBE-A671-9C6D9D6ADF2D}"/>
          </ac:spMkLst>
        </pc:spChg>
        <pc:spChg chg="add mod">
          <ac:chgData name="Panagiotis Apostolellis" userId="1b6c934f-d8c5-473c-9f45-0ec952064abc" providerId="ADAL" clId="{CCDDE612-2B6B-488C-82AF-40BAEFD77926}" dt="2018-04-05T15:24:13.183" v="1073" actId="20577"/>
          <ac:spMkLst>
            <pc:docMk/>
            <pc:sldMk cId="386758061" sldId="292"/>
            <ac:spMk id="10" creationId="{B35F72DC-7480-4F0D-AE4D-5A4A417EF136}"/>
          </ac:spMkLst>
        </pc:spChg>
        <pc:spChg chg="mod">
          <ac:chgData name="Panagiotis Apostolellis" userId="1b6c934f-d8c5-473c-9f45-0ec952064abc" providerId="ADAL" clId="{CCDDE612-2B6B-488C-82AF-40BAEFD77926}" dt="2018-04-05T14:40:55.227" v="1045" actId="14100"/>
          <ac:spMkLst>
            <pc:docMk/>
            <pc:sldMk cId="386758061" sldId="292"/>
            <ac:spMk id="11" creationId="{17FC4F3B-21BD-4D01-AA78-3635221A9B92}"/>
          </ac:spMkLst>
        </pc:spChg>
        <pc:spChg chg="mod">
          <ac:chgData name="Panagiotis Apostolellis" userId="1b6c934f-d8c5-473c-9f45-0ec952064abc" providerId="ADAL" clId="{CCDDE612-2B6B-488C-82AF-40BAEFD77926}" dt="2018-04-05T14:41:09.233" v="1047" actId="1076"/>
          <ac:spMkLst>
            <pc:docMk/>
            <pc:sldMk cId="386758061" sldId="292"/>
            <ac:spMk id="12" creationId="{BF35C96F-E79B-4D40-9EF3-0FB458B851B0}"/>
          </ac:spMkLst>
        </pc:spChg>
        <pc:spChg chg="mod">
          <ac:chgData name="Panagiotis Apostolellis" userId="1b6c934f-d8c5-473c-9f45-0ec952064abc" providerId="ADAL" clId="{CCDDE612-2B6B-488C-82AF-40BAEFD77926}" dt="2018-04-05T14:35:42.151" v="926" actId="6549"/>
          <ac:spMkLst>
            <pc:docMk/>
            <pc:sldMk cId="386758061" sldId="292"/>
            <ac:spMk id="13" creationId="{02532BD9-97DD-4146-B639-A9D15D5B7A60}"/>
          </ac:spMkLst>
        </pc:spChg>
        <pc:spChg chg="add mod">
          <ac:chgData name="Panagiotis Apostolellis" userId="1b6c934f-d8c5-473c-9f45-0ec952064abc" providerId="ADAL" clId="{CCDDE612-2B6B-488C-82AF-40BAEFD77926}" dt="2018-04-05T14:41:15.301" v="1048" actId="1076"/>
          <ac:spMkLst>
            <pc:docMk/>
            <pc:sldMk cId="386758061" sldId="292"/>
            <ac:spMk id="14" creationId="{5D23B681-E115-41E6-B599-34B83C1581F5}"/>
          </ac:spMkLst>
        </pc:spChg>
        <pc:spChg chg="add mod">
          <ac:chgData name="Panagiotis Apostolellis" userId="1b6c934f-d8c5-473c-9f45-0ec952064abc" providerId="ADAL" clId="{CCDDE612-2B6B-488C-82AF-40BAEFD77926}" dt="2018-04-05T14:41:09.233" v="1047" actId="1076"/>
          <ac:spMkLst>
            <pc:docMk/>
            <pc:sldMk cId="386758061" sldId="292"/>
            <ac:spMk id="15" creationId="{EB4C24E0-6DB1-4830-939C-5FF89306F85F}"/>
          </ac:spMkLst>
        </pc:spChg>
      </pc:sldChg>
    </pc:docChg>
  </pc:docChgLst>
  <pc:docChgLst>
    <pc:chgData name="Panagiotis Apostolellis" userId="1b6c934f-d8c5-473c-9f45-0ec952064abc" providerId="ADAL" clId="{F471AEFC-6B4A-4A7A-A18C-0BE7DD21A164}"/>
    <pc:docChg chg="undo custSel addSld delSld modSld sldOrd">
      <pc:chgData name="Panagiotis Apostolellis" userId="1b6c934f-d8c5-473c-9f45-0ec952064abc" providerId="ADAL" clId="{F471AEFC-6B4A-4A7A-A18C-0BE7DD21A164}" dt="2018-04-02T23:29:47.552" v="1141" actId="20577"/>
      <pc:docMkLst>
        <pc:docMk/>
      </pc:docMkLst>
      <pc:sldChg chg="modSp">
        <pc:chgData name="Panagiotis Apostolellis" userId="1b6c934f-d8c5-473c-9f45-0ec952064abc" providerId="ADAL" clId="{F471AEFC-6B4A-4A7A-A18C-0BE7DD21A164}" dt="2018-04-02T21:05:24.008" v="17" actId="20577"/>
        <pc:sldMkLst>
          <pc:docMk/>
          <pc:sldMk cId="1658781235" sldId="275"/>
        </pc:sldMkLst>
        <pc:spChg chg="mod">
          <ac:chgData name="Panagiotis Apostolellis" userId="1b6c934f-d8c5-473c-9f45-0ec952064abc" providerId="ADAL" clId="{F471AEFC-6B4A-4A7A-A18C-0BE7DD21A164}" dt="2018-04-02T21:05:20.351" v="14" actId="20577"/>
          <ac:spMkLst>
            <pc:docMk/>
            <pc:sldMk cId="1658781235" sldId="275"/>
            <ac:spMk id="2" creationId="{5766E5E4-9610-462F-904A-B500274C5C3D}"/>
          </ac:spMkLst>
        </pc:spChg>
        <pc:spChg chg="mod">
          <ac:chgData name="Panagiotis Apostolellis" userId="1b6c934f-d8c5-473c-9f45-0ec952064abc" providerId="ADAL" clId="{F471AEFC-6B4A-4A7A-A18C-0BE7DD21A164}" dt="2018-04-02T21:05:24.008" v="17" actId="20577"/>
          <ac:spMkLst>
            <pc:docMk/>
            <pc:sldMk cId="1658781235" sldId="275"/>
            <ac:spMk id="3" creationId="{3D766791-3667-40B9-BE78-4207513557D9}"/>
          </ac:spMkLst>
        </pc:spChg>
      </pc:sldChg>
      <pc:sldChg chg="addSp delSp modSp ord modAnim modNotesTx">
        <pc:chgData name="Panagiotis Apostolellis" userId="1b6c934f-d8c5-473c-9f45-0ec952064abc" providerId="ADAL" clId="{F471AEFC-6B4A-4A7A-A18C-0BE7DD21A164}" dt="2018-04-02T23:18:32.148" v="860" actId="167"/>
        <pc:sldMkLst>
          <pc:docMk/>
          <pc:sldMk cId="2474879137" sldId="277"/>
        </pc:sldMkLst>
        <pc:spChg chg="mod">
          <ac:chgData name="Panagiotis Apostolellis" userId="1b6c934f-d8c5-473c-9f45-0ec952064abc" providerId="ADAL" clId="{F471AEFC-6B4A-4A7A-A18C-0BE7DD21A164}" dt="2018-04-02T23:13:59.391" v="708" actId="20577"/>
          <ac:spMkLst>
            <pc:docMk/>
            <pc:sldMk cId="2474879137" sldId="277"/>
            <ac:spMk id="2" creationId="{399023A0-FF9B-4CBE-A671-9C6D9D6ADF2D}"/>
          </ac:spMkLst>
        </pc:spChg>
        <pc:spChg chg="add mod">
          <ac:chgData name="Panagiotis Apostolellis" userId="1b6c934f-d8c5-473c-9f45-0ec952064abc" providerId="ADAL" clId="{F471AEFC-6B4A-4A7A-A18C-0BE7DD21A164}" dt="2018-04-02T23:17:37.698" v="844" actId="20577"/>
          <ac:spMkLst>
            <pc:docMk/>
            <pc:sldMk cId="2474879137" sldId="277"/>
            <ac:spMk id="10" creationId="{46F3FE32-D69B-4806-8851-741EB9BB1AA9}"/>
          </ac:spMkLst>
        </pc:spChg>
        <pc:spChg chg="mod ord">
          <ac:chgData name="Panagiotis Apostolellis" userId="1b6c934f-d8c5-473c-9f45-0ec952064abc" providerId="ADAL" clId="{F471AEFC-6B4A-4A7A-A18C-0BE7DD21A164}" dt="2018-04-02T23:18:32.148" v="860" actId="167"/>
          <ac:spMkLst>
            <pc:docMk/>
            <pc:sldMk cId="2474879137" sldId="277"/>
            <ac:spMk id="12" creationId="{BF35C96F-E79B-4D40-9EF3-0FB458B851B0}"/>
          </ac:spMkLst>
        </pc:spChg>
        <pc:spChg chg="mod ord">
          <ac:chgData name="Panagiotis Apostolellis" userId="1b6c934f-d8c5-473c-9f45-0ec952064abc" providerId="ADAL" clId="{F471AEFC-6B4A-4A7A-A18C-0BE7DD21A164}" dt="2018-04-02T23:18:19.750" v="857" actId="20577"/>
          <ac:spMkLst>
            <pc:docMk/>
            <pc:sldMk cId="2474879137" sldId="277"/>
            <ac:spMk id="13" creationId="{02532BD9-97DD-4146-B639-A9D15D5B7A60}"/>
          </ac:spMkLst>
        </pc:spChg>
        <pc:picChg chg="del">
          <ac:chgData name="Panagiotis Apostolellis" userId="1b6c934f-d8c5-473c-9f45-0ec952064abc" providerId="ADAL" clId="{F471AEFC-6B4A-4A7A-A18C-0BE7DD21A164}" dt="2018-04-02T22:41:06.834" v="183" actId="478"/>
          <ac:picMkLst>
            <pc:docMk/>
            <pc:sldMk cId="2474879137" sldId="277"/>
            <ac:picMk id="18" creationId="{2B80BD84-438C-42F1-9FE7-23C916F9DF6F}"/>
          </ac:picMkLst>
        </pc:picChg>
      </pc:sldChg>
      <pc:sldChg chg="modSp">
        <pc:chgData name="Panagiotis Apostolellis" userId="1b6c934f-d8c5-473c-9f45-0ec952064abc" providerId="ADAL" clId="{F471AEFC-6B4A-4A7A-A18C-0BE7DD21A164}" dt="2018-04-02T23:25:25.952" v="1102" actId="20577"/>
        <pc:sldMkLst>
          <pc:docMk/>
          <pc:sldMk cId="3300475707" sldId="279"/>
        </pc:sldMkLst>
        <pc:spChg chg="mod">
          <ac:chgData name="Panagiotis Apostolellis" userId="1b6c934f-d8c5-473c-9f45-0ec952064abc" providerId="ADAL" clId="{F471AEFC-6B4A-4A7A-A18C-0BE7DD21A164}" dt="2018-04-02T23:25:25.952" v="1102" actId="20577"/>
          <ac:spMkLst>
            <pc:docMk/>
            <pc:sldMk cId="3300475707" sldId="279"/>
            <ac:spMk id="3" creationId="{83BB14BB-76D3-4CC2-98FF-36E83DA208D2}"/>
          </ac:spMkLst>
        </pc:spChg>
      </pc:sldChg>
      <pc:sldChg chg="addSp delSp modSp add mod setBg">
        <pc:chgData name="Panagiotis Apostolellis" userId="1b6c934f-d8c5-473c-9f45-0ec952064abc" providerId="ADAL" clId="{F471AEFC-6B4A-4A7A-A18C-0BE7DD21A164}" dt="2018-04-02T21:11:20.823" v="24" actId="26606"/>
        <pc:sldMkLst>
          <pc:docMk/>
          <pc:sldMk cId="2575506319" sldId="281"/>
        </pc:sldMkLst>
        <pc:spChg chg="mod">
          <ac:chgData name="Panagiotis Apostolellis" userId="1b6c934f-d8c5-473c-9f45-0ec952064abc" providerId="ADAL" clId="{F471AEFC-6B4A-4A7A-A18C-0BE7DD21A164}" dt="2018-04-02T21:11:20.823" v="24" actId="26606"/>
          <ac:spMkLst>
            <pc:docMk/>
            <pc:sldMk cId="2575506319" sldId="281"/>
            <ac:spMk id="2" creationId="{2E727A57-6107-440B-BD2F-77C45DAD96C3}"/>
          </ac:spMkLst>
        </pc:spChg>
        <pc:spChg chg="mod">
          <ac:chgData name="Panagiotis Apostolellis" userId="1b6c934f-d8c5-473c-9f45-0ec952064abc" providerId="ADAL" clId="{F471AEFC-6B4A-4A7A-A18C-0BE7DD21A164}" dt="2018-04-02T21:11:20.823" v="24" actId="26606"/>
          <ac:spMkLst>
            <pc:docMk/>
            <pc:sldMk cId="2575506319" sldId="281"/>
            <ac:spMk id="3" creationId="{C558895D-4191-4976-9A74-509ED67421E9}"/>
          </ac:spMkLst>
        </pc:spChg>
        <pc:spChg chg="add del">
          <ac:chgData name="Panagiotis Apostolellis" userId="1b6c934f-d8c5-473c-9f45-0ec952064abc" providerId="ADAL" clId="{F471AEFC-6B4A-4A7A-A18C-0BE7DD21A164}" dt="2018-04-02T21:11:20" v="21" actId="26606"/>
          <ac:spMkLst>
            <pc:docMk/>
            <pc:sldMk cId="2575506319" sldId="281"/>
            <ac:spMk id="71" creationId="{CD333CBE-B699-4E3B-9F45-C045F773434F}"/>
          </ac:spMkLst>
        </pc:spChg>
        <pc:spChg chg="add del">
          <ac:chgData name="Panagiotis Apostolellis" userId="1b6c934f-d8c5-473c-9f45-0ec952064abc" providerId="ADAL" clId="{F471AEFC-6B4A-4A7A-A18C-0BE7DD21A164}" dt="2018-04-02T21:11:20" v="21" actId="26606"/>
          <ac:spMkLst>
            <pc:docMk/>
            <pc:sldMk cId="2575506319" sldId="281"/>
            <ac:spMk id="73" creationId="{FCA118C4-32A6-466D-8453-BA738103A062}"/>
          </ac:spMkLst>
        </pc:spChg>
        <pc:spChg chg="add del">
          <ac:chgData name="Panagiotis Apostolellis" userId="1b6c934f-d8c5-473c-9f45-0ec952064abc" providerId="ADAL" clId="{F471AEFC-6B4A-4A7A-A18C-0BE7DD21A164}" dt="2018-04-02T21:11:20.813" v="23" actId="26606"/>
          <ac:spMkLst>
            <pc:docMk/>
            <pc:sldMk cId="2575506319" sldId="281"/>
            <ac:spMk id="1028" creationId="{D87AB319-64C0-4E2D-B1CD-0A970301BEEA}"/>
          </ac:spMkLst>
        </pc:spChg>
        <pc:spChg chg="add del">
          <ac:chgData name="Panagiotis Apostolellis" userId="1b6c934f-d8c5-473c-9f45-0ec952064abc" providerId="ADAL" clId="{F471AEFC-6B4A-4A7A-A18C-0BE7DD21A164}" dt="2018-04-02T21:11:20.813" v="23" actId="26606"/>
          <ac:spMkLst>
            <pc:docMk/>
            <pc:sldMk cId="2575506319" sldId="281"/>
            <ac:spMk id="1029" creationId="{F5586C31-848B-4D51-83B1-B9FD594E31ED}"/>
          </ac:spMkLst>
        </pc:spChg>
        <pc:spChg chg="add">
          <ac:chgData name="Panagiotis Apostolellis" userId="1b6c934f-d8c5-473c-9f45-0ec952064abc" providerId="ADAL" clId="{F471AEFC-6B4A-4A7A-A18C-0BE7DD21A164}" dt="2018-04-02T21:11:20.823" v="24" actId="26606"/>
          <ac:spMkLst>
            <pc:docMk/>
            <pc:sldMk cId="2575506319" sldId="281"/>
            <ac:spMk id="1031" creationId="{CD333CBE-B699-4E3B-9F45-C045F773434F}"/>
          </ac:spMkLst>
        </pc:spChg>
        <pc:spChg chg="add">
          <ac:chgData name="Panagiotis Apostolellis" userId="1b6c934f-d8c5-473c-9f45-0ec952064abc" providerId="ADAL" clId="{F471AEFC-6B4A-4A7A-A18C-0BE7DD21A164}" dt="2018-04-02T21:11:20.823" v="24" actId="26606"/>
          <ac:spMkLst>
            <pc:docMk/>
            <pc:sldMk cId="2575506319" sldId="281"/>
            <ac:spMk id="1032" creationId="{FCA118C4-32A6-466D-8453-BA738103A062}"/>
          </ac:spMkLst>
        </pc:spChg>
        <pc:picChg chg="add mod ord">
          <ac:chgData name="Panagiotis Apostolellis" userId="1b6c934f-d8c5-473c-9f45-0ec952064abc" providerId="ADAL" clId="{F471AEFC-6B4A-4A7A-A18C-0BE7DD21A164}" dt="2018-04-02T21:11:20.823" v="24" actId="26606"/>
          <ac:picMkLst>
            <pc:docMk/>
            <pc:sldMk cId="2575506319" sldId="281"/>
            <ac:picMk id="1026" creationId="{B8E46A56-392C-4DA6-9C79-A08B6FD19FE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1F9EB9-BAC9-4CB3-B31D-E5D597CECF10}" type="datetimeFigureOut">
              <a:rPr lang="en-US" smtClean="0"/>
              <a:t>4/4/2018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F0A651-CBE8-4D52-83AA-B624D65496CF}" type="slidenum">
              <a:rPr lang="en-US" smtClean="0"/>
              <a:t>‹#›</a:t>
            </a:fld>
            <a:endParaRPr lang="en-US"/>
          </a:p>
        </p:txBody>
      </p:sp>
    </p:spTree>
    <p:extLst>
      <p:ext uri="{BB962C8B-B14F-4D97-AF65-F5344CB8AC3E}">
        <p14:creationId xmlns:p14="http://schemas.microsoft.com/office/powerpoint/2010/main" val="4243294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akeuseof.com/tag/fix-windows-visual-c-runtime-errors/"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deals.makeuseof.com/sales/2016-pure-python-bundle"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hub.com/shazow/urllib3"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JSON (stands for “JavaScript Object Notation”) is a text-based format which facilitates data interchange between diverse applications. For example, an application </a:t>
            </a:r>
            <a:r>
              <a:rPr lang="en-US" sz="1200" b="1" i="0" u="none" strike="noStrike" kern="1200" dirty="0">
                <a:solidFill>
                  <a:schemeClr val="tx1"/>
                </a:solidFill>
                <a:effectLst/>
                <a:latin typeface="+mn-lt"/>
                <a:ea typeface="+mn-ea"/>
                <a:cs typeface="+mn-cs"/>
                <a:hlinkClick r:id="rId3"/>
              </a:rPr>
              <a:t>written in C++</a:t>
            </a:r>
            <a:r>
              <a:rPr lang="en-US" sz="1200" b="0" i="0" kern="1200" dirty="0">
                <a:solidFill>
                  <a:schemeClr val="tx1"/>
                </a:solidFill>
                <a:effectLst/>
                <a:latin typeface="+mn-lt"/>
                <a:ea typeface="+mn-ea"/>
                <a:cs typeface="+mn-cs"/>
              </a:rPr>
              <a:t>running on Windows can easily exchange JSON data with an application written in </a:t>
            </a:r>
            <a:r>
              <a:rPr lang="en-US" sz="1200" b="1" i="0" u="none" strike="noStrike" kern="1200" dirty="0">
                <a:solidFill>
                  <a:schemeClr val="tx1"/>
                </a:solidFill>
                <a:effectLst/>
                <a:latin typeface="+mn-lt"/>
                <a:ea typeface="+mn-ea"/>
                <a:cs typeface="+mn-cs"/>
                <a:hlinkClick r:id="rId4" tooltip="Link added by VigLink"/>
              </a:rPr>
              <a:t>python</a:t>
            </a:r>
            <a:r>
              <a:rPr lang="en-US" sz="1200" b="1" i="0" u="none" strike="noStrike"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and running on Linux. Its simplicity and flexibility has led to widespread usage in recent years, especially in preference to earlier XML-based formats.</a:t>
            </a:r>
            <a:endParaRPr lang="en-US" dirty="0"/>
          </a:p>
        </p:txBody>
      </p:sp>
      <p:sp>
        <p:nvSpPr>
          <p:cNvPr id="4" name="Slide Number Placeholder 3"/>
          <p:cNvSpPr>
            <a:spLocks noGrp="1"/>
          </p:cNvSpPr>
          <p:nvPr>
            <p:ph type="sldNum" sz="quarter" idx="10"/>
          </p:nvPr>
        </p:nvSpPr>
        <p:spPr/>
        <p:txBody>
          <a:bodyPr/>
          <a:lstStyle/>
          <a:p>
            <a:fld id="{65F0A651-CBE8-4D52-83AA-B624D65496CF}" type="slidenum">
              <a:rPr lang="en-US" smtClean="0"/>
              <a:t>3</a:t>
            </a:fld>
            <a:endParaRPr lang="en-US"/>
          </a:p>
        </p:txBody>
      </p:sp>
    </p:spTree>
    <p:extLst>
      <p:ext uri="{BB962C8B-B14F-4D97-AF65-F5344CB8AC3E}">
        <p14:creationId xmlns:p14="http://schemas.microsoft.com/office/powerpoint/2010/main" val="4081710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because we are trying to close the loaded </a:t>
            </a:r>
            <a:r>
              <a:rPr lang="en-US" dirty="0" err="1"/>
              <a:t>json</a:t>
            </a:r>
            <a:r>
              <a:rPr lang="en-US" dirty="0"/>
              <a:t> data (e.g., a list or </a:t>
            </a:r>
            <a:r>
              <a:rPr lang="en-US" dirty="0" err="1"/>
              <a:t>dict</a:t>
            </a:r>
            <a:r>
              <a:rPr lang="en-US" dirty="0"/>
              <a:t>) and not the opened file object!</a:t>
            </a:r>
          </a:p>
        </p:txBody>
      </p:sp>
      <p:sp>
        <p:nvSpPr>
          <p:cNvPr id="4" name="Slide Number Placeholder 3"/>
          <p:cNvSpPr>
            <a:spLocks noGrp="1"/>
          </p:cNvSpPr>
          <p:nvPr>
            <p:ph type="sldNum" sz="quarter" idx="10"/>
          </p:nvPr>
        </p:nvSpPr>
        <p:spPr/>
        <p:txBody>
          <a:bodyPr/>
          <a:lstStyle/>
          <a:p>
            <a:fld id="{65F0A651-CBE8-4D52-83AA-B624D65496CF}" type="slidenum">
              <a:rPr lang="en-US" smtClean="0"/>
              <a:t>4</a:t>
            </a:fld>
            <a:endParaRPr lang="en-US"/>
          </a:p>
        </p:txBody>
      </p:sp>
    </p:spTree>
    <p:extLst>
      <p:ext uri="{BB962C8B-B14F-4D97-AF65-F5344CB8AC3E}">
        <p14:creationId xmlns:p14="http://schemas.microsoft.com/office/powerpoint/2010/main" val="2117959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it wasn’t because the .close() method follows the return so it will never be executed</a:t>
            </a:r>
          </a:p>
        </p:txBody>
      </p:sp>
      <p:sp>
        <p:nvSpPr>
          <p:cNvPr id="4" name="Slide Number Placeholder 3"/>
          <p:cNvSpPr>
            <a:spLocks noGrp="1"/>
          </p:cNvSpPr>
          <p:nvPr>
            <p:ph type="sldNum" sz="quarter" idx="10"/>
          </p:nvPr>
        </p:nvSpPr>
        <p:spPr/>
        <p:txBody>
          <a:bodyPr/>
          <a:lstStyle/>
          <a:p>
            <a:fld id="{65F0A651-CBE8-4D52-83AA-B624D65496CF}" type="slidenum">
              <a:rPr lang="en-US" smtClean="0"/>
              <a:t>5</a:t>
            </a:fld>
            <a:endParaRPr lang="en-US"/>
          </a:p>
        </p:txBody>
      </p:sp>
    </p:spTree>
    <p:extLst>
      <p:ext uri="{BB962C8B-B14F-4D97-AF65-F5344CB8AC3E}">
        <p14:creationId xmlns:p14="http://schemas.microsoft.com/office/powerpoint/2010/main" val="33930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Web scraping</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web</a:t>
            </a:r>
            <a:r>
              <a:rPr lang="en-US" sz="1200" b="0" i="0" kern="1200" dirty="0">
                <a:solidFill>
                  <a:schemeClr val="tx1"/>
                </a:solidFill>
                <a:effectLst/>
                <a:latin typeface="+mn-lt"/>
                <a:ea typeface="+mn-ea"/>
                <a:cs typeface="+mn-cs"/>
              </a:rPr>
              <a:t> harvesting or </a:t>
            </a:r>
            <a:r>
              <a:rPr lang="en-US" sz="1200" b="1" i="0" kern="1200" dirty="0">
                <a:solidFill>
                  <a:schemeClr val="tx1"/>
                </a:solidFill>
                <a:effectLst/>
                <a:latin typeface="+mn-lt"/>
                <a:ea typeface="+mn-ea"/>
                <a:cs typeface="+mn-cs"/>
              </a:rPr>
              <a:t>web</a:t>
            </a:r>
            <a:r>
              <a:rPr lang="en-US" sz="1200" b="0" i="0" kern="1200" dirty="0">
                <a:solidFill>
                  <a:schemeClr val="tx1"/>
                </a:solidFill>
                <a:effectLst/>
                <a:latin typeface="+mn-lt"/>
                <a:ea typeface="+mn-ea"/>
                <a:cs typeface="+mn-cs"/>
              </a:rPr>
              <a:t> data extraction) is data </a:t>
            </a:r>
            <a:r>
              <a:rPr lang="en-US" sz="1200" b="1" i="0" kern="1200" dirty="0">
                <a:solidFill>
                  <a:schemeClr val="tx1"/>
                </a:solidFill>
                <a:effectLst/>
                <a:latin typeface="+mn-lt"/>
                <a:ea typeface="+mn-ea"/>
                <a:cs typeface="+mn-cs"/>
              </a:rPr>
              <a:t>scraping</a:t>
            </a:r>
            <a:r>
              <a:rPr lang="en-US" sz="1200" b="0" i="0" kern="1200" dirty="0">
                <a:solidFill>
                  <a:schemeClr val="tx1"/>
                </a:solidFill>
                <a:effectLst/>
                <a:latin typeface="+mn-lt"/>
                <a:ea typeface="+mn-ea"/>
                <a:cs typeface="+mn-cs"/>
              </a:rPr>
              <a:t> used for extracting data from websites. ... While </a:t>
            </a:r>
            <a:r>
              <a:rPr lang="en-US" sz="1200" b="1" i="0" kern="1200" dirty="0">
                <a:solidFill>
                  <a:schemeClr val="tx1"/>
                </a:solidFill>
                <a:effectLst/>
                <a:latin typeface="+mn-lt"/>
                <a:ea typeface="+mn-ea"/>
                <a:cs typeface="+mn-cs"/>
              </a:rPr>
              <a:t>web scraping</a:t>
            </a:r>
            <a:r>
              <a:rPr lang="en-US" sz="1200" b="0" i="0" kern="1200" dirty="0">
                <a:solidFill>
                  <a:schemeClr val="tx1"/>
                </a:solidFill>
                <a:effectLst/>
                <a:latin typeface="+mn-lt"/>
                <a:ea typeface="+mn-ea"/>
                <a:cs typeface="+mn-cs"/>
              </a:rPr>
              <a:t> can be done manually by a software user, the term typically refers to automated processes implemented using a bot </a:t>
            </a:r>
            <a:r>
              <a:rPr lang="en-US" sz="1200" b="0" i="0" kern="1200" dirty="0" err="1">
                <a:solidFill>
                  <a:schemeClr val="tx1"/>
                </a:solidFill>
                <a:effectLst/>
                <a:latin typeface="+mn-lt"/>
                <a:ea typeface="+mn-ea"/>
                <a:cs typeface="+mn-cs"/>
              </a:rPr>
              <a:t>or</a:t>
            </a:r>
            <a:r>
              <a:rPr lang="en-US" sz="1200" b="1" i="0" kern="1200" dirty="0" err="1">
                <a:solidFill>
                  <a:schemeClr val="tx1"/>
                </a:solidFill>
                <a:effectLst/>
                <a:latin typeface="+mn-lt"/>
                <a:ea typeface="+mn-ea"/>
                <a:cs typeface="+mn-cs"/>
              </a:rPr>
              <a:t>web</a:t>
            </a:r>
            <a:r>
              <a:rPr lang="en-US" sz="1200" b="0" i="0" kern="1200" dirty="0">
                <a:solidFill>
                  <a:schemeClr val="tx1"/>
                </a:solidFill>
                <a:effectLst/>
                <a:latin typeface="+mn-lt"/>
                <a:ea typeface="+mn-ea"/>
                <a:cs typeface="+mn-cs"/>
              </a:rPr>
              <a:t> crawler.</a:t>
            </a:r>
            <a:endParaRPr lang="en-US" dirty="0"/>
          </a:p>
        </p:txBody>
      </p:sp>
      <p:sp>
        <p:nvSpPr>
          <p:cNvPr id="4" name="Slide Number Placeholder 3"/>
          <p:cNvSpPr>
            <a:spLocks noGrp="1"/>
          </p:cNvSpPr>
          <p:nvPr>
            <p:ph type="sldNum" sz="quarter" idx="10"/>
          </p:nvPr>
        </p:nvSpPr>
        <p:spPr/>
        <p:txBody>
          <a:bodyPr/>
          <a:lstStyle/>
          <a:p>
            <a:fld id="{65F0A651-CBE8-4D52-83AA-B624D65496CF}" type="slidenum">
              <a:rPr lang="en-US" smtClean="0"/>
              <a:t>6</a:t>
            </a:fld>
            <a:endParaRPr lang="en-US"/>
          </a:p>
        </p:txBody>
      </p:sp>
    </p:spTree>
    <p:extLst>
      <p:ext uri="{BB962C8B-B14F-4D97-AF65-F5344CB8AC3E}">
        <p14:creationId xmlns:p14="http://schemas.microsoft.com/office/powerpoint/2010/main" val="3002557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Requests allows you to send </a:t>
            </a:r>
            <a:r>
              <a:rPr lang="en-US" sz="1200" b="0" i="1" kern="1200" dirty="0">
                <a:solidFill>
                  <a:schemeClr val="tx1"/>
                </a:solidFill>
                <a:effectLst/>
                <a:latin typeface="+mn-lt"/>
                <a:ea typeface="+mn-ea"/>
                <a:cs typeface="+mn-cs"/>
              </a:rPr>
              <a:t>organic, grass-fed</a:t>
            </a:r>
            <a:r>
              <a:rPr lang="en-US" sz="1200" b="0" i="0" kern="1200" dirty="0">
                <a:solidFill>
                  <a:schemeClr val="tx1"/>
                </a:solidFill>
                <a:effectLst/>
                <a:latin typeface="+mn-lt"/>
                <a:ea typeface="+mn-ea"/>
                <a:cs typeface="+mn-cs"/>
              </a:rPr>
              <a:t> HTTP/1.1 requests, without the need for manual labor. There's no need to manually add query strings to your URLs, or to form-encode your POST data. Keep-alive and HTTP connection pooling are 100% automatic, thanks to </a:t>
            </a:r>
            <a:r>
              <a:rPr lang="en-US" sz="1200" b="0" i="0" u="none" strike="noStrike" kern="1200" dirty="0">
                <a:solidFill>
                  <a:schemeClr val="tx1"/>
                </a:solidFill>
                <a:effectLst/>
                <a:latin typeface="+mn-lt"/>
                <a:ea typeface="+mn-ea"/>
                <a:cs typeface="+mn-cs"/>
                <a:hlinkClick r:id="rId3"/>
              </a:rPr>
              <a:t>urllib3</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Besides, all the cool kids are doing it. Requests is one of the most downloaded Python packages of all time, pulling in over 11,000,000 downloads every month. You don't want to be left out!</a:t>
            </a:r>
          </a:p>
        </p:txBody>
      </p:sp>
      <p:sp>
        <p:nvSpPr>
          <p:cNvPr id="4" name="Slide Number Placeholder 3"/>
          <p:cNvSpPr>
            <a:spLocks noGrp="1"/>
          </p:cNvSpPr>
          <p:nvPr>
            <p:ph type="sldNum" sz="quarter" idx="10"/>
          </p:nvPr>
        </p:nvSpPr>
        <p:spPr/>
        <p:txBody>
          <a:bodyPr/>
          <a:lstStyle/>
          <a:p>
            <a:fld id="{65F0A651-CBE8-4D52-83AA-B624D65496CF}" type="slidenum">
              <a:rPr lang="en-US" smtClean="0"/>
              <a:t>7</a:t>
            </a:fld>
            <a:endParaRPr lang="en-US"/>
          </a:p>
        </p:txBody>
      </p:sp>
    </p:spTree>
    <p:extLst>
      <p:ext uri="{BB962C8B-B14F-4D97-AF65-F5344CB8AC3E}">
        <p14:creationId xmlns:p14="http://schemas.microsoft.com/office/powerpoint/2010/main" val="12061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it wasn’t because the .close() method follows the return so it will never be executed</a:t>
            </a:r>
          </a:p>
        </p:txBody>
      </p:sp>
      <p:sp>
        <p:nvSpPr>
          <p:cNvPr id="4" name="Slide Number Placeholder 3"/>
          <p:cNvSpPr>
            <a:spLocks noGrp="1"/>
          </p:cNvSpPr>
          <p:nvPr>
            <p:ph type="sldNum" sz="quarter" idx="10"/>
          </p:nvPr>
        </p:nvSpPr>
        <p:spPr/>
        <p:txBody>
          <a:bodyPr/>
          <a:lstStyle/>
          <a:p>
            <a:fld id="{65F0A651-CBE8-4D52-83AA-B624D65496CF}" type="slidenum">
              <a:rPr lang="en-US" smtClean="0"/>
              <a:t>8</a:t>
            </a:fld>
            <a:endParaRPr lang="en-US"/>
          </a:p>
        </p:txBody>
      </p:sp>
    </p:spTree>
    <p:extLst>
      <p:ext uri="{BB962C8B-B14F-4D97-AF65-F5344CB8AC3E}">
        <p14:creationId xmlns:p14="http://schemas.microsoft.com/office/powerpoint/2010/main" val="1553902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F0A651-CBE8-4D52-83AA-B624D65496CF}" type="slidenum">
              <a:rPr lang="en-US" smtClean="0"/>
              <a:t>10</a:t>
            </a:fld>
            <a:endParaRPr lang="en-US"/>
          </a:p>
        </p:txBody>
      </p:sp>
    </p:spTree>
    <p:extLst>
      <p:ext uri="{BB962C8B-B14F-4D97-AF65-F5344CB8AC3E}">
        <p14:creationId xmlns:p14="http://schemas.microsoft.com/office/powerpoint/2010/main" val="2875280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D24FC6A9-4111-4AC1-868B-C72ADE60B037}" type="datetimeFigureOut">
              <a:rPr lang="en-US" smtClean="0"/>
              <a:t>4/4/2018</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3270647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1954692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173550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406200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4FC6A9-4111-4AC1-868B-C72ADE60B037}"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3643694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4FC6A9-4111-4AC1-868B-C72ADE60B037}" type="datetimeFigureOut">
              <a:rPr lang="en-US" smtClean="0"/>
              <a:t>4/4/2018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946940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4FC6A9-4111-4AC1-868B-C72ADE60B037}" type="datetimeFigureOut">
              <a:rPr lang="en-US" smtClean="0"/>
              <a:t>4/4/2018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422403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4FC6A9-4111-4AC1-868B-C72ADE60B037}" type="datetimeFigureOut">
              <a:rPr lang="en-US" smtClean="0"/>
              <a:t>4/4/2018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372229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4FC6A9-4111-4AC1-868B-C72ADE60B037}" type="datetimeFigureOut">
              <a:rPr lang="en-US" smtClean="0"/>
              <a:t>4/4/2018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862024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D24FC6A9-4111-4AC1-868B-C72ADE60B037}" type="datetimeFigureOut">
              <a:rPr lang="en-US" smtClean="0"/>
              <a:t>4/4/2018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418503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D24FC6A9-4111-4AC1-868B-C72ADE60B037}" type="datetimeFigureOut">
              <a:rPr lang="en-US" smtClean="0"/>
              <a:t>4/4/2018</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4369372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D24FC6A9-4111-4AC1-868B-C72ADE60B037}" type="datetimeFigureOut">
              <a:rPr lang="en-US" smtClean="0"/>
              <a:t>4/4/2018</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390401348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6E5E4-9610-462F-904A-B500274C5C3D}"/>
              </a:ext>
            </a:extLst>
          </p:cNvPr>
          <p:cNvSpPr>
            <a:spLocks noGrp="1"/>
          </p:cNvSpPr>
          <p:nvPr>
            <p:ph type="ctrTitle"/>
          </p:nvPr>
        </p:nvSpPr>
        <p:spPr/>
        <p:txBody>
          <a:bodyPr/>
          <a:lstStyle/>
          <a:p>
            <a:r>
              <a:rPr lang="en-US" dirty="0"/>
              <a:t>Modules – Web Data</a:t>
            </a:r>
            <a:endParaRPr lang="en-US" sz="5200" dirty="0"/>
          </a:p>
        </p:txBody>
      </p:sp>
      <p:sp>
        <p:nvSpPr>
          <p:cNvPr id="3" name="Subtitle 2">
            <a:extLst>
              <a:ext uri="{FF2B5EF4-FFF2-40B4-BE49-F238E27FC236}">
                <a16:creationId xmlns:a16="http://schemas.microsoft.com/office/drawing/2014/main" id="{3D766791-3667-40B9-BE78-4207513557D9}"/>
              </a:ext>
            </a:extLst>
          </p:cNvPr>
          <p:cNvSpPr>
            <a:spLocks noGrp="1"/>
          </p:cNvSpPr>
          <p:nvPr>
            <p:ph type="subTitle" idx="1"/>
          </p:nvPr>
        </p:nvSpPr>
        <p:spPr/>
        <p:txBody>
          <a:bodyPr/>
          <a:lstStyle/>
          <a:p>
            <a:r>
              <a:rPr lang="en-US" dirty="0"/>
              <a:t>Week 10 – Day 2</a:t>
            </a:r>
          </a:p>
          <a:p>
            <a:r>
              <a:rPr lang="en-US" dirty="0"/>
              <a:t>CS-1064 Intro to Python</a:t>
            </a:r>
          </a:p>
        </p:txBody>
      </p:sp>
      <p:sp>
        <p:nvSpPr>
          <p:cNvPr id="4" name="TextBox 3">
            <a:extLst>
              <a:ext uri="{FF2B5EF4-FFF2-40B4-BE49-F238E27FC236}">
                <a16:creationId xmlns:a16="http://schemas.microsoft.com/office/drawing/2014/main" id="{230A03FF-9757-44D8-BB47-4F34D395FEF8}"/>
              </a:ext>
            </a:extLst>
          </p:cNvPr>
          <p:cNvSpPr txBox="1"/>
          <p:nvPr/>
        </p:nvSpPr>
        <p:spPr>
          <a:xfrm>
            <a:off x="667512" y="5567073"/>
            <a:ext cx="4446154" cy="369332"/>
          </a:xfrm>
          <a:prstGeom prst="rect">
            <a:avLst/>
          </a:prstGeom>
          <a:noFill/>
        </p:spPr>
        <p:txBody>
          <a:bodyPr wrap="none" rtlCol="0">
            <a:spAutoFit/>
          </a:bodyPr>
          <a:lstStyle/>
          <a:p>
            <a:r>
              <a:rPr lang="en-US" dirty="0">
                <a:solidFill>
                  <a:schemeClr val="bg1"/>
                </a:solidFill>
              </a:rPr>
              <a:t>Dr. Panagiotis Apostolellis, Virginia Tech, 2018</a:t>
            </a:r>
          </a:p>
        </p:txBody>
      </p:sp>
    </p:spTree>
    <p:extLst>
      <p:ext uri="{BB962C8B-B14F-4D97-AF65-F5344CB8AC3E}">
        <p14:creationId xmlns:p14="http://schemas.microsoft.com/office/powerpoint/2010/main" val="1658781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5C3FE1E-0A7F-41BE-A568-1BF85E2E8DD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0840" y="0"/>
            <a:ext cx="5471160" cy="6858000"/>
          </a:xfrm>
          <a:prstGeom prst="rect">
            <a:avLst/>
          </a:prstGeom>
          <a:solidFill>
            <a:schemeClr val="bg1">
              <a:lumMod val="8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Image result for programming lab">
            <a:extLst>
              <a:ext uri="{FF2B5EF4-FFF2-40B4-BE49-F238E27FC236}">
                <a16:creationId xmlns:a16="http://schemas.microsoft.com/office/drawing/2014/main" id="{027A7170-8A30-44FB-A1C5-8A5A67702C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03717"/>
            <a:ext cx="6720840" cy="5544691"/>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BE621F43-2220-41E3-9FE5-D920DBD12D0A}"/>
              </a:ext>
            </a:extLst>
          </p:cNvPr>
          <p:cNvSpPr>
            <a:spLocks noGrp="1"/>
          </p:cNvSpPr>
          <p:nvPr>
            <p:ph idx="1"/>
          </p:nvPr>
        </p:nvSpPr>
        <p:spPr>
          <a:xfrm>
            <a:off x="7197213" y="2011680"/>
            <a:ext cx="4345858" cy="3864732"/>
          </a:xfrm>
        </p:spPr>
        <p:txBody>
          <a:bodyPr>
            <a:normAutofit/>
          </a:bodyPr>
          <a:lstStyle/>
          <a:p>
            <a:r>
              <a:rPr lang="en-US" b="1"/>
              <a:t>Work on class assignments</a:t>
            </a:r>
            <a:endParaRPr lang="en-US"/>
          </a:p>
          <a:p>
            <a:pPr lvl="1">
              <a:buFont typeface="Arial" pitchFamily="34" charset="0"/>
              <a:buChar char="•"/>
            </a:pPr>
            <a:r>
              <a:rPr lang="en-US"/>
              <a:t>Finish as many problems as possible</a:t>
            </a:r>
          </a:p>
          <a:p>
            <a:pPr lvl="1">
              <a:buFont typeface="Arial" pitchFamily="34" charset="0"/>
              <a:buChar char="•"/>
            </a:pPr>
            <a:r>
              <a:rPr lang="en-US"/>
              <a:t>Use instructor and TA’s time for assistance</a:t>
            </a:r>
          </a:p>
          <a:p>
            <a:pPr lvl="1"/>
            <a:endParaRPr lang="en-US"/>
          </a:p>
          <a:p>
            <a:r>
              <a:rPr lang="en-US" b="1"/>
              <a:t>IF YOU PLAN TO LEAVE</a:t>
            </a:r>
          </a:p>
          <a:p>
            <a:pPr lvl="1">
              <a:buFont typeface="Arial" pitchFamily="34" charset="0"/>
              <a:buChar char="•"/>
            </a:pPr>
            <a:r>
              <a:rPr lang="en-US"/>
              <a:t>Make sure you inform me or the TAs</a:t>
            </a:r>
          </a:p>
          <a:p>
            <a:pPr lvl="1">
              <a:buFont typeface="Arial" pitchFamily="34" charset="0"/>
              <a:buChar char="•"/>
            </a:pPr>
            <a:r>
              <a:rPr lang="en-US"/>
              <a:t>Show us your work progress</a:t>
            </a:r>
          </a:p>
        </p:txBody>
      </p:sp>
      <p:sp>
        <p:nvSpPr>
          <p:cNvPr id="7" name="Title 6">
            <a:extLst>
              <a:ext uri="{FF2B5EF4-FFF2-40B4-BE49-F238E27FC236}">
                <a16:creationId xmlns:a16="http://schemas.microsoft.com/office/drawing/2014/main" id="{7D6D5657-FA66-4729-90D9-302734F27BF4}"/>
              </a:ext>
            </a:extLst>
          </p:cNvPr>
          <p:cNvSpPr>
            <a:spLocks noGrp="1"/>
          </p:cNvSpPr>
          <p:nvPr>
            <p:ph type="title"/>
          </p:nvPr>
        </p:nvSpPr>
        <p:spPr>
          <a:xfrm>
            <a:off x="7197213" y="499533"/>
            <a:ext cx="4345858" cy="1658198"/>
          </a:xfrm>
        </p:spPr>
        <p:txBody>
          <a:bodyPr>
            <a:normAutofit/>
          </a:bodyPr>
          <a:lstStyle/>
          <a:p>
            <a:r>
              <a:rPr lang="en-US" sz="4800"/>
              <a:t>Lab Time</a:t>
            </a:r>
          </a:p>
        </p:txBody>
      </p:sp>
    </p:spTree>
    <p:extLst>
      <p:ext uri="{BB962C8B-B14F-4D97-AF65-F5344CB8AC3E}">
        <p14:creationId xmlns:p14="http://schemas.microsoft.com/office/powerpoint/2010/main" val="448582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D87AB319-64C0-4E2D-B1CD-0A970301BEE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472BC85F-BF83-4D6D-A1BC-8EE5822F08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Image result for modules in python">
            <a:extLst>
              <a:ext uri="{FF2B5EF4-FFF2-40B4-BE49-F238E27FC236}">
                <a16:creationId xmlns:a16="http://schemas.microsoft.com/office/drawing/2014/main" id="{D8B2D10A-92AC-4362-B493-CC6419908C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2391" y="28305"/>
            <a:ext cx="9607217" cy="451539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E747FCB-5FD3-4591-80ED-4EAC953E8523}"/>
              </a:ext>
            </a:extLst>
          </p:cNvPr>
          <p:cNvSpPr>
            <a:spLocks noGrp="1"/>
          </p:cNvSpPr>
          <p:nvPr>
            <p:ph type="title"/>
          </p:nvPr>
        </p:nvSpPr>
        <p:spPr>
          <a:xfrm>
            <a:off x="609601" y="4714251"/>
            <a:ext cx="10923638" cy="1125190"/>
          </a:xfrm>
        </p:spPr>
        <p:txBody>
          <a:bodyPr vert="horz" lIns="91440" tIns="45720" rIns="91440" bIns="45720" rtlCol="0" anchor="b">
            <a:normAutofit/>
          </a:bodyPr>
          <a:lstStyle/>
          <a:p>
            <a:r>
              <a:rPr lang="en-US" sz="6600">
                <a:solidFill>
                  <a:srgbClr val="FFFFFF"/>
                </a:solidFill>
              </a:rPr>
              <a:t>Modules</a:t>
            </a:r>
          </a:p>
        </p:txBody>
      </p:sp>
      <p:sp>
        <p:nvSpPr>
          <p:cNvPr id="4" name="Text Placeholder 3">
            <a:extLst>
              <a:ext uri="{FF2B5EF4-FFF2-40B4-BE49-F238E27FC236}">
                <a16:creationId xmlns:a16="http://schemas.microsoft.com/office/drawing/2014/main" id="{630E77B1-E4D7-4EA6-92CC-9922175080D9}"/>
              </a:ext>
            </a:extLst>
          </p:cNvPr>
          <p:cNvSpPr>
            <a:spLocks noGrp="1"/>
          </p:cNvSpPr>
          <p:nvPr>
            <p:ph type="body" idx="1"/>
          </p:nvPr>
        </p:nvSpPr>
        <p:spPr>
          <a:xfrm>
            <a:off x="609600" y="5839441"/>
            <a:ext cx="9499600" cy="526627"/>
          </a:xfrm>
        </p:spPr>
        <p:txBody>
          <a:bodyPr vert="horz" lIns="91440" tIns="45720" rIns="91440" bIns="45720" rtlCol="0">
            <a:normAutofit/>
          </a:bodyPr>
          <a:lstStyle/>
          <a:p>
            <a:r>
              <a:rPr lang="en-US">
                <a:solidFill>
                  <a:srgbClr val="FFFFFF"/>
                </a:solidFill>
              </a:rPr>
              <a:t>Organize your code</a:t>
            </a:r>
          </a:p>
        </p:txBody>
      </p:sp>
    </p:spTree>
    <p:extLst>
      <p:ext uri="{BB962C8B-B14F-4D97-AF65-F5344CB8AC3E}">
        <p14:creationId xmlns:p14="http://schemas.microsoft.com/office/powerpoint/2010/main" val="783646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87AB319-64C0-4E2D-B1CD-0A970301BEE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472BC85F-BF83-4D6D-A1BC-8EE5822F08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727A57-6107-440B-BD2F-77C45DAD96C3}"/>
              </a:ext>
            </a:extLst>
          </p:cNvPr>
          <p:cNvSpPr>
            <a:spLocks noGrp="1"/>
          </p:cNvSpPr>
          <p:nvPr>
            <p:ph type="title"/>
          </p:nvPr>
        </p:nvSpPr>
        <p:spPr>
          <a:xfrm>
            <a:off x="609601" y="4714251"/>
            <a:ext cx="10923638" cy="1125190"/>
          </a:xfrm>
        </p:spPr>
        <p:txBody>
          <a:bodyPr vert="horz" lIns="91440" tIns="45720" rIns="91440" bIns="45720" rtlCol="0" anchor="b">
            <a:normAutofit/>
          </a:bodyPr>
          <a:lstStyle/>
          <a:p>
            <a:r>
              <a:rPr lang="en-US" sz="6600">
                <a:solidFill>
                  <a:srgbClr val="FFFFFF"/>
                </a:solidFill>
              </a:rPr>
              <a:t>JSON</a:t>
            </a:r>
          </a:p>
        </p:txBody>
      </p:sp>
      <p:sp>
        <p:nvSpPr>
          <p:cNvPr id="8" name="Text Placeholder 7">
            <a:extLst>
              <a:ext uri="{FF2B5EF4-FFF2-40B4-BE49-F238E27FC236}">
                <a16:creationId xmlns:a16="http://schemas.microsoft.com/office/drawing/2014/main" id="{FB0372E8-503A-46EF-B8A8-3697F89FB7EE}"/>
              </a:ext>
            </a:extLst>
          </p:cNvPr>
          <p:cNvSpPr>
            <a:spLocks noGrp="1"/>
          </p:cNvSpPr>
          <p:nvPr>
            <p:ph type="body" idx="1"/>
          </p:nvPr>
        </p:nvSpPr>
        <p:spPr>
          <a:xfrm>
            <a:off x="609600" y="5839441"/>
            <a:ext cx="9499600" cy="526627"/>
          </a:xfrm>
        </p:spPr>
        <p:txBody>
          <a:bodyPr vert="horz" lIns="91440" tIns="45720" rIns="91440" bIns="45720" rtlCol="0">
            <a:normAutofit/>
          </a:bodyPr>
          <a:lstStyle/>
          <a:p>
            <a:r>
              <a:rPr lang="en-US" dirty="0">
                <a:solidFill>
                  <a:srgbClr val="FFFFFF"/>
                </a:solidFill>
              </a:rPr>
              <a:t>Share data easily</a:t>
            </a:r>
          </a:p>
        </p:txBody>
      </p:sp>
      <p:sp>
        <p:nvSpPr>
          <p:cNvPr id="3" name="Rectangle 1">
            <a:extLst>
              <a:ext uri="{FF2B5EF4-FFF2-40B4-BE49-F238E27FC236}">
                <a16:creationId xmlns:a16="http://schemas.microsoft.com/office/drawing/2014/main" id="{F39B4F07-6B89-4982-894B-0931B327A7C8}"/>
              </a:ext>
            </a:extLst>
          </p:cNvPr>
          <p:cNvSpPr>
            <a:spLocks noChangeArrowheads="1"/>
          </p:cNvSpPr>
          <p:nvPr/>
        </p:nvSpPr>
        <p:spPr bwMode="auto">
          <a:xfrm>
            <a:off x="370277" y="572099"/>
            <a:ext cx="3001517" cy="1791466"/>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2880" tIns="7935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432D2D"/>
                </a:solidFill>
                <a:effectLst/>
                <a:latin typeface="Libre Franklin"/>
              </a:rPr>
              <a:t>person.json</a:t>
            </a:r>
            <a:r>
              <a:rPr kumimoji="0" lang="en-US" altLang="en-US" sz="2400" b="1" i="0" u="none" strike="noStrike" cap="none" normalizeH="0" baseline="0" dirty="0">
                <a:ln>
                  <a:noFill/>
                </a:ln>
                <a:solidFill>
                  <a:srgbClr val="432D2D"/>
                </a:solidFill>
                <a:effectLst/>
                <a:latin typeface="Libre Franklin"/>
              </a:rPr>
              <a:t>:</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999999"/>
                </a:solidFill>
                <a:effectLst/>
                <a:latin typeface="Consolas" panose="020B0609020204030204" pitchFamily="49" charset="0"/>
                <a:cs typeface="Arial" panose="020B0604020202020204" pitchFamily="34" charset="0"/>
              </a:rPr>
              <a:t>{</a:t>
            </a:r>
            <a:r>
              <a:rPr kumimoji="0" lang="en-US" altLang="en-US" sz="1600" b="0" i="0" u="none" strike="noStrike" cap="none" normalizeH="0" baseline="0" dirty="0">
                <a:ln>
                  <a:noFill/>
                </a:ln>
                <a:solidFill>
                  <a:srgbClr val="000000"/>
                </a:solidFill>
                <a:effectLst/>
                <a:latin typeface="Consolas" panose="020B0609020204030204" pitchFamily="49"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69900"/>
                </a:solidFill>
                <a:effectLst/>
                <a:latin typeface="Consolas" panose="020B0609020204030204" pitchFamily="49" charset="0"/>
                <a:cs typeface="Arial" panose="020B0604020202020204" pitchFamily="34" charset="0"/>
              </a:rPr>
              <a:t>"</a:t>
            </a:r>
            <a:r>
              <a:rPr kumimoji="0" lang="en-US" altLang="en-US" sz="1600" b="0" i="0" u="none" strike="noStrike" cap="none" normalizeH="0" baseline="0" dirty="0" err="1">
                <a:ln>
                  <a:noFill/>
                </a:ln>
                <a:solidFill>
                  <a:srgbClr val="669900"/>
                </a:solidFill>
                <a:effectLst/>
                <a:latin typeface="Consolas" panose="020B0609020204030204" pitchFamily="49" charset="0"/>
                <a:cs typeface="Arial" panose="020B0604020202020204" pitchFamily="34" charset="0"/>
              </a:rPr>
              <a:t>firstName</a:t>
            </a:r>
            <a:r>
              <a:rPr kumimoji="0" lang="en-US" altLang="en-US" sz="1600" b="0" i="0" u="none" strike="noStrike" cap="none" normalizeH="0" baseline="0" dirty="0">
                <a:ln>
                  <a:noFill/>
                </a:ln>
                <a:solidFill>
                  <a:srgbClr val="669900"/>
                </a:solidFill>
                <a:effectLst/>
                <a:latin typeface="Consolas" panose="020B0609020204030204" pitchFamily="49" charset="0"/>
                <a:cs typeface="Arial" panose="020B0604020202020204" pitchFamily="34" charset="0"/>
              </a:rPr>
              <a:t>"</a:t>
            </a:r>
            <a:r>
              <a:rPr kumimoji="0" lang="en-US" altLang="en-US" sz="1600" b="0" i="0" u="none" strike="noStrike" cap="none" normalizeH="0" baseline="0" dirty="0">
                <a:ln>
                  <a:noFill/>
                </a:ln>
                <a:solidFill>
                  <a:srgbClr val="999999"/>
                </a:solidFill>
                <a:effectLst/>
                <a:latin typeface="Consolas" panose="020B0609020204030204" pitchFamily="49" charset="0"/>
                <a:cs typeface="Arial" panose="020B0604020202020204" pitchFamily="34" charset="0"/>
              </a:rPr>
              <a:t>:</a:t>
            </a:r>
            <a:r>
              <a:rPr kumimoji="0" lang="en-US" altLang="en-US" sz="1600" b="0" i="0" u="none" strike="noStrike" cap="none" normalizeH="0" baseline="0" dirty="0">
                <a:ln>
                  <a:noFill/>
                </a:ln>
                <a:solidFill>
                  <a:srgbClr val="000000"/>
                </a:solidFill>
                <a:effectLst/>
                <a:latin typeface="Consolas" panose="020B0609020204030204" pitchFamily="49" charset="0"/>
                <a:cs typeface="Arial" panose="020B0604020202020204" pitchFamily="34" charset="0"/>
              </a:rPr>
              <a:t> </a:t>
            </a:r>
            <a:r>
              <a:rPr kumimoji="0" lang="en-US" altLang="en-US" sz="1600" b="0" i="0" u="none" strike="noStrike" cap="none" normalizeH="0" baseline="0" dirty="0">
                <a:ln>
                  <a:noFill/>
                </a:ln>
                <a:solidFill>
                  <a:srgbClr val="669900"/>
                </a:solidFill>
                <a:effectLst/>
                <a:latin typeface="Consolas" panose="020B0609020204030204" pitchFamily="49" charset="0"/>
                <a:cs typeface="Arial" panose="020B0604020202020204" pitchFamily="34" charset="0"/>
              </a:rPr>
              <a:t>"Alice"</a:t>
            </a:r>
            <a:r>
              <a:rPr kumimoji="0" lang="en-US" altLang="en-US" sz="1600" b="0" i="0" u="none" strike="noStrike" cap="none" normalizeH="0" baseline="0" dirty="0">
                <a:ln>
                  <a:noFill/>
                </a:ln>
                <a:solidFill>
                  <a:srgbClr val="999999"/>
                </a:solidFill>
                <a:effectLst/>
                <a:latin typeface="Consolas" panose="020B0609020204030204" pitchFamily="49" charset="0"/>
                <a:cs typeface="Arial" panose="020B0604020202020204" pitchFamily="34" charset="0"/>
              </a:rPr>
              <a:t>,</a:t>
            </a:r>
            <a:r>
              <a:rPr kumimoji="0" lang="en-US" altLang="en-US" sz="1600" b="0" i="0" u="none" strike="noStrike" cap="none" normalizeH="0" baseline="0" dirty="0">
                <a:ln>
                  <a:noFill/>
                </a:ln>
                <a:solidFill>
                  <a:srgbClr val="000000"/>
                </a:solidFill>
                <a:effectLst/>
                <a:latin typeface="Consolas" panose="020B0609020204030204" pitchFamily="49"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69900"/>
                </a:solidFill>
                <a:effectLst/>
                <a:latin typeface="Consolas" panose="020B0609020204030204" pitchFamily="49" charset="0"/>
                <a:cs typeface="Arial" panose="020B0604020202020204" pitchFamily="34" charset="0"/>
              </a:rPr>
              <a:t>"</a:t>
            </a:r>
            <a:r>
              <a:rPr kumimoji="0" lang="en-US" altLang="en-US" sz="1600" b="0" i="0" u="none" strike="noStrike" cap="none" normalizeH="0" baseline="0" dirty="0" err="1">
                <a:ln>
                  <a:noFill/>
                </a:ln>
                <a:solidFill>
                  <a:srgbClr val="669900"/>
                </a:solidFill>
                <a:effectLst/>
                <a:latin typeface="Consolas" panose="020B0609020204030204" pitchFamily="49" charset="0"/>
                <a:cs typeface="Arial" panose="020B0604020202020204" pitchFamily="34" charset="0"/>
              </a:rPr>
              <a:t>lastName</a:t>
            </a:r>
            <a:r>
              <a:rPr kumimoji="0" lang="en-US" altLang="en-US" sz="1600" b="0" i="0" u="none" strike="noStrike" cap="none" normalizeH="0" baseline="0" dirty="0">
                <a:ln>
                  <a:noFill/>
                </a:ln>
                <a:solidFill>
                  <a:srgbClr val="669900"/>
                </a:solidFill>
                <a:effectLst/>
                <a:latin typeface="Consolas" panose="020B0609020204030204" pitchFamily="49" charset="0"/>
                <a:cs typeface="Arial" panose="020B0604020202020204" pitchFamily="34" charset="0"/>
              </a:rPr>
              <a:t>"</a:t>
            </a:r>
            <a:r>
              <a:rPr kumimoji="0" lang="en-US" altLang="en-US" sz="1600" b="0" i="0" u="none" strike="noStrike" cap="none" normalizeH="0" baseline="0" dirty="0">
                <a:ln>
                  <a:noFill/>
                </a:ln>
                <a:solidFill>
                  <a:srgbClr val="999999"/>
                </a:solidFill>
                <a:effectLst/>
                <a:latin typeface="Consolas" panose="020B0609020204030204" pitchFamily="49" charset="0"/>
                <a:cs typeface="Arial" panose="020B0604020202020204" pitchFamily="34" charset="0"/>
              </a:rPr>
              <a:t>:</a:t>
            </a:r>
            <a:r>
              <a:rPr kumimoji="0" lang="en-US" altLang="en-US" sz="1600" b="0" i="0" u="none" strike="noStrike" cap="none" normalizeH="0" baseline="0" dirty="0">
                <a:ln>
                  <a:noFill/>
                </a:ln>
                <a:solidFill>
                  <a:srgbClr val="000000"/>
                </a:solidFill>
                <a:effectLst/>
                <a:latin typeface="Consolas" panose="020B0609020204030204" pitchFamily="49" charset="0"/>
                <a:cs typeface="Arial" panose="020B0604020202020204" pitchFamily="34" charset="0"/>
              </a:rPr>
              <a:t> </a:t>
            </a:r>
            <a:r>
              <a:rPr kumimoji="0" lang="en-US" altLang="en-US" sz="1600" b="0" i="0" u="none" strike="noStrike" cap="none" normalizeH="0" baseline="0" dirty="0">
                <a:ln>
                  <a:noFill/>
                </a:ln>
                <a:solidFill>
                  <a:srgbClr val="669900"/>
                </a:solidFill>
                <a:effectLst/>
                <a:latin typeface="Consolas" panose="020B0609020204030204" pitchFamily="49" charset="0"/>
                <a:cs typeface="Arial" panose="020B0604020202020204" pitchFamily="34" charset="0"/>
              </a:rPr>
              <a:t>"Hall"</a:t>
            </a:r>
            <a:r>
              <a:rPr kumimoji="0" lang="en-US" altLang="en-US" sz="1600" b="0" i="0" u="none" strike="noStrike" cap="none" normalizeH="0" baseline="0" dirty="0">
                <a:ln>
                  <a:noFill/>
                </a:ln>
                <a:solidFill>
                  <a:srgbClr val="999999"/>
                </a:solidFill>
                <a:effectLst/>
                <a:latin typeface="Consolas" panose="020B0609020204030204" pitchFamily="49" charset="0"/>
                <a:cs typeface="Arial" panose="020B0604020202020204" pitchFamily="34" charset="0"/>
              </a:rPr>
              <a:t>,</a:t>
            </a:r>
            <a:r>
              <a:rPr kumimoji="0" lang="en-US" altLang="en-US" sz="1600" b="0" i="0" u="none" strike="noStrike" cap="none" normalizeH="0" baseline="0" dirty="0">
                <a:ln>
                  <a:noFill/>
                </a:ln>
                <a:solidFill>
                  <a:srgbClr val="000000"/>
                </a:solidFill>
                <a:effectLst/>
                <a:latin typeface="Consolas" panose="020B0609020204030204" pitchFamily="49"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69900"/>
                </a:solidFill>
                <a:effectLst/>
                <a:latin typeface="Consolas" panose="020B0609020204030204" pitchFamily="49" charset="0"/>
                <a:cs typeface="Arial" panose="020B0604020202020204" pitchFamily="34" charset="0"/>
              </a:rPr>
              <a:t>"age"</a:t>
            </a:r>
            <a:r>
              <a:rPr kumimoji="0" lang="en-US" altLang="en-US" sz="1600" b="0" i="0" u="none" strike="noStrike" cap="none" normalizeH="0" baseline="0" dirty="0">
                <a:ln>
                  <a:noFill/>
                </a:ln>
                <a:solidFill>
                  <a:srgbClr val="999999"/>
                </a:solidFill>
                <a:effectLst/>
                <a:latin typeface="Consolas" panose="020B0609020204030204" pitchFamily="49" charset="0"/>
                <a:cs typeface="Arial" panose="020B0604020202020204" pitchFamily="34" charset="0"/>
              </a:rPr>
              <a:t>:</a:t>
            </a:r>
            <a:r>
              <a:rPr kumimoji="0" lang="en-US" altLang="en-US" sz="1600" b="0" i="0" u="none" strike="noStrike" cap="none" normalizeH="0" baseline="0" dirty="0">
                <a:ln>
                  <a:noFill/>
                </a:ln>
                <a:solidFill>
                  <a:srgbClr val="000000"/>
                </a:solidFill>
                <a:effectLst/>
                <a:latin typeface="Consolas" panose="020B0609020204030204" pitchFamily="49" charset="0"/>
                <a:cs typeface="Arial" panose="020B0604020202020204" pitchFamily="34" charset="0"/>
              </a:rPr>
              <a:t> </a:t>
            </a:r>
            <a:r>
              <a:rPr kumimoji="0" lang="en-US" altLang="en-US" sz="1600" b="0" i="0" u="none" strike="noStrike" cap="none" normalizeH="0" baseline="0" dirty="0">
                <a:ln>
                  <a:noFill/>
                </a:ln>
                <a:solidFill>
                  <a:srgbClr val="990055"/>
                </a:solidFill>
                <a:effectLst/>
                <a:latin typeface="Consolas" panose="020B0609020204030204" pitchFamily="49" charset="0"/>
                <a:cs typeface="Arial" panose="020B0604020202020204" pitchFamily="34" charset="0"/>
              </a:rPr>
              <a:t>35</a:t>
            </a:r>
            <a:r>
              <a:rPr kumimoji="0" lang="en-US" altLang="en-US" sz="1600" b="0" i="0" u="none" strike="noStrike" cap="none" normalizeH="0" baseline="0" dirty="0">
                <a:ln>
                  <a:noFill/>
                </a:ln>
                <a:solidFill>
                  <a:srgbClr val="000000"/>
                </a:solidFill>
                <a:effectLst/>
                <a:latin typeface="Consolas" panose="020B0609020204030204" pitchFamily="49"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999999"/>
                </a:solidFill>
                <a:effectLst/>
                <a:latin typeface="Consolas" panose="020B0609020204030204" pitchFamily="49" charset="0"/>
                <a:cs typeface="Arial" panose="020B0604020202020204" pitchFamily="34"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7D4FF50D-2584-49D4-9DA8-F80DA45B24E2}"/>
              </a:ext>
            </a:extLst>
          </p:cNvPr>
          <p:cNvSpPr>
            <a:spLocks noChangeArrowheads="1"/>
          </p:cNvSpPr>
          <p:nvPr/>
        </p:nvSpPr>
        <p:spPr bwMode="auto">
          <a:xfrm>
            <a:off x="8229600" y="575904"/>
            <a:ext cx="3654702" cy="3730458"/>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288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432D2D"/>
                </a:solidFill>
                <a:effectLst/>
                <a:latin typeface="Libre Franklin"/>
              </a:rPr>
              <a:t>salaries.json</a:t>
            </a:r>
            <a:r>
              <a:rPr kumimoji="0" lang="en-US" altLang="en-US" sz="2400" b="1" i="0" u="none" strike="noStrike" cap="none" normalizeH="0" baseline="0" dirty="0">
                <a:ln>
                  <a:noFill/>
                </a:ln>
                <a:solidFill>
                  <a:srgbClr val="432D2D"/>
                </a:solidFill>
                <a:effectLst/>
                <a:latin typeface="Libre Franklin"/>
              </a:rPr>
              <a:t>:</a:t>
            </a:r>
            <a:endParaRPr kumimoji="0" lang="en-US" altLang="en-US" sz="1600" b="0" i="0" u="none" strike="noStrike" cap="none" normalizeH="0" baseline="0" dirty="0">
              <a:ln>
                <a:noFill/>
              </a:ln>
              <a:solidFill>
                <a:srgbClr val="9999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altLang="en-US" sz="1600" b="0" i="0" u="none" strike="noStrike" cap="none" normalizeH="0" baseline="0" dirty="0">
                <a:ln>
                  <a:noFill/>
                </a:ln>
                <a:solidFill>
                  <a:srgbClr val="669900"/>
                </a:solidFill>
                <a:effectLst/>
                <a:latin typeface="Consolas" panose="020B0609020204030204" pitchFamily="49" charset="0"/>
              </a:rPr>
              <a:t>	"year"</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0055"/>
                </a:solidFill>
                <a:effectLst/>
                <a:latin typeface="Consolas" panose="020B0609020204030204" pitchFamily="49" charset="0"/>
              </a:rPr>
              <a:t>1985</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altLang="en-US" sz="1600" b="0" i="0" u="none" strike="noStrike" cap="none" normalizeH="0" baseline="0" dirty="0">
                <a:ln>
                  <a:noFill/>
                </a:ln>
                <a:solidFill>
                  <a:srgbClr val="669900"/>
                </a:solidFill>
                <a:effectLst/>
                <a:latin typeface="Consolas" panose="020B0609020204030204" pitchFamily="49" charset="0"/>
              </a:rPr>
              <a:t>	"</a:t>
            </a:r>
            <a:r>
              <a:rPr kumimoji="0" lang="en-US" altLang="en-US" sz="1600" b="0" i="0" u="none" strike="noStrike" cap="none" normalizeH="0" baseline="0" dirty="0" err="1">
                <a:ln>
                  <a:noFill/>
                </a:ln>
                <a:solidFill>
                  <a:srgbClr val="669900"/>
                </a:solidFill>
                <a:effectLst/>
                <a:latin typeface="Consolas" panose="020B0609020204030204" pitchFamily="49" charset="0"/>
              </a:rPr>
              <a:t>teamId</a:t>
            </a:r>
            <a:r>
              <a:rPr kumimoji="0" lang="en-US" altLang="en-US" sz="1600" b="0" i="0" u="none" strike="noStrike" cap="none" normalizeH="0" baseline="0" dirty="0">
                <a:ln>
                  <a:noFill/>
                </a:ln>
                <a:solidFill>
                  <a:srgbClr val="6699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669900"/>
                </a:solidFill>
                <a:effectLst/>
                <a:latin typeface="Consolas" panose="020B0609020204030204" pitchFamily="49" charset="0"/>
              </a:rPr>
              <a:t>"ATL"</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altLang="en-US" sz="1600" b="0" i="0" u="none" strike="noStrike" cap="none" normalizeH="0" baseline="0" dirty="0">
                <a:ln>
                  <a:noFill/>
                </a:ln>
                <a:solidFill>
                  <a:srgbClr val="669900"/>
                </a:solidFill>
                <a:effectLst/>
                <a:latin typeface="Consolas" panose="020B0609020204030204" pitchFamily="49" charset="0"/>
              </a:rPr>
              <a:t>	"</a:t>
            </a:r>
            <a:r>
              <a:rPr kumimoji="0" lang="en-US" altLang="en-US" sz="1600" b="0" i="0" u="none" strike="noStrike" cap="none" normalizeH="0" baseline="0" dirty="0" err="1">
                <a:ln>
                  <a:noFill/>
                </a:ln>
                <a:solidFill>
                  <a:srgbClr val="669900"/>
                </a:solidFill>
                <a:effectLst/>
                <a:latin typeface="Consolas" panose="020B0609020204030204" pitchFamily="49" charset="0"/>
              </a:rPr>
              <a:t>leagueId</a:t>
            </a:r>
            <a:r>
              <a:rPr kumimoji="0" lang="en-US" altLang="en-US" sz="1600" b="0" i="0" u="none" strike="noStrike" cap="none" normalizeH="0" baseline="0" dirty="0">
                <a:ln>
                  <a:noFill/>
                </a:ln>
                <a:solidFill>
                  <a:srgbClr val="6699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669900"/>
                </a:solidFill>
                <a:effectLst/>
                <a:latin typeface="Consolas" panose="020B0609020204030204" pitchFamily="49" charset="0"/>
              </a:rPr>
              <a:t>"NL"</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altLang="en-US" sz="1600" b="0" i="0" u="none" strike="noStrike" cap="none" normalizeH="0" baseline="0" dirty="0">
                <a:ln>
                  <a:noFill/>
                </a:ln>
                <a:solidFill>
                  <a:srgbClr val="669900"/>
                </a:solidFill>
                <a:effectLst/>
                <a:latin typeface="Consolas" panose="020B0609020204030204" pitchFamily="49" charset="0"/>
              </a:rPr>
              <a:t>	"</a:t>
            </a:r>
            <a:r>
              <a:rPr kumimoji="0" lang="en-US" altLang="en-US" sz="1600" b="0" i="0" u="none" strike="noStrike" cap="none" normalizeH="0" baseline="0" dirty="0" err="1">
                <a:ln>
                  <a:noFill/>
                </a:ln>
                <a:solidFill>
                  <a:srgbClr val="669900"/>
                </a:solidFill>
                <a:effectLst/>
                <a:latin typeface="Consolas" panose="020B0609020204030204" pitchFamily="49" charset="0"/>
              </a:rPr>
              <a:t>playerId</a:t>
            </a:r>
            <a:r>
              <a:rPr kumimoji="0" lang="en-US" altLang="en-US" sz="1600" b="0" i="0" u="none" strike="noStrike" cap="none" normalizeH="0" baseline="0" dirty="0">
                <a:ln>
                  <a:noFill/>
                </a:ln>
                <a:solidFill>
                  <a:srgbClr val="6699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669900"/>
                </a:solidFill>
                <a:effectLst/>
                <a:latin typeface="Consolas" panose="020B0609020204030204" pitchFamily="49" charset="0"/>
              </a:rPr>
              <a:t>"barkele01"</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altLang="en-US" sz="1600" b="0" i="0" u="none" strike="noStrike" cap="none" normalizeH="0" baseline="0" dirty="0">
                <a:ln>
                  <a:noFill/>
                </a:ln>
                <a:solidFill>
                  <a:srgbClr val="669900"/>
                </a:solidFill>
                <a:effectLst/>
                <a:latin typeface="Consolas" panose="020B0609020204030204" pitchFamily="49" charset="0"/>
              </a:rPr>
              <a:t>	"salary"</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0055"/>
                </a:solidFill>
                <a:effectLst/>
                <a:latin typeface="Consolas" panose="020B0609020204030204" pitchFamily="49" charset="0"/>
              </a:rPr>
              <a:t>870000</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altLang="en-US" sz="1600" b="0" i="0" u="none" strike="noStrike" cap="none" normalizeH="0" baseline="0" dirty="0">
                <a:ln>
                  <a:noFill/>
                </a:ln>
                <a:solidFill>
                  <a:srgbClr val="99999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lang="en-US" altLang="en-US" sz="1600" dirty="0">
                <a:solidFill>
                  <a:srgbClr val="000000"/>
                </a:solidFill>
                <a:latin typeface="Consolas" panose="020B0609020204030204" pitchFamily="49" charset="0"/>
              </a:rPr>
              <a:t>	</a:t>
            </a:r>
            <a:r>
              <a:rPr kumimoji="0" lang="en-US" altLang="en-US" sz="1600" b="0" i="0" u="none" strike="noStrike" cap="none" normalizeH="0" baseline="0" dirty="0">
                <a:ln>
                  <a:noFill/>
                </a:ln>
                <a:solidFill>
                  <a:srgbClr val="669900"/>
                </a:solidFill>
                <a:effectLst/>
                <a:latin typeface="Consolas" panose="020B0609020204030204" pitchFamily="49" charset="0"/>
              </a:rPr>
              <a:t>"year"</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0055"/>
                </a:solidFill>
                <a:effectLst/>
                <a:latin typeface="Consolas" panose="020B0609020204030204" pitchFamily="49" charset="0"/>
              </a:rPr>
              <a:t>1985</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lang="en-US" altLang="en-US" sz="1600" dirty="0">
                <a:solidFill>
                  <a:srgbClr val="000000"/>
                </a:solidFill>
                <a:latin typeface="Consolas" panose="020B0609020204030204" pitchFamily="49" charset="0"/>
              </a:rPr>
              <a:t>	</a:t>
            </a:r>
            <a:r>
              <a:rPr kumimoji="0" lang="en-US" altLang="en-US" sz="1600" b="0" i="0" u="none" strike="noStrike" cap="none" normalizeH="0" baseline="0" dirty="0">
                <a:ln>
                  <a:noFill/>
                </a:ln>
                <a:solidFill>
                  <a:srgbClr val="669900"/>
                </a:solidFill>
                <a:effectLst/>
                <a:latin typeface="Consolas" panose="020B0609020204030204" pitchFamily="49" charset="0"/>
              </a:rPr>
              <a:t>"</a:t>
            </a:r>
            <a:r>
              <a:rPr kumimoji="0" lang="en-US" altLang="en-US" sz="1600" b="0" i="0" u="none" strike="noStrike" cap="none" normalizeH="0" baseline="0" dirty="0" err="1">
                <a:ln>
                  <a:noFill/>
                </a:ln>
                <a:solidFill>
                  <a:srgbClr val="669900"/>
                </a:solidFill>
                <a:effectLst/>
                <a:latin typeface="Consolas" panose="020B0609020204030204" pitchFamily="49" charset="0"/>
              </a:rPr>
              <a:t>teamId</a:t>
            </a:r>
            <a:r>
              <a:rPr kumimoji="0" lang="en-US" altLang="en-US" sz="1600" b="0" i="0" u="none" strike="noStrike" cap="none" normalizeH="0" baseline="0" dirty="0">
                <a:ln>
                  <a:noFill/>
                </a:ln>
                <a:solidFill>
                  <a:srgbClr val="6699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669900"/>
                </a:solidFill>
                <a:effectLst/>
                <a:latin typeface="Consolas" panose="020B0609020204030204" pitchFamily="49" charset="0"/>
              </a:rPr>
              <a:t>"ATL"</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lang="en-US" altLang="en-US" sz="1600" dirty="0">
                <a:solidFill>
                  <a:srgbClr val="000000"/>
                </a:solidFill>
                <a:latin typeface="Consolas" panose="020B0609020204030204" pitchFamily="49" charset="0"/>
              </a:rPr>
              <a:t>	</a:t>
            </a:r>
            <a:r>
              <a:rPr kumimoji="0" lang="en-US" altLang="en-US" sz="1600" b="0" i="0" u="none" strike="noStrike" cap="none" normalizeH="0" baseline="0" dirty="0">
                <a:ln>
                  <a:noFill/>
                </a:ln>
                <a:solidFill>
                  <a:srgbClr val="669900"/>
                </a:solidFill>
                <a:effectLst/>
                <a:latin typeface="Consolas" panose="020B0609020204030204" pitchFamily="49" charset="0"/>
              </a:rPr>
              <a:t>"</a:t>
            </a:r>
            <a:r>
              <a:rPr kumimoji="0" lang="en-US" altLang="en-US" sz="1600" b="0" i="0" u="none" strike="noStrike" cap="none" normalizeH="0" baseline="0" dirty="0" err="1">
                <a:ln>
                  <a:noFill/>
                </a:ln>
                <a:solidFill>
                  <a:srgbClr val="669900"/>
                </a:solidFill>
                <a:effectLst/>
                <a:latin typeface="Consolas" panose="020B0609020204030204" pitchFamily="49" charset="0"/>
              </a:rPr>
              <a:t>leagueId</a:t>
            </a:r>
            <a:r>
              <a:rPr kumimoji="0" lang="en-US" altLang="en-US" sz="1600" b="0" i="0" u="none" strike="noStrike" cap="none" normalizeH="0" baseline="0" dirty="0">
                <a:ln>
                  <a:noFill/>
                </a:ln>
                <a:solidFill>
                  <a:srgbClr val="6699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669900"/>
                </a:solidFill>
                <a:effectLst/>
                <a:latin typeface="Consolas" panose="020B0609020204030204" pitchFamily="49" charset="0"/>
              </a:rPr>
              <a:t>"NL"</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lang="en-US" altLang="en-US" sz="1600" dirty="0">
                <a:solidFill>
                  <a:srgbClr val="000000"/>
                </a:solidFill>
                <a:latin typeface="Consolas" panose="020B0609020204030204" pitchFamily="49" charset="0"/>
              </a:rPr>
              <a:t>	</a:t>
            </a:r>
            <a:r>
              <a:rPr kumimoji="0" lang="en-US" altLang="en-US" sz="1600" b="0" i="0" u="none" strike="noStrike" cap="none" normalizeH="0" baseline="0" dirty="0">
                <a:ln>
                  <a:noFill/>
                </a:ln>
                <a:solidFill>
                  <a:srgbClr val="669900"/>
                </a:solidFill>
                <a:effectLst/>
                <a:latin typeface="Consolas" panose="020B0609020204030204" pitchFamily="49" charset="0"/>
              </a:rPr>
              <a:t>"</a:t>
            </a:r>
            <a:r>
              <a:rPr kumimoji="0" lang="en-US" altLang="en-US" sz="1600" b="0" i="0" u="none" strike="noStrike" cap="none" normalizeH="0" baseline="0" dirty="0" err="1">
                <a:ln>
                  <a:noFill/>
                </a:ln>
                <a:solidFill>
                  <a:srgbClr val="669900"/>
                </a:solidFill>
                <a:effectLst/>
                <a:latin typeface="Consolas" panose="020B0609020204030204" pitchFamily="49" charset="0"/>
              </a:rPr>
              <a:t>playerId</a:t>
            </a:r>
            <a:r>
              <a:rPr kumimoji="0" lang="en-US" altLang="en-US" sz="1600" b="0" i="0" u="none" strike="noStrike" cap="none" normalizeH="0" baseline="0" dirty="0">
                <a:ln>
                  <a:noFill/>
                </a:ln>
                <a:solidFill>
                  <a:srgbClr val="6699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669900"/>
                </a:solidFill>
                <a:effectLst/>
                <a:latin typeface="Consolas" panose="020B0609020204030204" pitchFamily="49" charset="0"/>
              </a:rPr>
              <a:t>"bedrost01"</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altLang="en-US" sz="1600" b="0" i="0" u="none" strike="noStrike" cap="none" normalizeH="0" baseline="0" dirty="0">
                <a:ln>
                  <a:noFill/>
                </a:ln>
                <a:solidFill>
                  <a:srgbClr val="669900"/>
                </a:solidFill>
                <a:effectLst/>
                <a:latin typeface="Consolas" panose="020B0609020204030204" pitchFamily="49" charset="0"/>
              </a:rPr>
              <a:t>"salary"</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0055"/>
                </a:solidFill>
                <a:effectLst/>
                <a:latin typeface="Consolas" panose="020B0609020204030204" pitchFamily="49" charset="0"/>
              </a:rPr>
              <a:t>550000</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9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2054" name="Picture 6" descr="JSON to Python Type Mapping">
            <a:extLst>
              <a:ext uri="{FF2B5EF4-FFF2-40B4-BE49-F238E27FC236}">
                <a16:creationId xmlns:a16="http://schemas.microsoft.com/office/drawing/2014/main" id="{21EB98DC-73BE-4F24-A0F2-59F7FE17BC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9492" y="572099"/>
            <a:ext cx="4213036" cy="273278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7">
            <a:extLst>
              <a:ext uri="{FF2B5EF4-FFF2-40B4-BE49-F238E27FC236}">
                <a16:creationId xmlns:a16="http://schemas.microsoft.com/office/drawing/2014/main" id="{3FA5E60D-A8D0-473E-96A7-E547B4199933}"/>
              </a:ext>
            </a:extLst>
          </p:cNvPr>
          <p:cNvSpPr>
            <a:spLocks noChangeArrowheads="1"/>
          </p:cNvSpPr>
          <p:nvPr/>
        </p:nvSpPr>
        <p:spPr bwMode="auto">
          <a:xfrm>
            <a:off x="370277" y="2587438"/>
            <a:ext cx="3001517" cy="1760688"/>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2880" tIns="79350" rIns="0" bIns="79350" numCol="1" anchor="ctr" anchorCtr="0" compatLnSpc="1">
            <a:prstTxWarp prst="textNoShape">
              <a:avLst/>
            </a:prstTxWarp>
            <a:spAutoFit/>
          </a:bodyPr>
          <a:lstStyle/>
          <a:p>
            <a:pPr defTabSz="914400" eaLnBrk="0" fontAlgn="base" hangingPunct="0">
              <a:spcBef>
                <a:spcPct val="0"/>
              </a:spcBef>
              <a:spcAft>
                <a:spcPct val="0"/>
              </a:spcAft>
            </a:pPr>
            <a:r>
              <a:rPr lang="en-US" altLang="en-US" sz="2400" b="1" dirty="0" err="1">
                <a:solidFill>
                  <a:srgbClr val="432D2D"/>
                </a:solidFill>
                <a:latin typeface="Libre Franklin"/>
              </a:rPr>
              <a:t>animals.json</a:t>
            </a:r>
            <a:r>
              <a:rPr lang="en-US" altLang="en-US" sz="2400" b="1" dirty="0">
                <a:solidFill>
                  <a:srgbClr val="432D2D"/>
                </a:solidFill>
                <a:latin typeface="Libre Franklin"/>
              </a:rPr>
              <a:t>:</a:t>
            </a:r>
            <a:endParaRPr lang="en-US" altLang="en-US" sz="105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69900"/>
                </a:solidFill>
                <a:effectLst/>
                <a:latin typeface="Consolas" panose="020B0609020204030204" pitchFamily="49" charset="0"/>
              </a:rPr>
              <a:t>"cat"</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69900"/>
                </a:solidFill>
                <a:effectLst/>
                <a:latin typeface="Consolas" panose="020B0609020204030204" pitchFamily="49" charset="0"/>
              </a:rPr>
              <a:t>"dolphin"</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990055"/>
                </a:solidFill>
                <a:effectLst/>
                <a:latin typeface="Consolas" panose="020B0609020204030204" pitchFamily="49" charset="0"/>
              </a:rPr>
              <a:t>35</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9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cxnSp>
        <p:nvCxnSpPr>
          <p:cNvPr id="14" name="Connector: Elbow 13">
            <a:extLst>
              <a:ext uri="{FF2B5EF4-FFF2-40B4-BE49-F238E27FC236}">
                <a16:creationId xmlns:a16="http://schemas.microsoft.com/office/drawing/2014/main" id="{8626675E-1B93-4BAD-9503-D7ABCE513A7C}"/>
              </a:ext>
            </a:extLst>
          </p:cNvPr>
          <p:cNvCxnSpPr>
            <a:cxnSpLocks/>
            <a:endCxn id="7" idx="3"/>
          </p:cNvCxnSpPr>
          <p:nvPr/>
        </p:nvCxnSpPr>
        <p:spPr>
          <a:xfrm rot="10800000" flipV="1">
            <a:off x="3371794" y="1568878"/>
            <a:ext cx="4520734" cy="1898903"/>
          </a:xfrm>
          <a:prstGeom prst="bentConnector3">
            <a:avLst>
              <a:gd name="adj1" fmla="val 94712"/>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21" name="Straight Arrow Connector 20">
            <a:extLst>
              <a:ext uri="{FF2B5EF4-FFF2-40B4-BE49-F238E27FC236}">
                <a16:creationId xmlns:a16="http://schemas.microsoft.com/office/drawing/2014/main" id="{6E12C0A7-10E3-4FB5-96ED-61D6C04A3F93}"/>
              </a:ext>
            </a:extLst>
          </p:cNvPr>
          <p:cNvCxnSpPr/>
          <p:nvPr/>
        </p:nvCxnSpPr>
        <p:spPr>
          <a:xfrm flipH="1">
            <a:off x="3359762" y="1299412"/>
            <a:ext cx="4520734" cy="0"/>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23" name="Straight Arrow Connector 22">
            <a:extLst>
              <a:ext uri="{FF2B5EF4-FFF2-40B4-BE49-F238E27FC236}">
                <a16:creationId xmlns:a16="http://schemas.microsoft.com/office/drawing/2014/main" id="{7243F93C-EAC5-4C1D-ACB9-828612FABC60}"/>
              </a:ext>
            </a:extLst>
          </p:cNvPr>
          <p:cNvCxnSpPr>
            <a:cxnSpLocks/>
          </p:cNvCxnSpPr>
          <p:nvPr/>
        </p:nvCxnSpPr>
        <p:spPr>
          <a:xfrm>
            <a:off x="7844402" y="1570885"/>
            <a:ext cx="385198" cy="0"/>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sp>
        <p:nvSpPr>
          <p:cNvPr id="26" name="Text Placeholder 7">
            <a:extLst>
              <a:ext uri="{FF2B5EF4-FFF2-40B4-BE49-F238E27FC236}">
                <a16:creationId xmlns:a16="http://schemas.microsoft.com/office/drawing/2014/main" id="{B089AFB7-5E88-4EF6-90DD-7B1BE2437DA3}"/>
              </a:ext>
            </a:extLst>
          </p:cNvPr>
          <p:cNvSpPr txBox="1">
            <a:spLocks/>
          </p:cNvSpPr>
          <p:nvPr/>
        </p:nvSpPr>
        <p:spPr>
          <a:xfrm>
            <a:off x="3705977" y="3586934"/>
            <a:ext cx="4138425" cy="363724"/>
          </a:xfrm>
          <a:prstGeom prst="rect">
            <a:avLst/>
          </a:prstGeom>
        </p:spPr>
        <p:txBody>
          <a:bodyPr vert="horz" lIns="91440" tIns="45720" rIns="91440" bIns="45720" rtlCol="0" anchor="t">
            <a:normAutofit fontScale="85000" lnSpcReduction="20000"/>
          </a:bodyPr>
          <a:lstStyle>
            <a:lvl1pPr marL="0" indent="0" algn="l" defTabSz="914400" rtl="0" eaLnBrk="1" latinLnBrk="0" hangingPunct="1">
              <a:lnSpc>
                <a:spcPct val="85000"/>
              </a:lnSpc>
              <a:spcBef>
                <a:spcPts val="1300"/>
              </a:spcBef>
              <a:buFont typeface="Arial" pitchFamily="34" charset="0"/>
              <a:buNone/>
              <a:defRPr sz="3200" kern="1200">
                <a:solidFill>
                  <a:schemeClr val="tx1"/>
                </a:solidFill>
                <a:latin typeface="+mj-lt"/>
                <a:ea typeface="+mn-ea"/>
                <a:cs typeface="+mn-cs"/>
              </a:defRPr>
            </a:lvl1pPr>
            <a:lvl2pPr marL="457200" indent="0" algn="l" defTabSz="914400" rtl="0" eaLnBrk="1" latinLnBrk="0" hangingPunct="1">
              <a:lnSpc>
                <a:spcPct val="85000"/>
              </a:lnSpc>
              <a:spcBef>
                <a:spcPts val="6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85000"/>
              </a:lnSpc>
              <a:spcBef>
                <a:spcPts val="600"/>
              </a:spcBef>
              <a:buFont typeface="Arial" pitchFamily="34" charset="0"/>
              <a:buNone/>
              <a:defRPr sz="1600" i="1" kern="1200">
                <a:solidFill>
                  <a:schemeClr val="tx1">
                    <a:tint val="75000"/>
                  </a:schemeClr>
                </a:solidFill>
                <a:latin typeface="+mn-lt"/>
                <a:ea typeface="+mn-ea"/>
                <a:cs typeface="+mn-cs"/>
              </a:defRPr>
            </a:lvl3pPr>
            <a:lvl4pPr marL="1371600" indent="0" algn="l" defTabSz="914400" rtl="0" eaLnBrk="1" latinLnBrk="0" hangingPunct="1">
              <a:lnSpc>
                <a:spcPct val="85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85000"/>
              </a:lnSpc>
              <a:spcBef>
                <a:spcPts val="6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85000"/>
              </a:lnSpc>
              <a:spcBef>
                <a:spcPts val="6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85000"/>
              </a:lnSpc>
              <a:spcBef>
                <a:spcPts val="6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85000"/>
              </a:lnSpc>
              <a:spcBef>
                <a:spcPts val="6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lnSpc>
                <a:spcPct val="85000"/>
              </a:lnSpc>
              <a:spcBef>
                <a:spcPts val="600"/>
              </a:spcBef>
              <a:buFont typeface="Arial" pitchFamily="34" charset="0"/>
              <a:buNone/>
              <a:defRPr sz="1400" kern="1200">
                <a:solidFill>
                  <a:schemeClr val="tx1">
                    <a:tint val="75000"/>
                  </a:schemeClr>
                </a:solidFill>
                <a:latin typeface="+mn-lt"/>
                <a:ea typeface="+mn-ea"/>
                <a:cs typeface="+mn-cs"/>
              </a:defRPr>
            </a:lvl9pPr>
          </a:lstStyle>
          <a:p>
            <a:pPr algn="ctr"/>
            <a:r>
              <a:rPr lang="en-US" sz="2800" b="1" dirty="0" err="1"/>
              <a:t>Json</a:t>
            </a:r>
            <a:r>
              <a:rPr lang="en-US" sz="2800" b="1" dirty="0"/>
              <a:t> to Python conversion table</a:t>
            </a:r>
          </a:p>
        </p:txBody>
      </p:sp>
    </p:spTree>
    <p:extLst>
      <p:ext uri="{BB962C8B-B14F-4D97-AF65-F5344CB8AC3E}">
        <p14:creationId xmlns:p14="http://schemas.microsoft.com/office/powerpoint/2010/main" val="4103546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54"/>
                                        </p:tgtEl>
                                        <p:attrNameLst>
                                          <p:attrName>style.visibility</p:attrName>
                                        </p:attrNameLst>
                                      </p:cBhvr>
                                      <p:to>
                                        <p:strVal val="visible"/>
                                      </p:to>
                                    </p:set>
                                    <p:animEffect transition="in" filter="fade">
                                      <p:cBhvr>
                                        <p:cTn id="22" dur="500"/>
                                        <p:tgtEl>
                                          <p:spTgt spid="2054"/>
                                        </p:tgtEl>
                                      </p:cBhvr>
                                    </p:animEffect>
                                  </p:childTnLst>
                                </p:cTn>
                              </p:par>
                            </p:childTnLst>
                          </p:cTn>
                        </p:par>
                        <p:par>
                          <p:cTn id="23" fill="hold">
                            <p:stCondLst>
                              <p:cond delay="500"/>
                            </p:stCondLst>
                            <p:childTnLst>
                              <p:par>
                                <p:cTn id="24" presetID="42" presetClass="entr" presetSubtype="0" fill="hold" grpId="0"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right)">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right)">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left)">
                                      <p:cBhvr>
                                        <p:cTn id="4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02532BD9-97DD-4146-B639-A9D15D5B7A60}"/>
              </a:ext>
            </a:extLst>
          </p:cNvPr>
          <p:cNvSpPr txBox="1"/>
          <p:nvPr/>
        </p:nvSpPr>
        <p:spPr>
          <a:xfrm>
            <a:off x="9415675" y="3622738"/>
            <a:ext cx="2391806" cy="1668470"/>
          </a:xfrm>
          <a:prstGeom prst="rect">
            <a:avLst/>
          </a:prstGeom>
          <a:noFill/>
        </p:spPr>
        <p:txBody>
          <a:bodyPr wrap="square" rtlCol="0">
            <a:spAutoFit/>
          </a:bodyPr>
          <a:lstStyle/>
          <a:p>
            <a:pPr marL="342900" indent="-342900">
              <a:lnSpc>
                <a:spcPct val="150000"/>
              </a:lnSpc>
              <a:buAutoNum type="alphaUcParenR"/>
            </a:pPr>
            <a:r>
              <a:rPr lang="en-US" sz="3600" dirty="0"/>
              <a:t> Yes</a:t>
            </a:r>
          </a:p>
          <a:p>
            <a:pPr marL="342900" indent="-342900">
              <a:lnSpc>
                <a:spcPct val="150000"/>
              </a:lnSpc>
              <a:buAutoNum type="alphaUcParenR"/>
            </a:pPr>
            <a:r>
              <a:rPr lang="en-US" sz="3600" dirty="0"/>
              <a:t> No</a:t>
            </a:r>
          </a:p>
        </p:txBody>
      </p:sp>
      <p:sp>
        <p:nvSpPr>
          <p:cNvPr id="12" name="Rectangle: Rounded Corners 11">
            <a:extLst>
              <a:ext uri="{FF2B5EF4-FFF2-40B4-BE49-F238E27FC236}">
                <a16:creationId xmlns:a16="http://schemas.microsoft.com/office/drawing/2014/main" id="{BF35C96F-E79B-4D40-9EF3-0FB458B851B0}"/>
              </a:ext>
            </a:extLst>
          </p:cNvPr>
          <p:cNvSpPr/>
          <p:nvPr/>
        </p:nvSpPr>
        <p:spPr>
          <a:xfrm>
            <a:off x="9330488" y="4624896"/>
            <a:ext cx="2273967" cy="699247"/>
          </a:xfrm>
          <a:prstGeom prst="roundRect">
            <a:avLst/>
          </a:prstGeom>
          <a:solidFill>
            <a:schemeClr val="accent4">
              <a:alpha val="3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dirty="0"/>
          </a:p>
        </p:txBody>
      </p:sp>
      <p:sp>
        <p:nvSpPr>
          <p:cNvPr id="7" name="Rectangle 6">
            <a:extLst>
              <a:ext uri="{FF2B5EF4-FFF2-40B4-BE49-F238E27FC236}">
                <a16:creationId xmlns:a16="http://schemas.microsoft.com/office/drawing/2014/main" id="{085F0DE2-2038-438D-9AB7-88C757AC047F}"/>
              </a:ext>
            </a:extLst>
          </p:cNvPr>
          <p:cNvSpPr/>
          <p:nvPr/>
        </p:nvSpPr>
        <p:spPr>
          <a:xfrm>
            <a:off x="0" y="0"/>
            <a:ext cx="4205037"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EFB604B-88E7-4E88-849B-3A0DAF83FF6B}"/>
              </a:ext>
            </a:extLst>
          </p:cNvPr>
          <p:cNvSpPr/>
          <p:nvPr/>
        </p:nvSpPr>
        <p:spPr>
          <a:xfrm>
            <a:off x="0" y="0"/>
            <a:ext cx="360947"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023A0-FF9B-4CBE-A671-9C6D9D6ADF2D}"/>
              </a:ext>
            </a:extLst>
          </p:cNvPr>
          <p:cNvSpPr>
            <a:spLocks noGrp="1"/>
          </p:cNvSpPr>
          <p:nvPr>
            <p:ph type="title"/>
          </p:nvPr>
        </p:nvSpPr>
        <p:spPr>
          <a:xfrm>
            <a:off x="657225" y="1257522"/>
            <a:ext cx="3236556" cy="2395295"/>
          </a:xfrm>
        </p:spPr>
        <p:txBody>
          <a:bodyPr>
            <a:noAutofit/>
          </a:bodyPr>
          <a:lstStyle/>
          <a:p>
            <a:r>
              <a:rPr lang="en-US" sz="4400" dirty="0">
                <a:solidFill>
                  <a:schemeClr val="bg1"/>
                </a:solidFill>
              </a:rPr>
              <a:t>Was the file properly closed?</a:t>
            </a:r>
          </a:p>
        </p:txBody>
      </p:sp>
      <p:pic>
        <p:nvPicPr>
          <p:cNvPr id="9" name="Picture 2" descr="Image result for iclicker">
            <a:extLst>
              <a:ext uri="{FF2B5EF4-FFF2-40B4-BE49-F238E27FC236}">
                <a16:creationId xmlns:a16="http://schemas.microsoft.com/office/drawing/2014/main" id="{AA228995-3DEC-4724-860E-3109ACA9CF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8" y="3932757"/>
            <a:ext cx="2976246" cy="2395296"/>
          </a:xfrm>
          <a:prstGeom prst="rect">
            <a:avLst/>
          </a:prstGeom>
          <a:noFill/>
          <a:extLst>
            <a:ext uri="{909E8E84-426E-40DD-AFC4-6F175D3DCCD1}">
              <a14:hiddenFill xmlns:a14="http://schemas.microsoft.com/office/drawing/2010/main">
                <a:solidFill>
                  <a:srgbClr val="FFFFFF"/>
                </a:solidFill>
              </a14:hiddenFill>
            </a:ext>
          </a:extLst>
        </p:spPr>
      </p:pic>
      <p:sp>
        <p:nvSpPr>
          <p:cNvPr id="14" name="Content Placeholder 5">
            <a:extLst>
              <a:ext uri="{FF2B5EF4-FFF2-40B4-BE49-F238E27FC236}">
                <a16:creationId xmlns:a16="http://schemas.microsoft.com/office/drawing/2014/main" id="{28E7614F-75A8-4F41-9C40-3DC96E8F7199}"/>
              </a:ext>
            </a:extLst>
          </p:cNvPr>
          <p:cNvSpPr txBox="1">
            <a:spLocks/>
          </p:cNvSpPr>
          <p:nvPr/>
        </p:nvSpPr>
        <p:spPr>
          <a:xfrm>
            <a:off x="4587742" y="1117493"/>
            <a:ext cx="6763235" cy="3767328"/>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r>
              <a:rPr lang="en-US" sz="1800" b="1" dirty="0">
                <a:solidFill>
                  <a:srgbClr val="0000FF"/>
                </a:solidFill>
                <a:highlight>
                  <a:srgbClr val="FFFFFF"/>
                </a:highlight>
                <a:latin typeface="Courier New" panose="02070309020205020404" pitchFamily="49" charset="0"/>
              </a:rPr>
              <a:t>import</a:t>
            </a:r>
            <a:r>
              <a:rPr lang="en-US" sz="1800" dirty="0">
                <a:solidFill>
                  <a:srgbClr val="000000"/>
                </a:solidFill>
                <a:highlight>
                  <a:srgbClr val="FFFFFF"/>
                </a:highlight>
                <a:latin typeface="Courier New" panose="02070309020205020404" pitchFamily="49" charset="0"/>
              </a:rPr>
              <a:t> </a:t>
            </a:r>
            <a:r>
              <a:rPr lang="en-US" sz="1800" dirty="0" err="1">
                <a:solidFill>
                  <a:srgbClr val="000000"/>
                </a:solidFill>
                <a:highlight>
                  <a:srgbClr val="FFFFFF"/>
                </a:highlight>
                <a:latin typeface="Courier New" panose="02070309020205020404" pitchFamily="49" charset="0"/>
              </a:rPr>
              <a:t>json</a:t>
            </a:r>
            <a:endParaRPr lang="en-US" sz="1800" dirty="0">
              <a:solidFill>
                <a:srgbClr val="000000"/>
              </a:solidFill>
              <a:highlight>
                <a:srgbClr val="FFFFFF"/>
              </a:highlight>
              <a:latin typeface="Courier New" panose="02070309020205020404" pitchFamily="49" charset="0"/>
            </a:endParaRPr>
          </a:p>
          <a:p>
            <a:endParaRPr lang="en-US" sz="1800" dirty="0">
              <a:solidFill>
                <a:srgbClr val="000000"/>
              </a:solidFill>
              <a:highlight>
                <a:srgbClr val="FFFFFF"/>
              </a:highlight>
              <a:latin typeface="Courier New" panose="02070309020205020404" pitchFamily="49" charset="0"/>
            </a:endParaRPr>
          </a:p>
          <a:p>
            <a:r>
              <a:rPr lang="en-US" sz="1800" dirty="0" err="1">
                <a:solidFill>
                  <a:srgbClr val="000000"/>
                </a:solidFill>
                <a:highlight>
                  <a:srgbClr val="FFFFFF"/>
                </a:highlight>
                <a:latin typeface="Courier New" panose="02070309020205020404" pitchFamily="49" charset="0"/>
              </a:rPr>
              <a:t>json_data</a:t>
            </a:r>
            <a:r>
              <a:rPr lang="en-US" sz="1800" dirty="0">
                <a:solidFill>
                  <a:srgbClr val="000000"/>
                </a:solidFill>
                <a:highlight>
                  <a:srgbClr val="FFFFFF"/>
                </a:highlight>
                <a:latin typeface="Courier New" panose="02070309020205020404" pitchFamily="49" charset="0"/>
              </a:rPr>
              <a:t> </a:t>
            </a:r>
            <a:r>
              <a:rPr lang="en-US" sz="1800" b="1" dirty="0">
                <a:solidFill>
                  <a:srgbClr val="000080"/>
                </a:solidFill>
                <a:highlight>
                  <a:srgbClr val="FFFFFF"/>
                </a:highlight>
                <a:latin typeface="Courier New" panose="02070309020205020404" pitchFamily="49" charset="0"/>
              </a:rPr>
              <a:t>=</a:t>
            </a:r>
            <a:r>
              <a:rPr lang="en-US" sz="1800" dirty="0">
                <a:solidFill>
                  <a:srgbClr val="000000"/>
                </a:solidFill>
                <a:highlight>
                  <a:srgbClr val="FFFFFF"/>
                </a:highlight>
                <a:latin typeface="Courier New" panose="02070309020205020404" pitchFamily="49" charset="0"/>
              </a:rPr>
              <a:t> </a:t>
            </a:r>
            <a:r>
              <a:rPr lang="en-US" sz="1800" dirty="0" err="1">
                <a:solidFill>
                  <a:srgbClr val="000000"/>
                </a:solidFill>
                <a:highlight>
                  <a:srgbClr val="FFFFFF"/>
                </a:highlight>
                <a:latin typeface="Courier New" panose="02070309020205020404" pitchFamily="49" charset="0"/>
              </a:rPr>
              <a:t>json</a:t>
            </a:r>
            <a:r>
              <a:rPr lang="en-US" sz="1800" b="1" dirty="0" err="1">
                <a:solidFill>
                  <a:srgbClr val="000080"/>
                </a:solidFill>
                <a:highlight>
                  <a:srgbClr val="FFFFFF"/>
                </a:highlight>
                <a:latin typeface="Courier New" panose="02070309020205020404" pitchFamily="49" charset="0"/>
              </a:rPr>
              <a:t>.</a:t>
            </a:r>
            <a:r>
              <a:rPr lang="en-US" sz="1800" dirty="0" err="1">
                <a:solidFill>
                  <a:srgbClr val="000000"/>
                </a:solidFill>
                <a:highlight>
                  <a:srgbClr val="FFFFFF"/>
                </a:highlight>
                <a:latin typeface="Courier New" panose="02070309020205020404" pitchFamily="49" charset="0"/>
              </a:rPr>
              <a:t>load</a:t>
            </a:r>
            <a:r>
              <a:rPr lang="en-US" sz="1800" b="1" dirty="0">
                <a:solidFill>
                  <a:srgbClr val="000080"/>
                </a:solidFill>
                <a:highlight>
                  <a:srgbClr val="FFFFFF"/>
                </a:highlight>
                <a:latin typeface="Courier New" panose="02070309020205020404" pitchFamily="49" charset="0"/>
              </a:rPr>
              <a:t>(</a:t>
            </a:r>
            <a:r>
              <a:rPr lang="en-US" sz="1800" dirty="0">
                <a:solidFill>
                  <a:srgbClr val="000000"/>
                </a:solidFill>
                <a:highlight>
                  <a:srgbClr val="FFFFFF"/>
                </a:highlight>
                <a:latin typeface="Courier New" panose="02070309020205020404" pitchFamily="49" charset="0"/>
              </a:rPr>
              <a:t>open</a:t>
            </a:r>
            <a:r>
              <a:rPr lang="en-US" sz="1800" b="1" dirty="0">
                <a:solidFill>
                  <a:srgbClr val="000080"/>
                </a:solidFill>
                <a:highlight>
                  <a:srgbClr val="FFFFFF"/>
                </a:highlight>
                <a:latin typeface="Courier New" panose="02070309020205020404" pitchFamily="49" charset="0"/>
              </a:rPr>
              <a:t>(</a:t>
            </a:r>
            <a:r>
              <a:rPr lang="en-US" sz="1800" dirty="0">
                <a:solidFill>
                  <a:srgbClr val="008000"/>
                </a:solidFill>
                <a:highlight>
                  <a:srgbClr val="FFFFFF"/>
                </a:highlight>
                <a:latin typeface="Courier New" panose="02070309020205020404" pitchFamily="49" charset="0"/>
              </a:rPr>
              <a:t>"</a:t>
            </a:r>
            <a:r>
              <a:rPr lang="en-US" sz="1800" dirty="0" err="1">
                <a:solidFill>
                  <a:srgbClr val="008000"/>
                </a:solidFill>
                <a:highlight>
                  <a:srgbClr val="FFFFFF"/>
                </a:highlight>
                <a:latin typeface="Courier New" panose="02070309020205020404" pitchFamily="49" charset="0"/>
              </a:rPr>
              <a:t>my_data.json</a:t>
            </a:r>
            <a:r>
              <a:rPr lang="en-US" sz="1800" dirty="0">
                <a:solidFill>
                  <a:srgbClr val="008000"/>
                </a:solidFill>
                <a:highlight>
                  <a:srgbClr val="FFFFFF"/>
                </a:highlight>
                <a:latin typeface="Courier New" panose="02070309020205020404" pitchFamily="49" charset="0"/>
              </a:rPr>
              <a:t>"</a:t>
            </a:r>
            <a:r>
              <a:rPr lang="en-US" sz="1800" b="1" dirty="0">
                <a:solidFill>
                  <a:srgbClr val="000080"/>
                </a:solidFill>
                <a:highlight>
                  <a:srgbClr val="FFFFFF"/>
                </a:highlight>
                <a:latin typeface="Courier New" panose="02070309020205020404" pitchFamily="49" charset="0"/>
              </a:rPr>
              <a:t>))</a:t>
            </a:r>
            <a:endParaRPr lang="en-US" sz="1800" dirty="0">
              <a:solidFill>
                <a:srgbClr val="000000"/>
              </a:solidFill>
              <a:highlight>
                <a:srgbClr val="FFFFFF"/>
              </a:highlight>
              <a:latin typeface="Courier New" panose="02070309020205020404" pitchFamily="49" charset="0"/>
            </a:endParaRPr>
          </a:p>
          <a:p>
            <a:endParaRPr lang="en-US" sz="1800" dirty="0">
              <a:solidFill>
                <a:srgbClr val="000000"/>
              </a:solidFill>
              <a:highlight>
                <a:srgbClr val="FFFFFF"/>
              </a:highlight>
              <a:latin typeface="Courier New" panose="02070309020205020404" pitchFamily="49" charset="0"/>
            </a:endParaRPr>
          </a:p>
          <a:p>
            <a:r>
              <a:rPr lang="en-US" sz="1800" dirty="0">
                <a:solidFill>
                  <a:srgbClr val="808040"/>
                </a:solidFill>
                <a:highlight>
                  <a:srgbClr val="FFFFFF"/>
                </a:highlight>
                <a:latin typeface="Courier New" panose="02070309020205020404" pitchFamily="49" charset="0"/>
              </a:rPr>
              <a:t># ... Process the Data</a:t>
            </a:r>
            <a:endParaRPr lang="en-US" sz="1800" dirty="0">
              <a:solidFill>
                <a:srgbClr val="000000"/>
              </a:solidFill>
              <a:highlight>
                <a:srgbClr val="FFFFFF"/>
              </a:highlight>
              <a:latin typeface="Courier New" panose="02070309020205020404" pitchFamily="49" charset="0"/>
            </a:endParaRPr>
          </a:p>
          <a:p>
            <a:endParaRPr lang="en-US" sz="1800" dirty="0">
              <a:solidFill>
                <a:srgbClr val="000000"/>
              </a:solidFill>
              <a:highlight>
                <a:srgbClr val="FFFFFF"/>
              </a:highlight>
              <a:latin typeface="Courier New" panose="02070309020205020404" pitchFamily="49" charset="0"/>
            </a:endParaRPr>
          </a:p>
          <a:p>
            <a:r>
              <a:rPr lang="en-US" sz="1800" dirty="0" err="1">
                <a:solidFill>
                  <a:srgbClr val="000000"/>
                </a:solidFill>
                <a:highlight>
                  <a:srgbClr val="FFFFFF"/>
                </a:highlight>
                <a:latin typeface="Courier New" panose="02070309020205020404" pitchFamily="49" charset="0"/>
              </a:rPr>
              <a:t>json_data</a:t>
            </a:r>
            <a:r>
              <a:rPr lang="en-US" sz="1800" b="1" dirty="0" err="1">
                <a:solidFill>
                  <a:srgbClr val="000080"/>
                </a:solidFill>
                <a:highlight>
                  <a:srgbClr val="FFFFFF"/>
                </a:highlight>
                <a:latin typeface="Courier New" panose="02070309020205020404" pitchFamily="49" charset="0"/>
              </a:rPr>
              <a:t>.</a:t>
            </a:r>
            <a:r>
              <a:rPr lang="en-US" sz="1800" dirty="0" err="1">
                <a:solidFill>
                  <a:srgbClr val="000000"/>
                </a:solidFill>
                <a:highlight>
                  <a:srgbClr val="FFFFFF"/>
                </a:highlight>
                <a:latin typeface="Courier New" panose="02070309020205020404" pitchFamily="49" charset="0"/>
              </a:rPr>
              <a:t>close</a:t>
            </a:r>
            <a:r>
              <a:rPr lang="en-US" sz="1800" b="1" dirty="0">
                <a:solidFill>
                  <a:srgbClr val="000080"/>
                </a:solidFill>
                <a:highlight>
                  <a:srgbClr val="FFFFFF"/>
                </a:highlight>
                <a:latin typeface="Courier New" panose="02070309020205020404" pitchFamily="49" charset="0"/>
              </a:rPr>
              <a:t>()</a:t>
            </a:r>
            <a:endParaRPr lang="en-US" sz="1800" dirty="0"/>
          </a:p>
        </p:txBody>
      </p:sp>
    </p:spTree>
    <p:extLst>
      <p:ext uri="{BB962C8B-B14F-4D97-AF65-F5344CB8AC3E}">
        <p14:creationId xmlns:p14="http://schemas.microsoft.com/office/powerpoint/2010/main" val="2474879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02532BD9-97DD-4146-B639-A9D15D5B7A60}"/>
              </a:ext>
            </a:extLst>
          </p:cNvPr>
          <p:cNvSpPr txBox="1"/>
          <p:nvPr/>
        </p:nvSpPr>
        <p:spPr>
          <a:xfrm>
            <a:off x="9415675" y="3622738"/>
            <a:ext cx="2391806" cy="1668470"/>
          </a:xfrm>
          <a:prstGeom prst="rect">
            <a:avLst/>
          </a:prstGeom>
          <a:noFill/>
        </p:spPr>
        <p:txBody>
          <a:bodyPr wrap="square" rtlCol="0">
            <a:spAutoFit/>
          </a:bodyPr>
          <a:lstStyle/>
          <a:p>
            <a:pPr marL="342900" indent="-342900">
              <a:lnSpc>
                <a:spcPct val="150000"/>
              </a:lnSpc>
              <a:buAutoNum type="alphaUcParenR"/>
            </a:pPr>
            <a:r>
              <a:rPr lang="en-US" sz="3600" dirty="0"/>
              <a:t> Yes</a:t>
            </a:r>
          </a:p>
          <a:p>
            <a:pPr marL="342900" indent="-342900">
              <a:lnSpc>
                <a:spcPct val="150000"/>
              </a:lnSpc>
              <a:buAutoNum type="alphaUcParenR"/>
            </a:pPr>
            <a:r>
              <a:rPr lang="en-US" sz="3600" dirty="0"/>
              <a:t> No</a:t>
            </a:r>
          </a:p>
        </p:txBody>
      </p:sp>
      <p:sp>
        <p:nvSpPr>
          <p:cNvPr id="12" name="Rectangle: Rounded Corners 11">
            <a:extLst>
              <a:ext uri="{FF2B5EF4-FFF2-40B4-BE49-F238E27FC236}">
                <a16:creationId xmlns:a16="http://schemas.microsoft.com/office/drawing/2014/main" id="{BF35C96F-E79B-4D40-9EF3-0FB458B851B0}"/>
              </a:ext>
            </a:extLst>
          </p:cNvPr>
          <p:cNvSpPr/>
          <p:nvPr/>
        </p:nvSpPr>
        <p:spPr>
          <a:xfrm>
            <a:off x="9330488" y="4624896"/>
            <a:ext cx="2273967" cy="699247"/>
          </a:xfrm>
          <a:prstGeom prst="roundRect">
            <a:avLst/>
          </a:prstGeom>
          <a:solidFill>
            <a:schemeClr val="accent4">
              <a:alpha val="3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dirty="0"/>
          </a:p>
        </p:txBody>
      </p:sp>
      <p:sp>
        <p:nvSpPr>
          <p:cNvPr id="7" name="Rectangle 6">
            <a:extLst>
              <a:ext uri="{FF2B5EF4-FFF2-40B4-BE49-F238E27FC236}">
                <a16:creationId xmlns:a16="http://schemas.microsoft.com/office/drawing/2014/main" id="{085F0DE2-2038-438D-9AB7-88C757AC047F}"/>
              </a:ext>
            </a:extLst>
          </p:cNvPr>
          <p:cNvSpPr/>
          <p:nvPr/>
        </p:nvSpPr>
        <p:spPr>
          <a:xfrm>
            <a:off x="0" y="0"/>
            <a:ext cx="4205037"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EFB604B-88E7-4E88-849B-3A0DAF83FF6B}"/>
              </a:ext>
            </a:extLst>
          </p:cNvPr>
          <p:cNvSpPr/>
          <p:nvPr/>
        </p:nvSpPr>
        <p:spPr>
          <a:xfrm>
            <a:off x="0" y="0"/>
            <a:ext cx="360947"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023A0-FF9B-4CBE-A671-9C6D9D6ADF2D}"/>
              </a:ext>
            </a:extLst>
          </p:cNvPr>
          <p:cNvSpPr>
            <a:spLocks noGrp="1"/>
          </p:cNvSpPr>
          <p:nvPr>
            <p:ph type="title"/>
          </p:nvPr>
        </p:nvSpPr>
        <p:spPr>
          <a:xfrm>
            <a:off x="657225" y="1257522"/>
            <a:ext cx="3236556" cy="2395295"/>
          </a:xfrm>
        </p:spPr>
        <p:txBody>
          <a:bodyPr>
            <a:noAutofit/>
          </a:bodyPr>
          <a:lstStyle/>
          <a:p>
            <a:r>
              <a:rPr lang="en-US" sz="4400" dirty="0">
                <a:solidFill>
                  <a:schemeClr val="bg1"/>
                </a:solidFill>
              </a:rPr>
              <a:t>Was the file properly closed?</a:t>
            </a:r>
          </a:p>
        </p:txBody>
      </p:sp>
      <p:pic>
        <p:nvPicPr>
          <p:cNvPr id="9" name="Picture 2" descr="Image result for iclicker">
            <a:extLst>
              <a:ext uri="{FF2B5EF4-FFF2-40B4-BE49-F238E27FC236}">
                <a16:creationId xmlns:a16="http://schemas.microsoft.com/office/drawing/2014/main" id="{AA228995-3DEC-4724-860E-3109ACA9CF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8" y="3932757"/>
            <a:ext cx="2976246" cy="2395296"/>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5">
            <a:extLst>
              <a:ext uri="{FF2B5EF4-FFF2-40B4-BE49-F238E27FC236}">
                <a16:creationId xmlns:a16="http://schemas.microsoft.com/office/drawing/2014/main" id="{17FC4F3B-21BD-4D01-AA78-3635221A9B92}"/>
              </a:ext>
            </a:extLst>
          </p:cNvPr>
          <p:cNvSpPr>
            <a:spLocks noGrp="1"/>
          </p:cNvSpPr>
          <p:nvPr>
            <p:ph sz="half" idx="1"/>
          </p:nvPr>
        </p:nvSpPr>
        <p:spPr>
          <a:xfrm>
            <a:off x="4538373" y="800992"/>
            <a:ext cx="5034722" cy="4697440"/>
          </a:xfrm>
        </p:spPr>
        <p:txBody>
          <a:bodyPr>
            <a:noAutofit/>
          </a:bodyPr>
          <a:lstStyle/>
          <a:p>
            <a:r>
              <a:rPr lang="en-US" sz="1600" b="1" dirty="0">
                <a:solidFill>
                  <a:srgbClr val="0000FF"/>
                </a:solidFill>
                <a:highlight>
                  <a:srgbClr val="FFFFFF"/>
                </a:highlight>
                <a:latin typeface="Courier New" panose="02070309020205020404" pitchFamily="49" charset="0"/>
              </a:rPr>
              <a:t>import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json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def</a:t>
            </a:r>
            <a:r>
              <a:rPr lang="en-US" sz="1600" dirty="0">
                <a:solidFill>
                  <a:srgbClr val="000000"/>
                </a:solidFill>
                <a:highlight>
                  <a:srgbClr val="FFFFFF"/>
                </a:highlight>
                <a:latin typeface="Courier New" panose="02070309020205020404" pitchFamily="49" charset="0"/>
              </a:rPr>
              <a:t> </a:t>
            </a:r>
            <a:r>
              <a:rPr lang="en-US" sz="1600" dirty="0" err="1">
                <a:solidFill>
                  <a:srgbClr val="FF00FF"/>
                </a:solidFill>
                <a:highlight>
                  <a:srgbClr val="FFFFFF"/>
                </a:highlight>
                <a:latin typeface="Courier New" panose="02070309020205020404" pitchFamily="49" charset="0"/>
              </a:rPr>
              <a:t>process_json</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path</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json_file</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open</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path</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json_data</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json</a:t>
            </a:r>
            <a:r>
              <a:rPr lang="en-US" sz="1600" b="1" dirty="0" err="1">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load</a:t>
            </a:r>
            <a:r>
              <a:rPr lang="en-US" sz="1600" b="1" dirty="0">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json_file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a:solidFill>
                  <a:srgbClr val="808040"/>
                </a:solidFill>
                <a:highlight>
                  <a:srgbClr val="FFFFFF"/>
                </a:highlight>
                <a:latin typeface="Courier New" panose="02070309020205020404" pitchFamily="49" charset="0"/>
              </a:rPr>
              <a:t># ... Process the Data</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json_data</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json_file</a:t>
            </a:r>
            <a:r>
              <a:rPr lang="en-US" sz="1600" b="1" dirty="0" err="1">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close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p>
          <a:p>
            <a:r>
              <a:rPr lang="en-US" sz="1600" dirty="0" err="1">
                <a:solidFill>
                  <a:srgbClr val="000000"/>
                </a:solidFill>
                <a:highlight>
                  <a:srgbClr val="FFFFFF"/>
                </a:highlight>
                <a:latin typeface="Courier New" panose="02070309020205020404" pitchFamily="49" charset="0"/>
              </a:rPr>
              <a:t>process_json</a:t>
            </a:r>
            <a:r>
              <a:rPr lang="en-US" sz="1600" b="1" dirty="0">
                <a:solidFill>
                  <a:srgbClr val="000080"/>
                </a:solidFill>
                <a:highlight>
                  <a:srgbClr val="FFFFFF"/>
                </a:highlight>
                <a:latin typeface="Courier New" panose="02070309020205020404" pitchFamily="49" charset="0"/>
              </a:rPr>
              <a:t>(</a:t>
            </a:r>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my_data.json</a:t>
            </a:r>
            <a:r>
              <a:rPr lang="en-US" sz="1600" dirty="0">
                <a:solidFill>
                  <a:srgbClr val="008000"/>
                </a:solidFill>
                <a:highlight>
                  <a:srgbClr val="FFFFFF"/>
                </a:highlight>
                <a:latin typeface="Courier New" panose="02070309020205020404" pitchFamily="49" charset="0"/>
              </a:rPr>
              <a:t>"</a:t>
            </a:r>
            <a:r>
              <a:rPr lang="en-US" sz="1600" b="1" dirty="0">
                <a:solidFill>
                  <a:srgbClr val="000080"/>
                </a:solidFill>
                <a:highlight>
                  <a:srgbClr val="FFFFFF"/>
                </a:highlight>
                <a:latin typeface="Courier New" panose="02070309020205020404" pitchFamily="49" charset="0"/>
              </a:rPr>
              <a:t>)</a:t>
            </a:r>
            <a:endParaRPr lang="en-US" sz="1600" dirty="0"/>
          </a:p>
        </p:txBody>
      </p:sp>
    </p:spTree>
    <p:extLst>
      <p:ext uri="{BB962C8B-B14F-4D97-AF65-F5344CB8AC3E}">
        <p14:creationId xmlns:p14="http://schemas.microsoft.com/office/powerpoint/2010/main" val="2297256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D87AB319-64C0-4E2D-B1CD-0A970301BEE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pic>
        <p:nvPicPr>
          <p:cNvPr id="3074" name="Picture 2" descr="Image result for web data">
            <a:extLst>
              <a:ext uri="{FF2B5EF4-FFF2-40B4-BE49-F238E27FC236}">
                <a16:creationId xmlns:a16="http://schemas.microsoft.com/office/drawing/2014/main" id="{1C858421-7555-4FA4-A7DE-BD54F1D487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915" y="699157"/>
            <a:ext cx="6915663" cy="546337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E747FCB-5FD3-4591-80ED-4EAC953E8523}"/>
              </a:ext>
            </a:extLst>
          </p:cNvPr>
          <p:cNvSpPr>
            <a:spLocks noGrp="1"/>
          </p:cNvSpPr>
          <p:nvPr>
            <p:ph type="title"/>
          </p:nvPr>
        </p:nvSpPr>
        <p:spPr>
          <a:xfrm>
            <a:off x="8160774" y="619431"/>
            <a:ext cx="3372464" cy="3869205"/>
          </a:xfrm>
        </p:spPr>
        <p:txBody>
          <a:bodyPr vert="horz" lIns="91440" tIns="45720" rIns="91440" bIns="45720" rtlCol="0" anchor="b">
            <a:normAutofit/>
          </a:bodyPr>
          <a:lstStyle/>
          <a:p>
            <a:r>
              <a:rPr lang="en-US" sz="6000">
                <a:solidFill>
                  <a:srgbClr val="FFFFFF"/>
                </a:solidFill>
              </a:rPr>
              <a:t>Web Data</a:t>
            </a:r>
          </a:p>
        </p:txBody>
      </p:sp>
      <p:sp>
        <p:nvSpPr>
          <p:cNvPr id="4" name="Text Placeholder 3">
            <a:extLst>
              <a:ext uri="{FF2B5EF4-FFF2-40B4-BE49-F238E27FC236}">
                <a16:creationId xmlns:a16="http://schemas.microsoft.com/office/drawing/2014/main" id="{630E77B1-E4D7-4EA6-92CC-9922175080D9}"/>
              </a:ext>
            </a:extLst>
          </p:cNvPr>
          <p:cNvSpPr>
            <a:spLocks noGrp="1"/>
          </p:cNvSpPr>
          <p:nvPr>
            <p:ph type="body" idx="1"/>
          </p:nvPr>
        </p:nvSpPr>
        <p:spPr>
          <a:xfrm>
            <a:off x="8160774" y="4488637"/>
            <a:ext cx="3372463" cy="1387775"/>
          </a:xfrm>
        </p:spPr>
        <p:txBody>
          <a:bodyPr vert="horz" lIns="91440" tIns="45720" rIns="91440" bIns="45720" rtlCol="0">
            <a:normAutofit/>
          </a:bodyPr>
          <a:lstStyle/>
          <a:p>
            <a:r>
              <a:rPr lang="en-US" sz="2200" dirty="0">
                <a:solidFill>
                  <a:srgbClr val="FFFFFF"/>
                </a:solidFill>
              </a:rPr>
              <a:t>Great but volatile!</a:t>
            </a:r>
          </a:p>
        </p:txBody>
      </p:sp>
    </p:spTree>
    <p:extLst>
      <p:ext uri="{BB962C8B-B14F-4D97-AF65-F5344CB8AC3E}">
        <p14:creationId xmlns:p14="http://schemas.microsoft.com/office/powerpoint/2010/main" val="4237073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31" name="Rectangle 70">
            <a:extLst>
              <a:ext uri="{FF2B5EF4-FFF2-40B4-BE49-F238E27FC236}">
                <a16:creationId xmlns:a16="http://schemas.microsoft.com/office/drawing/2014/main" id="{CD333CBE-B699-4E3B-9F45-C045F773434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032" name="Rectangle 72">
            <a:extLst>
              <a:ext uri="{FF2B5EF4-FFF2-40B4-BE49-F238E27FC236}">
                <a16:creationId xmlns:a16="http://schemas.microsoft.com/office/drawing/2014/main" id="{FCA118C4-32A6-466D-8453-BA738103A06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2536" y="0"/>
            <a:ext cx="673946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B8E46A56-392C-4DA6-9C79-A08B6FD19FE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52988" y="629265"/>
            <a:ext cx="4338559" cy="558527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E727A57-6107-440B-BD2F-77C45DAD96C3}"/>
              </a:ext>
            </a:extLst>
          </p:cNvPr>
          <p:cNvSpPr>
            <a:spLocks noGrp="1"/>
          </p:cNvSpPr>
          <p:nvPr>
            <p:ph type="title"/>
          </p:nvPr>
        </p:nvSpPr>
        <p:spPr>
          <a:xfrm>
            <a:off x="603504" y="770467"/>
            <a:ext cx="4205568" cy="3352800"/>
          </a:xfrm>
        </p:spPr>
        <p:txBody>
          <a:bodyPr vert="horz" lIns="91440" tIns="45720" rIns="91440" bIns="45720" rtlCol="0" anchor="b">
            <a:normAutofit/>
          </a:bodyPr>
          <a:lstStyle/>
          <a:p>
            <a:pPr>
              <a:lnSpc>
                <a:spcPct val="80000"/>
              </a:lnSpc>
            </a:pPr>
            <a:r>
              <a:rPr lang="en-US" sz="7200" kern="1200" spc="-120" baseline="0" dirty="0">
                <a:solidFill>
                  <a:srgbClr val="FFFFFF"/>
                </a:solidFill>
                <a:latin typeface="+mj-lt"/>
                <a:ea typeface="+mj-ea"/>
                <a:cs typeface="+mj-cs"/>
              </a:rPr>
              <a:t>Requests</a:t>
            </a:r>
          </a:p>
        </p:txBody>
      </p:sp>
      <p:sp>
        <p:nvSpPr>
          <p:cNvPr id="3" name="Content Placeholder 2">
            <a:extLst>
              <a:ext uri="{FF2B5EF4-FFF2-40B4-BE49-F238E27FC236}">
                <a16:creationId xmlns:a16="http://schemas.microsoft.com/office/drawing/2014/main" id="{C558895D-4191-4976-9A74-509ED67421E9}"/>
              </a:ext>
            </a:extLst>
          </p:cNvPr>
          <p:cNvSpPr>
            <a:spLocks noGrp="1"/>
          </p:cNvSpPr>
          <p:nvPr>
            <p:ph idx="1"/>
          </p:nvPr>
        </p:nvSpPr>
        <p:spPr>
          <a:xfrm>
            <a:off x="667512" y="4206876"/>
            <a:ext cx="4141559" cy="1645920"/>
          </a:xfrm>
        </p:spPr>
        <p:txBody>
          <a:bodyPr vert="horz" lIns="91440" tIns="45720" rIns="91440" bIns="45720" rtlCol="0">
            <a:normAutofit/>
          </a:bodyPr>
          <a:lstStyle/>
          <a:p>
            <a:pPr marL="0" indent="0">
              <a:buNone/>
            </a:pPr>
            <a:r>
              <a:rPr lang="en-US" sz="2800" dirty="0">
                <a:solidFill>
                  <a:schemeClr val="bg1"/>
                </a:solidFill>
                <a:latin typeface="+mj-lt"/>
              </a:rPr>
              <a:t>Http for Humans</a:t>
            </a:r>
          </a:p>
        </p:txBody>
      </p:sp>
      <p:sp>
        <p:nvSpPr>
          <p:cNvPr id="7" name="Rectangle 6">
            <a:extLst>
              <a:ext uri="{FF2B5EF4-FFF2-40B4-BE49-F238E27FC236}">
                <a16:creationId xmlns:a16="http://schemas.microsoft.com/office/drawing/2014/main" id="{1C16944D-4BB9-464C-8D06-455C84E56861}"/>
              </a:ext>
            </a:extLst>
          </p:cNvPr>
          <p:cNvSpPr/>
          <p:nvPr/>
        </p:nvSpPr>
        <p:spPr>
          <a:xfrm>
            <a:off x="6953646" y="6228735"/>
            <a:ext cx="3737242" cy="369332"/>
          </a:xfrm>
          <a:prstGeom prst="rect">
            <a:avLst/>
          </a:prstGeom>
        </p:spPr>
        <p:txBody>
          <a:bodyPr wrap="none">
            <a:spAutoFit/>
          </a:bodyPr>
          <a:lstStyle/>
          <a:p>
            <a:r>
              <a:rPr lang="en-US" dirty="0"/>
              <a:t>Kenneth Reitz, the creator of </a:t>
            </a:r>
            <a:r>
              <a:rPr lang="en-US" i="1" dirty="0"/>
              <a:t>Requests</a:t>
            </a:r>
          </a:p>
        </p:txBody>
      </p:sp>
    </p:spTree>
    <p:extLst>
      <p:ext uri="{BB962C8B-B14F-4D97-AF65-F5344CB8AC3E}">
        <p14:creationId xmlns:p14="http://schemas.microsoft.com/office/powerpoint/2010/main" val="2575506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02532BD9-97DD-4146-B639-A9D15D5B7A60}"/>
              </a:ext>
            </a:extLst>
          </p:cNvPr>
          <p:cNvSpPr txBox="1"/>
          <p:nvPr/>
        </p:nvSpPr>
        <p:spPr>
          <a:xfrm>
            <a:off x="4548902" y="423287"/>
            <a:ext cx="2391806" cy="837473"/>
          </a:xfrm>
          <a:prstGeom prst="rect">
            <a:avLst/>
          </a:prstGeom>
          <a:noFill/>
        </p:spPr>
        <p:txBody>
          <a:bodyPr wrap="square" rtlCol="0">
            <a:spAutoFit/>
          </a:bodyPr>
          <a:lstStyle/>
          <a:p>
            <a:pPr marL="342900" indent="-342900">
              <a:lnSpc>
                <a:spcPct val="150000"/>
              </a:lnSpc>
              <a:buAutoNum type="alphaUcParenR"/>
            </a:pPr>
            <a:r>
              <a:rPr lang="en-US" sz="3600" dirty="0"/>
              <a:t> </a:t>
            </a:r>
          </a:p>
        </p:txBody>
      </p:sp>
      <p:sp>
        <p:nvSpPr>
          <p:cNvPr id="12" name="Rectangle: Rounded Corners 11">
            <a:extLst>
              <a:ext uri="{FF2B5EF4-FFF2-40B4-BE49-F238E27FC236}">
                <a16:creationId xmlns:a16="http://schemas.microsoft.com/office/drawing/2014/main" id="{BF35C96F-E79B-4D40-9EF3-0FB458B851B0}"/>
              </a:ext>
            </a:extLst>
          </p:cNvPr>
          <p:cNvSpPr/>
          <p:nvPr/>
        </p:nvSpPr>
        <p:spPr>
          <a:xfrm>
            <a:off x="4489502" y="4632556"/>
            <a:ext cx="4431913" cy="699247"/>
          </a:xfrm>
          <a:prstGeom prst="roundRect">
            <a:avLst/>
          </a:prstGeom>
          <a:solidFill>
            <a:schemeClr val="accent4">
              <a:alpha val="3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dirty="0"/>
          </a:p>
        </p:txBody>
      </p:sp>
      <p:sp>
        <p:nvSpPr>
          <p:cNvPr id="7" name="Rectangle 6">
            <a:extLst>
              <a:ext uri="{FF2B5EF4-FFF2-40B4-BE49-F238E27FC236}">
                <a16:creationId xmlns:a16="http://schemas.microsoft.com/office/drawing/2014/main" id="{085F0DE2-2038-438D-9AB7-88C757AC047F}"/>
              </a:ext>
            </a:extLst>
          </p:cNvPr>
          <p:cNvSpPr/>
          <p:nvPr/>
        </p:nvSpPr>
        <p:spPr>
          <a:xfrm>
            <a:off x="0" y="0"/>
            <a:ext cx="4205037"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EFB604B-88E7-4E88-849B-3A0DAF83FF6B}"/>
              </a:ext>
            </a:extLst>
          </p:cNvPr>
          <p:cNvSpPr/>
          <p:nvPr/>
        </p:nvSpPr>
        <p:spPr>
          <a:xfrm>
            <a:off x="0" y="0"/>
            <a:ext cx="360947"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023A0-FF9B-4CBE-A671-9C6D9D6ADF2D}"/>
              </a:ext>
            </a:extLst>
          </p:cNvPr>
          <p:cNvSpPr>
            <a:spLocks noGrp="1"/>
          </p:cNvSpPr>
          <p:nvPr>
            <p:ph type="title"/>
          </p:nvPr>
        </p:nvSpPr>
        <p:spPr>
          <a:xfrm>
            <a:off x="657225" y="1257522"/>
            <a:ext cx="3236556" cy="2395295"/>
          </a:xfrm>
        </p:spPr>
        <p:txBody>
          <a:bodyPr>
            <a:noAutofit/>
          </a:bodyPr>
          <a:lstStyle/>
          <a:p>
            <a:r>
              <a:rPr lang="en-US" sz="4400" dirty="0">
                <a:solidFill>
                  <a:schemeClr val="bg1"/>
                </a:solidFill>
              </a:rPr>
              <a:t>Which is the right way to access the online data?</a:t>
            </a:r>
          </a:p>
        </p:txBody>
      </p:sp>
      <p:pic>
        <p:nvPicPr>
          <p:cNvPr id="9" name="Picture 2" descr="Image result for iclicker">
            <a:extLst>
              <a:ext uri="{FF2B5EF4-FFF2-40B4-BE49-F238E27FC236}">
                <a16:creationId xmlns:a16="http://schemas.microsoft.com/office/drawing/2014/main" id="{AA228995-3DEC-4724-860E-3109ACA9CF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8" y="3932757"/>
            <a:ext cx="2976246" cy="2395296"/>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5">
            <a:extLst>
              <a:ext uri="{FF2B5EF4-FFF2-40B4-BE49-F238E27FC236}">
                <a16:creationId xmlns:a16="http://schemas.microsoft.com/office/drawing/2014/main" id="{17FC4F3B-21BD-4D01-AA78-3635221A9B92}"/>
              </a:ext>
            </a:extLst>
          </p:cNvPr>
          <p:cNvSpPr>
            <a:spLocks noGrp="1"/>
          </p:cNvSpPr>
          <p:nvPr>
            <p:ph sz="half" idx="1"/>
          </p:nvPr>
        </p:nvSpPr>
        <p:spPr>
          <a:xfrm>
            <a:off x="5170031" y="774804"/>
            <a:ext cx="6548727" cy="2321203"/>
          </a:xfrm>
        </p:spPr>
        <p:txBody>
          <a:bodyPr>
            <a:noAutofit/>
          </a:bodyPr>
          <a:lstStyle/>
          <a:p>
            <a:pPr>
              <a:spcBef>
                <a:spcPts val="600"/>
              </a:spcBef>
            </a:pPr>
            <a:r>
              <a:rPr lang="en-US" sz="1600" b="1" dirty="0">
                <a:solidFill>
                  <a:srgbClr val="0000FF"/>
                </a:solidFill>
                <a:highlight>
                  <a:srgbClr val="FFFFFF"/>
                </a:highlight>
                <a:latin typeface="Courier New" panose="02070309020205020404" pitchFamily="49" charset="0"/>
              </a:rPr>
              <a:t>import </a:t>
            </a:r>
            <a:r>
              <a:rPr lang="en-US" sz="1600" dirty="0">
                <a:solidFill>
                  <a:srgbClr val="000000"/>
                </a:solidFill>
                <a:highlight>
                  <a:srgbClr val="FFFFFF"/>
                </a:highlight>
                <a:latin typeface="Courier New" panose="02070309020205020404" pitchFamily="49" charset="0"/>
              </a:rPr>
              <a:t>requests</a:t>
            </a:r>
            <a:endParaRPr lang="en-US" sz="1600" b="1" dirty="0">
              <a:solidFill>
                <a:srgbClr val="0000FF"/>
              </a:solidFill>
              <a:highlight>
                <a:srgbClr val="FFFFFF"/>
              </a:highlight>
              <a:latin typeface="Courier New" panose="02070309020205020404" pitchFamily="49" charset="0"/>
            </a:endParaRPr>
          </a:p>
          <a:p>
            <a:pPr>
              <a:spcBef>
                <a:spcPts val="600"/>
              </a:spcBef>
            </a:pPr>
            <a:r>
              <a:rPr lang="en-US" sz="1600" b="1" dirty="0">
                <a:solidFill>
                  <a:srgbClr val="0000FF"/>
                </a:solidFill>
                <a:highlight>
                  <a:srgbClr val="FFFFFF"/>
                </a:highlight>
                <a:latin typeface="Courier New" panose="02070309020205020404" pitchFamily="49" charset="0"/>
              </a:rPr>
              <a:t>import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json</a:t>
            </a:r>
            <a:endParaRPr lang="en-US" sz="1600" dirty="0">
              <a:solidFill>
                <a:srgbClr val="000000"/>
              </a:solidFill>
              <a:highlight>
                <a:srgbClr val="FFFFFF"/>
              </a:highlight>
              <a:latin typeface="Courier New" panose="02070309020205020404" pitchFamily="49" charset="0"/>
            </a:endParaRPr>
          </a:p>
          <a:p>
            <a:pPr>
              <a:spcBef>
                <a:spcPts val="600"/>
              </a:spcBef>
            </a:pPr>
            <a:endParaRPr lang="en-US" sz="1600" dirty="0">
              <a:solidFill>
                <a:srgbClr val="000000"/>
              </a:solidFill>
              <a:highlight>
                <a:srgbClr val="FFFFFF"/>
              </a:highlight>
              <a:latin typeface="Courier New" panose="02070309020205020404" pitchFamily="49" charset="0"/>
            </a:endParaRPr>
          </a:p>
          <a:p>
            <a:pPr>
              <a:spcBef>
                <a:spcPts val="600"/>
              </a:spcBef>
            </a:pPr>
            <a:r>
              <a:rPr lang="en-US" sz="1600" dirty="0" err="1">
                <a:solidFill>
                  <a:srgbClr val="000000"/>
                </a:solidFill>
                <a:highlight>
                  <a:srgbClr val="FFFFFF"/>
                </a:highlight>
                <a:latin typeface="Courier New" panose="02070309020205020404" pitchFamily="49" charset="0"/>
              </a:rPr>
              <a:t>json_file</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pt-BR" sz="1600" dirty="0">
                <a:solidFill>
                  <a:srgbClr val="000000"/>
                </a:solidFill>
                <a:latin typeface="Courier New" panose="02070309020205020404" pitchFamily="49" charset="0"/>
              </a:rPr>
              <a:t>requests.get</a:t>
            </a:r>
            <a:r>
              <a:rPr lang="en-US" sz="1600" b="1" dirty="0">
                <a:solidFill>
                  <a:srgbClr val="000080"/>
                </a:solidFill>
                <a:highlight>
                  <a:srgbClr val="FFFFFF"/>
                </a:highlight>
                <a:latin typeface="Courier New" panose="02070309020205020404" pitchFamily="49" charset="0"/>
              </a:rPr>
              <a:t>(</a:t>
            </a:r>
            <a:r>
              <a:rPr lang="pt-BR" sz="1600" dirty="0">
                <a:solidFill>
                  <a:srgbClr val="000000"/>
                </a:solidFill>
                <a:latin typeface="Courier New" panose="02070309020205020404" pitchFamily="49" charset="0"/>
              </a:rPr>
              <a:t>'http://some.site.com/someData.json'</a:t>
            </a:r>
            <a:r>
              <a:rPr lang="en-US" sz="1600" b="1" dirty="0">
                <a:solidFill>
                  <a:srgbClr val="000080"/>
                </a:solidFill>
                <a:highlight>
                  <a:srgbClr val="FFFFFF"/>
                </a:highlight>
                <a:latin typeface="Courier New" panose="02070309020205020404" pitchFamily="49" charset="0"/>
              </a:rPr>
              <a:t>)</a:t>
            </a:r>
            <a:r>
              <a:rPr lang="pt-BR" sz="1600" dirty="0">
                <a:solidFill>
                  <a:srgbClr val="000000"/>
                </a:solidFill>
                <a:latin typeface="Courier New" panose="02070309020205020404" pitchFamily="49" charset="0"/>
              </a:rPr>
              <a:t> </a:t>
            </a:r>
          </a:p>
          <a:p>
            <a:pPr>
              <a:spcBef>
                <a:spcPts val="600"/>
              </a:spcBef>
            </a:pPr>
            <a:r>
              <a:rPr lang="en-US" sz="1600" dirty="0" err="1">
                <a:solidFill>
                  <a:srgbClr val="000000"/>
                </a:solidFill>
                <a:highlight>
                  <a:srgbClr val="FFFFFF"/>
                </a:highlight>
                <a:latin typeface="Courier New" panose="02070309020205020404" pitchFamily="49" charset="0"/>
              </a:rPr>
              <a:t>json_data</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json</a:t>
            </a:r>
            <a:r>
              <a:rPr lang="en-US" sz="1600" b="1" dirty="0" err="1">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load</a:t>
            </a:r>
            <a:r>
              <a:rPr lang="en-US" sz="1600" b="1" dirty="0">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json_file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pPr>
              <a:spcBef>
                <a:spcPts val="600"/>
              </a:spcBef>
            </a:pPr>
            <a:endParaRPr lang="en-US" sz="1600" dirty="0">
              <a:solidFill>
                <a:srgbClr val="000000"/>
              </a:solidFill>
              <a:highlight>
                <a:srgbClr val="FFFFFF"/>
              </a:highlight>
              <a:latin typeface="Courier New" panose="02070309020205020404" pitchFamily="49" charset="0"/>
            </a:endParaRPr>
          </a:p>
        </p:txBody>
      </p:sp>
      <p:sp>
        <p:nvSpPr>
          <p:cNvPr id="10" name="Content Placeholder 5">
            <a:extLst>
              <a:ext uri="{FF2B5EF4-FFF2-40B4-BE49-F238E27FC236}">
                <a16:creationId xmlns:a16="http://schemas.microsoft.com/office/drawing/2014/main" id="{B35F72DC-7480-4F0D-AE4D-5A4A417EF136}"/>
              </a:ext>
            </a:extLst>
          </p:cNvPr>
          <p:cNvSpPr txBox="1">
            <a:spLocks/>
          </p:cNvSpPr>
          <p:nvPr/>
        </p:nvSpPr>
        <p:spPr>
          <a:xfrm>
            <a:off x="5170031" y="2825695"/>
            <a:ext cx="6548727" cy="1806861"/>
          </a:xfrm>
          <a:prstGeom prst="rect">
            <a:avLst/>
          </a:prstGeom>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pPr>
              <a:spcBef>
                <a:spcPts val="600"/>
              </a:spcBef>
            </a:pPr>
            <a:r>
              <a:rPr lang="en-US" sz="1600" b="1" dirty="0">
                <a:solidFill>
                  <a:srgbClr val="0000FF"/>
                </a:solidFill>
                <a:highlight>
                  <a:srgbClr val="FFFFFF"/>
                </a:highlight>
                <a:latin typeface="Courier New" panose="02070309020205020404" pitchFamily="49" charset="0"/>
              </a:rPr>
              <a:t>import </a:t>
            </a:r>
            <a:r>
              <a:rPr lang="en-US" sz="1600" dirty="0">
                <a:solidFill>
                  <a:srgbClr val="000000"/>
                </a:solidFill>
                <a:highlight>
                  <a:srgbClr val="FFFFFF"/>
                </a:highlight>
                <a:latin typeface="Courier New" panose="02070309020205020404" pitchFamily="49" charset="0"/>
              </a:rPr>
              <a:t>requests</a:t>
            </a:r>
            <a:endParaRPr lang="en-US" sz="1600" b="1" dirty="0">
              <a:solidFill>
                <a:srgbClr val="0000FF"/>
              </a:solidFill>
              <a:highlight>
                <a:srgbClr val="FFFFFF"/>
              </a:highlight>
              <a:latin typeface="Courier New" panose="02070309020205020404" pitchFamily="49" charset="0"/>
            </a:endParaRPr>
          </a:p>
          <a:p>
            <a:pPr>
              <a:spcBef>
                <a:spcPts val="600"/>
              </a:spcBef>
            </a:pPr>
            <a:endParaRPr lang="en-US" sz="1600" dirty="0">
              <a:solidFill>
                <a:srgbClr val="000000"/>
              </a:solidFill>
              <a:highlight>
                <a:srgbClr val="FFFFFF"/>
              </a:highlight>
              <a:latin typeface="Courier New" panose="02070309020205020404" pitchFamily="49" charset="0"/>
            </a:endParaRPr>
          </a:p>
          <a:p>
            <a:pPr>
              <a:spcBef>
                <a:spcPts val="600"/>
              </a:spcBef>
            </a:pPr>
            <a:r>
              <a:rPr lang="en-US" sz="1600" dirty="0" err="1">
                <a:solidFill>
                  <a:srgbClr val="000000"/>
                </a:solidFill>
                <a:highlight>
                  <a:srgbClr val="FFFFFF"/>
                </a:highlight>
                <a:latin typeface="Courier New" panose="02070309020205020404" pitchFamily="49" charset="0"/>
              </a:rPr>
              <a:t>json_file</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pt-BR" sz="1600" dirty="0">
                <a:solidFill>
                  <a:srgbClr val="000000"/>
                </a:solidFill>
                <a:latin typeface="Courier New" panose="02070309020205020404" pitchFamily="49" charset="0"/>
              </a:rPr>
              <a:t>requests.get</a:t>
            </a:r>
            <a:r>
              <a:rPr lang="en-US" sz="1600" b="1" dirty="0">
                <a:solidFill>
                  <a:srgbClr val="000080"/>
                </a:solidFill>
                <a:highlight>
                  <a:srgbClr val="FFFFFF"/>
                </a:highlight>
                <a:latin typeface="Courier New" panose="02070309020205020404" pitchFamily="49" charset="0"/>
              </a:rPr>
              <a:t>(</a:t>
            </a:r>
            <a:r>
              <a:rPr lang="pt-BR" sz="1600" dirty="0">
                <a:solidFill>
                  <a:srgbClr val="000000"/>
                </a:solidFill>
                <a:latin typeface="Courier New" panose="02070309020205020404" pitchFamily="49" charset="0"/>
              </a:rPr>
              <a:t>'http://some.site.com/someData.json’</a:t>
            </a:r>
            <a:r>
              <a:rPr lang="en-US" sz="1600" b="1" dirty="0">
                <a:solidFill>
                  <a:srgbClr val="000080"/>
                </a:solidFill>
                <a:highlight>
                  <a:srgbClr val="FFFFFF"/>
                </a:highlight>
                <a:latin typeface="Courier New" panose="02070309020205020404" pitchFamily="49" charset="0"/>
              </a:rPr>
              <a:t>)</a:t>
            </a:r>
            <a:r>
              <a:rPr lang="pt-BR" sz="1600" dirty="0">
                <a:solidFill>
                  <a:srgbClr val="000000"/>
                </a:solidFill>
                <a:latin typeface="Courier New" panose="02070309020205020404" pitchFamily="49" charset="0"/>
              </a:rPr>
              <a:t> </a:t>
            </a:r>
          </a:p>
          <a:p>
            <a:pPr>
              <a:spcBef>
                <a:spcPts val="600"/>
              </a:spcBef>
            </a:pPr>
            <a:r>
              <a:rPr lang="en-US" sz="1600" dirty="0" err="1">
                <a:solidFill>
                  <a:srgbClr val="000000"/>
                </a:solidFill>
                <a:highlight>
                  <a:srgbClr val="FFFFFF"/>
                </a:highlight>
                <a:latin typeface="Courier New" panose="02070309020205020404" pitchFamily="49" charset="0"/>
              </a:rPr>
              <a:t>json_data</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latin typeface="Courier New" panose="02070309020205020404" pitchFamily="49" charset="0"/>
              </a:rPr>
              <a:t>json_file.json</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pPr>
              <a:spcBef>
                <a:spcPts val="600"/>
              </a:spcBef>
            </a:pPr>
            <a:endParaRPr lang="en-US" sz="1600" dirty="0">
              <a:solidFill>
                <a:srgbClr val="000000"/>
              </a:solidFill>
              <a:highlight>
                <a:srgbClr val="FFFFFF"/>
              </a:highlight>
              <a:latin typeface="Courier New" panose="02070309020205020404" pitchFamily="49" charset="0"/>
            </a:endParaRPr>
          </a:p>
        </p:txBody>
      </p:sp>
      <p:sp>
        <p:nvSpPr>
          <p:cNvPr id="14" name="TextBox 13">
            <a:extLst>
              <a:ext uri="{FF2B5EF4-FFF2-40B4-BE49-F238E27FC236}">
                <a16:creationId xmlns:a16="http://schemas.microsoft.com/office/drawing/2014/main" id="{5D23B681-E115-41E6-B599-34B83C1581F5}"/>
              </a:ext>
            </a:extLst>
          </p:cNvPr>
          <p:cNvSpPr txBox="1"/>
          <p:nvPr/>
        </p:nvSpPr>
        <p:spPr>
          <a:xfrm>
            <a:off x="4562001" y="2474145"/>
            <a:ext cx="2391806" cy="837473"/>
          </a:xfrm>
          <a:prstGeom prst="rect">
            <a:avLst/>
          </a:prstGeom>
          <a:noFill/>
        </p:spPr>
        <p:txBody>
          <a:bodyPr wrap="square" rtlCol="0">
            <a:spAutoFit/>
          </a:bodyPr>
          <a:lstStyle/>
          <a:p>
            <a:pPr>
              <a:lnSpc>
                <a:spcPct val="150000"/>
              </a:lnSpc>
            </a:pPr>
            <a:r>
              <a:rPr lang="en-US" sz="3600" dirty="0"/>
              <a:t>B)</a:t>
            </a:r>
          </a:p>
        </p:txBody>
      </p:sp>
      <p:sp>
        <p:nvSpPr>
          <p:cNvPr id="15" name="TextBox 14">
            <a:extLst>
              <a:ext uri="{FF2B5EF4-FFF2-40B4-BE49-F238E27FC236}">
                <a16:creationId xmlns:a16="http://schemas.microsoft.com/office/drawing/2014/main" id="{EB4C24E0-6DB1-4830-939C-5FF89306F85F}"/>
              </a:ext>
            </a:extLst>
          </p:cNvPr>
          <p:cNvSpPr txBox="1"/>
          <p:nvPr/>
        </p:nvSpPr>
        <p:spPr>
          <a:xfrm>
            <a:off x="4562001" y="4435773"/>
            <a:ext cx="3993519" cy="1668470"/>
          </a:xfrm>
          <a:prstGeom prst="rect">
            <a:avLst/>
          </a:prstGeom>
          <a:noFill/>
        </p:spPr>
        <p:txBody>
          <a:bodyPr wrap="square" rtlCol="0">
            <a:spAutoFit/>
          </a:bodyPr>
          <a:lstStyle/>
          <a:p>
            <a:pPr>
              <a:lnSpc>
                <a:spcPct val="150000"/>
              </a:lnSpc>
            </a:pPr>
            <a:r>
              <a:rPr lang="en-US" sz="3600" dirty="0"/>
              <a:t>C) Both of these</a:t>
            </a:r>
          </a:p>
          <a:p>
            <a:pPr>
              <a:lnSpc>
                <a:spcPct val="150000"/>
              </a:lnSpc>
            </a:pPr>
            <a:r>
              <a:rPr lang="en-US" sz="3600" dirty="0"/>
              <a:t>D) None of the two</a:t>
            </a:r>
          </a:p>
        </p:txBody>
      </p:sp>
    </p:spTree>
    <p:extLst>
      <p:ext uri="{BB962C8B-B14F-4D97-AF65-F5344CB8AC3E}">
        <p14:creationId xmlns:p14="http://schemas.microsoft.com/office/powerpoint/2010/main" val="38675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2FFAEF-9010-4974-991D-BCB22456A072}"/>
              </a:ext>
            </a:extLst>
          </p:cNvPr>
          <p:cNvSpPr/>
          <p:nvPr/>
        </p:nvSpPr>
        <p:spPr>
          <a:xfrm>
            <a:off x="0" y="0"/>
            <a:ext cx="563077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Image result for reminder">
            <a:extLst>
              <a:ext uri="{FF2B5EF4-FFF2-40B4-BE49-F238E27FC236}">
                <a16:creationId xmlns:a16="http://schemas.microsoft.com/office/drawing/2014/main" id="{E6E5DA1E-6DE7-4E12-8583-7841E1A53E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0386" y="1159691"/>
            <a:ext cx="6192879" cy="464465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AAC2D9B-EC41-45BE-AD02-919F108E2C7D}"/>
              </a:ext>
            </a:extLst>
          </p:cNvPr>
          <p:cNvSpPr>
            <a:spLocks noGrp="1"/>
          </p:cNvSpPr>
          <p:nvPr>
            <p:ph type="title"/>
          </p:nvPr>
        </p:nvSpPr>
        <p:spPr>
          <a:xfrm>
            <a:off x="603504" y="770467"/>
            <a:ext cx="4205568" cy="2360293"/>
          </a:xfrm>
        </p:spPr>
        <p:txBody>
          <a:bodyPr vert="horz" lIns="91440" tIns="45720" rIns="91440" bIns="45720" rtlCol="0" anchor="b">
            <a:normAutofit/>
          </a:bodyPr>
          <a:lstStyle/>
          <a:p>
            <a:pPr>
              <a:lnSpc>
                <a:spcPct val="80000"/>
              </a:lnSpc>
            </a:pPr>
            <a:r>
              <a:rPr lang="en-US" sz="7200" dirty="0">
                <a:solidFill>
                  <a:srgbClr val="FFFFFF"/>
                </a:solidFill>
              </a:rPr>
              <a:t>Reminders</a:t>
            </a:r>
          </a:p>
        </p:txBody>
      </p:sp>
      <p:sp>
        <p:nvSpPr>
          <p:cNvPr id="3" name="Content Placeholder 2">
            <a:extLst>
              <a:ext uri="{FF2B5EF4-FFF2-40B4-BE49-F238E27FC236}">
                <a16:creationId xmlns:a16="http://schemas.microsoft.com/office/drawing/2014/main" id="{83BB14BB-76D3-4CC2-98FF-36E83DA208D2}"/>
              </a:ext>
            </a:extLst>
          </p:cNvPr>
          <p:cNvSpPr>
            <a:spLocks noGrp="1"/>
          </p:cNvSpPr>
          <p:nvPr>
            <p:ph idx="1"/>
          </p:nvPr>
        </p:nvSpPr>
        <p:spPr>
          <a:xfrm>
            <a:off x="667512" y="3492503"/>
            <a:ext cx="4266154" cy="2744524"/>
          </a:xfrm>
        </p:spPr>
        <p:txBody>
          <a:bodyPr vert="horz" lIns="91440" tIns="45720" rIns="91440" bIns="45720" rtlCol="0">
            <a:normAutofit/>
          </a:bodyPr>
          <a:lstStyle/>
          <a:p>
            <a:pPr marL="274320" indent="-274320">
              <a:buFont typeface="Arial" panose="020B0604020202020204" pitchFamily="34" charset="0"/>
              <a:buChar char="•"/>
            </a:pPr>
            <a:r>
              <a:rPr lang="en-US" sz="2800" dirty="0">
                <a:solidFill>
                  <a:srgbClr val="FFFFFF"/>
                </a:solidFill>
                <a:latin typeface="+mj-lt"/>
              </a:rPr>
              <a:t>Module 9 closes on Friday 4/6 at 11:59pm</a:t>
            </a:r>
          </a:p>
          <a:p>
            <a:pPr marL="274320" indent="-274320">
              <a:buFont typeface="Arial" panose="020B0604020202020204" pitchFamily="34" charset="0"/>
              <a:buChar char="•"/>
            </a:pPr>
            <a:r>
              <a:rPr lang="en-US" sz="2800" dirty="0">
                <a:solidFill>
                  <a:srgbClr val="FFFFFF"/>
                </a:solidFill>
              </a:rPr>
              <a:t>Module 10 due on Friday 4/6 at 11:59pm</a:t>
            </a:r>
            <a:endParaRPr lang="en-US" sz="2800" dirty="0">
              <a:solidFill>
                <a:srgbClr val="FFFFFF"/>
              </a:solidFill>
              <a:latin typeface="+mj-lt"/>
            </a:endParaRPr>
          </a:p>
          <a:p>
            <a:pPr marL="274320" indent="-274320">
              <a:buFont typeface="Arial" panose="020B0604020202020204" pitchFamily="34" charset="0"/>
              <a:buChar char="•"/>
            </a:pPr>
            <a:r>
              <a:rPr lang="en-US" sz="2800" dirty="0">
                <a:solidFill>
                  <a:srgbClr val="FFFFFF"/>
                </a:solidFill>
                <a:latin typeface="+mj-lt"/>
              </a:rPr>
              <a:t>Survey: weeks 9-10 due on Friday 4/6 at 11:59pm</a:t>
            </a:r>
          </a:p>
        </p:txBody>
      </p:sp>
    </p:spTree>
    <p:extLst>
      <p:ext uri="{BB962C8B-B14F-4D97-AF65-F5344CB8AC3E}">
        <p14:creationId xmlns:p14="http://schemas.microsoft.com/office/powerpoint/2010/main" val="3300475707"/>
      </p:ext>
    </p:extLst>
  </p:cSld>
  <p:clrMapOvr>
    <a:masterClrMapping/>
  </p:clrMapOvr>
</p:sld>
</file>

<file path=ppt/theme/theme1.xml><?xml version="1.0" encoding="utf-8"?>
<a:theme xmlns:a="http://schemas.openxmlformats.org/drawingml/2006/main" name="Metropolita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14688</TotalTime>
  <Words>469</Words>
  <Application>Microsoft Office PowerPoint</Application>
  <PresentationFormat>Widescreen</PresentationFormat>
  <Paragraphs>105</Paragraphs>
  <Slides>10</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Consolas</vt:lpstr>
      <vt:lpstr>Courier New</vt:lpstr>
      <vt:lpstr>Libre Franklin</vt:lpstr>
      <vt:lpstr>Metropolitan</vt:lpstr>
      <vt:lpstr>Modules – Web Data</vt:lpstr>
      <vt:lpstr>Modules</vt:lpstr>
      <vt:lpstr>JSON</vt:lpstr>
      <vt:lpstr>Was the file properly closed?</vt:lpstr>
      <vt:lpstr>Was the file properly closed?</vt:lpstr>
      <vt:lpstr>Web Data</vt:lpstr>
      <vt:lpstr>Requests</vt:lpstr>
      <vt:lpstr>Which is the right way to access the online data?</vt:lpstr>
      <vt:lpstr>Reminders</vt:lpstr>
      <vt:lpstr>Lab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acbart</dc:creator>
  <cp:lastModifiedBy>Panagiotis Apostolellis</cp:lastModifiedBy>
  <cp:revision>248</cp:revision>
  <dcterms:created xsi:type="dcterms:W3CDTF">2017-08-24T16:45:08Z</dcterms:created>
  <dcterms:modified xsi:type="dcterms:W3CDTF">2018-04-05T16:08:20Z</dcterms:modified>
</cp:coreProperties>
</file>