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2"/>
  </p:notesMasterIdLst>
  <p:sldIdLst>
    <p:sldId id="275" r:id="rId2"/>
    <p:sldId id="281" r:id="rId3"/>
    <p:sldId id="278" r:id="rId4"/>
    <p:sldId id="277" r:id="rId5"/>
    <p:sldId id="285" r:id="rId6"/>
    <p:sldId id="293" r:id="rId7"/>
    <p:sldId id="292" r:id="rId8"/>
    <p:sldId id="294" r:id="rId9"/>
    <p:sldId id="279" r:id="rId10"/>
    <p:sldId id="28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4" userDrawn="1">
          <p15:clr>
            <a:srgbClr val="A4A3A4"/>
          </p15:clr>
        </p15:guide>
        <p15:guide id="2"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40" autoAdjust="0"/>
    <p:restoredTop sz="88678" autoAdjust="0"/>
  </p:normalViewPr>
  <p:slideViewPr>
    <p:cSldViewPr snapToGrid="0" showGuides="1">
      <p:cViewPr varScale="1">
        <p:scale>
          <a:sx n="91" d="100"/>
          <a:sy n="91" d="100"/>
        </p:scale>
        <p:origin x="950" y="62"/>
      </p:cViewPr>
      <p:guideLst>
        <p:guide orient="horz" pos="2064"/>
        <p:guide pos="38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nagiotis Apostolellis" userId="1b6c934f-d8c5-473c-9f45-0ec952064abc" providerId="ADAL" clId="{D3E1DAC5-DDB5-4FFA-BC39-0EE5BA8D8BC8}"/>
    <pc:docChg chg="undo custSel addSld delSld modSld sldOrd">
      <pc:chgData name="Panagiotis Apostolellis" userId="1b6c934f-d8c5-473c-9f45-0ec952064abc" providerId="ADAL" clId="{D3E1DAC5-DDB5-4FFA-BC39-0EE5BA8D8BC8}" dt="2018-04-10T15:04:20.511" v="1484" actId="1076"/>
      <pc:docMkLst>
        <pc:docMk/>
      </pc:docMkLst>
      <pc:sldChg chg="modSp">
        <pc:chgData name="Panagiotis Apostolellis" userId="1b6c934f-d8c5-473c-9f45-0ec952064abc" providerId="ADAL" clId="{D3E1DAC5-DDB5-4FFA-BC39-0EE5BA8D8BC8}" dt="2018-04-10T13:50:17.092" v="8" actId="20577"/>
        <pc:sldMkLst>
          <pc:docMk/>
          <pc:sldMk cId="1658781235" sldId="275"/>
        </pc:sldMkLst>
        <pc:spChg chg="mod">
          <ac:chgData name="Panagiotis Apostolellis" userId="1b6c934f-d8c5-473c-9f45-0ec952064abc" providerId="ADAL" clId="{D3E1DAC5-DDB5-4FFA-BC39-0EE5BA8D8BC8}" dt="2018-04-10T13:50:13.553" v="7" actId="20577"/>
          <ac:spMkLst>
            <pc:docMk/>
            <pc:sldMk cId="1658781235" sldId="275"/>
            <ac:spMk id="2" creationId="{5766E5E4-9610-462F-904A-B500274C5C3D}"/>
          </ac:spMkLst>
        </pc:spChg>
        <pc:spChg chg="mod">
          <ac:chgData name="Panagiotis Apostolellis" userId="1b6c934f-d8c5-473c-9f45-0ec952064abc" providerId="ADAL" clId="{D3E1DAC5-DDB5-4FFA-BC39-0EE5BA8D8BC8}" dt="2018-04-10T13:50:17.092" v="8" actId="20577"/>
          <ac:spMkLst>
            <pc:docMk/>
            <pc:sldMk cId="1658781235" sldId="275"/>
            <ac:spMk id="3" creationId="{3D766791-3667-40B9-BE78-4207513557D9}"/>
          </ac:spMkLst>
        </pc:spChg>
      </pc:sldChg>
      <pc:sldChg chg="addSp delSp modSp ord modNotesTx">
        <pc:chgData name="Panagiotis Apostolellis" userId="1b6c934f-d8c5-473c-9f45-0ec952064abc" providerId="ADAL" clId="{D3E1DAC5-DDB5-4FFA-BC39-0EE5BA8D8BC8}" dt="2018-04-10T13:58:50.349" v="376" actId="20577"/>
        <pc:sldMkLst>
          <pc:docMk/>
          <pc:sldMk cId="2474879137" sldId="277"/>
        </pc:sldMkLst>
        <pc:spChg chg="mod">
          <ac:chgData name="Panagiotis Apostolellis" userId="1b6c934f-d8c5-473c-9f45-0ec952064abc" providerId="ADAL" clId="{D3E1DAC5-DDB5-4FFA-BC39-0EE5BA8D8BC8}" dt="2018-04-10T13:57:06.359" v="157" actId="20577"/>
          <ac:spMkLst>
            <pc:docMk/>
            <pc:sldMk cId="2474879137" sldId="277"/>
            <ac:spMk id="2" creationId="{399023A0-FF9B-4CBE-A671-9C6D9D6ADF2D}"/>
          </ac:spMkLst>
        </pc:spChg>
        <pc:spChg chg="del">
          <ac:chgData name="Panagiotis Apostolellis" userId="1b6c934f-d8c5-473c-9f45-0ec952064abc" providerId="ADAL" clId="{D3E1DAC5-DDB5-4FFA-BC39-0EE5BA8D8BC8}" dt="2018-04-10T13:54:50.349" v="117" actId="478"/>
          <ac:spMkLst>
            <pc:docMk/>
            <pc:sldMk cId="2474879137" sldId="277"/>
            <ac:spMk id="10" creationId="{46F3FE32-D69B-4806-8851-741EB9BB1AA9}"/>
          </ac:spMkLst>
        </pc:spChg>
        <pc:spChg chg="mod ord">
          <ac:chgData name="Panagiotis Apostolellis" userId="1b6c934f-d8c5-473c-9f45-0ec952064abc" providerId="ADAL" clId="{D3E1DAC5-DDB5-4FFA-BC39-0EE5BA8D8BC8}" dt="2018-04-10T13:56:35.694" v="146" actId="1076"/>
          <ac:spMkLst>
            <pc:docMk/>
            <pc:sldMk cId="2474879137" sldId="277"/>
            <ac:spMk id="12" creationId="{BF35C96F-E79B-4D40-9EF3-0FB458B851B0}"/>
          </ac:spMkLst>
        </pc:spChg>
        <pc:spChg chg="mod">
          <ac:chgData name="Panagiotis Apostolellis" userId="1b6c934f-d8c5-473c-9f45-0ec952064abc" providerId="ADAL" clId="{D3E1DAC5-DDB5-4FFA-BC39-0EE5BA8D8BC8}" dt="2018-04-10T13:56:35.694" v="146" actId="1076"/>
          <ac:spMkLst>
            <pc:docMk/>
            <pc:sldMk cId="2474879137" sldId="277"/>
            <ac:spMk id="13" creationId="{02532BD9-97DD-4146-B639-A9D15D5B7A60}"/>
          </ac:spMkLst>
        </pc:spChg>
        <pc:spChg chg="add mod">
          <ac:chgData name="Panagiotis Apostolellis" userId="1b6c934f-d8c5-473c-9f45-0ec952064abc" providerId="ADAL" clId="{D3E1DAC5-DDB5-4FFA-BC39-0EE5BA8D8BC8}" dt="2018-04-10T13:56:35.694" v="146" actId="1076"/>
          <ac:spMkLst>
            <pc:docMk/>
            <pc:sldMk cId="2474879137" sldId="277"/>
            <ac:spMk id="15" creationId="{E77098DD-1486-46DB-AFF8-8DFA5DA6EC4E}"/>
          </ac:spMkLst>
        </pc:spChg>
        <pc:picChg chg="add mod">
          <ac:chgData name="Panagiotis Apostolellis" userId="1b6c934f-d8c5-473c-9f45-0ec952064abc" providerId="ADAL" clId="{D3E1DAC5-DDB5-4FFA-BC39-0EE5BA8D8BC8}" dt="2018-04-10T13:56:35.694" v="146" actId="1076"/>
          <ac:picMkLst>
            <pc:docMk/>
            <pc:sldMk cId="2474879137" sldId="277"/>
            <ac:picMk id="11" creationId="{5282282F-1FAC-4646-B201-104BEB21E2B4}"/>
          </ac:picMkLst>
        </pc:picChg>
        <pc:picChg chg="add mod">
          <ac:chgData name="Panagiotis Apostolellis" userId="1b6c934f-d8c5-473c-9f45-0ec952064abc" providerId="ADAL" clId="{D3E1DAC5-DDB5-4FFA-BC39-0EE5BA8D8BC8}" dt="2018-04-10T13:56:35.694" v="146" actId="1076"/>
          <ac:picMkLst>
            <pc:docMk/>
            <pc:sldMk cId="2474879137" sldId="277"/>
            <ac:picMk id="14" creationId="{E8CC7A73-332D-4047-98DF-EC0C780CC1C6}"/>
          </ac:picMkLst>
        </pc:picChg>
        <pc:picChg chg="add del mod">
          <ac:chgData name="Panagiotis Apostolellis" userId="1b6c934f-d8c5-473c-9f45-0ec952064abc" providerId="ADAL" clId="{D3E1DAC5-DDB5-4FFA-BC39-0EE5BA8D8BC8}" dt="2018-04-10T13:55:18.875" v="125" actId="478"/>
          <ac:picMkLst>
            <pc:docMk/>
            <pc:sldMk cId="2474879137" sldId="277"/>
            <ac:picMk id="16" creationId="{E44F4D83-51B4-4AAB-9EFB-7F4EAABE3683}"/>
          </ac:picMkLst>
        </pc:picChg>
      </pc:sldChg>
      <pc:sldChg chg="addSp delSp modSp add">
        <pc:chgData name="Panagiotis Apostolellis" userId="1b6c934f-d8c5-473c-9f45-0ec952064abc" providerId="ADAL" clId="{D3E1DAC5-DDB5-4FFA-BC39-0EE5BA8D8BC8}" dt="2018-04-10T13:53:32.324" v="115" actId="404"/>
        <pc:sldMkLst>
          <pc:docMk/>
          <pc:sldMk cId="139943437" sldId="278"/>
        </pc:sldMkLst>
        <pc:spChg chg="add mod">
          <ac:chgData name="Panagiotis Apostolellis" userId="1b6c934f-d8c5-473c-9f45-0ec952064abc" providerId="ADAL" clId="{D3E1DAC5-DDB5-4FFA-BC39-0EE5BA8D8BC8}" dt="2018-04-10T13:53:32.324" v="115" actId="404"/>
          <ac:spMkLst>
            <pc:docMk/>
            <pc:sldMk cId="139943437" sldId="278"/>
            <ac:spMk id="2" creationId="{9C061963-9BA5-461D-80ED-E25928C072C8}"/>
          </ac:spMkLst>
        </pc:spChg>
        <pc:spChg chg="add mod">
          <ac:chgData name="Panagiotis Apostolellis" userId="1b6c934f-d8c5-473c-9f45-0ec952064abc" providerId="ADAL" clId="{D3E1DAC5-DDB5-4FFA-BC39-0EE5BA8D8BC8}" dt="2018-04-10T13:52:52.096" v="86" actId="404"/>
          <ac:spMkLst>
            <pc:docMk/>
            <pc:sldMk cId="139943437" sldId="278"/>
            <ac:spMk id="3" creationId="{E7BDB679-2FFD-4B78-8B99-F57A0C0DF190}"/>
          </ac:spMkLst>
        </pc:spChg>
        <pc:spChg chg="del">
          <ac:chgData name="Panagiotis Apostolellis" userId="1b6c934f-d8c5-473c-9f45-0ec952064abc" providerId="ADAL" clId="{D3E1DAC5-DDB5-4FFA-BC39-0EE5BA8D8BC8}" dt="2018-04-10T13:52:52.096" v="86" actId="404"/>
          <ac:spMkLst>
            <pc:docMk/>
            <pc:sldMk cId="139943437" sldId="278"/>
            <ac:spMk id="4" creationId="{F11E73B7-9708-4598-BD7C-F7E578817B11}"/>
          </ac:spMkLst>
        </pc:spChg>
        <pc:picChg chg="mod">
          <ac:chgData name="Panagiotis Apostolellis" userId="1b6c934f-d8c5-473c-9f45-0ec952064abc" providerId="ADAL" clId="{D3E1DAC5-DDB5-4FFA-BC39-0EE5BA8D8BC8}" dt="2018-04-10T13:53:21.183" v="88" actId="1076"/>
          <ac:picMkLst>
            <pc:docMk/>
            <pc:sldMk cId="139943437" sldId="278"/>
            <ac:picMk id="12" creationId="{CEE65E82-4A24-4CA8-8F53-ED248CD60A3E}"/>
          </ac:picMkLst>
        </pc:picChg>
      </pc:sldChg>
      <pc:sldChg chg="modSp">
        <pc:chgData name="Panagiotis Apostolellis" userId="1b6c934f-d8c5-473c-9f45-0ec952064abc" providerId="ADAL" clId="{D3E1DAC5-DDB5-4FFA-BC39-0EE5BA8D8BC8}" dt="2018-04-10T14:19:51.165" v="1182" actId="27636"/>
        <pc:sldMkLst>
          <pc:docMk/>
          <pc:sldMk cId="3300475707" sldId="279"/>
        </pc:sldMkLst>
        <pc:spChg chg="mod">
          <ac:chgData name="Panagiotis Apostolellis" userId="1b6c934f-d8c5-473c-9f45-0ec952064abc" providerId="ADAL" clId="{D3E1DAC5-DDB5-4FFA-BC39-0EE5BA8D8BC8}" dt="2018-04-10T14:19:51.165" v="1182" actId="27636"/>
          <ac:spMkLst>
            <pc:docMk/>
            <pc:sldMk cId="3300475707" sldId="279"/>
            <ac:spMk id="3" creationId="{83BB14BB-76D3-4CC2-98FF-36E83DA208D2}"/>
          </ac:spMkLst>
        </pc:spChg>
      </pc:sldChg>
      <pc:sldChg chg="addSp delSp modSp ord">
        <pc:chgData name="Panagiotis Apostolellis" userId="1b6c934f-d8c5-473c-9f45-0ec952064abc" providerId="ADAL" clId="{D3E1DAC5-DDB5-4FFA-BC39-0EE5BA8D8BC8}" dt="2018-04-10T13:52:39.444" v="85" actId="1076"/>
        <pc:sldMkLst>
          <pc:docMk/>
          <pc:sldMk cId="2575506319" sldId="281"/>
        </pc:sldMkLst>
        <pc:spChg chg="mod">
          <ac:chgData name="Panagiotis Apostolellis" userId="1b6c934f-d8c5-473c-9f45-0ec952064abc" providerId="ADAL" clId="{D3E1DAC5-DDB5-4FFA-BC39-0EE5BA8D8BC8}" dt="2018-04-10T13:50:54.092" v="20" actId="20577"/>
          <ac:spMkLst>
            <pc:docMk/>
            <pc:sldMk cId="2575506319" sldId="281"/>
            <ac:spMk id="2" creationId="{2E727A57-6107-440B-BD2F-77C45DAD96C3}"/>
          </ac:spMkLst>
        </pc:spChg>
        <pc:spChg chg="mod">
          <ac:chgData name="Panagiotis Apostolellis" userId="1b6c934f-d8c5-473c-9f45-0ec952064abc" providerId="ADAL" clId="{D3E1DAC5-DDB5-4FFA-BC39-0EE5BA8D8BC8}" dt="2018-04-10T13:51:16.235" v="73" actId="20577"/>
          <ac:spMkLst>
            <pc:docMk/>
            <pc:sldMk cId="2575506319" sldId="281"/>
            <ac:spMk id="3" creationId="{C558895D-4191-4976-9A74-509ED67421E9}"/>
          </ac:spMkLst>
        </pc:spChg>
        <pc:picChg chg="add mod">
          <ac:chgData name="Panagiotis Apostolellis" userId="1b6c934f-d8c5-473c-9f45-0ec952064abc" providerId="ADAL" clId="{D3E1DAC5-DDB5-4FFA-BC39-0EE5BA8D8BC8}" dt="2018-04-10T13:52:37.721" v="84" actId="1076"/>
          <ac:picMkLst>
            <pc:docMk/>
            <pc:sldMk cId="2575506319" sldId="281"/>
            <ac:picMk id="4" creationId="{03C7E98E-92FD-4E8F-B43A-987542D5F852}"/>
          </ac:picMkLst>
        </pc:picChg>
        <pc:picChg chg="del">
          <ac:chgData name="Panagiotis Apostolellis" userId="1b6c934f-d8c5-473c-9f45-0ec952064abc" providerId="ADAL" clId="{D3E1DAC5-DDB5-4FFA-BC39-0EE5BA8D8BC8}" dt="2018-04-10T13:51:49.353" v="74" actId="478"/>
          <ac:picMkLst>
            <pc:docMk/>
            <pc:sldMk cId="2575506319" sldId="281"/>
            <ac:picMk id="1026" creationId="{B8E46A56-392C-4DA6-9C79-A08B6FD19FE4}"/>
          </ac:picMkLst>
        </pc:picChg>
        <pc:picChg chg="add mod modCrop">
          <ac:chgData name="Panagiotis Apostolellis" userId="1b6c934f-d8c5-473c-9f45-0ec952064abc" providerId="ADAL" clId="{D3E1DAC5-DDB5-4FFA-BC39-0EE5BA8D8BC8}" dt="2018-04-10T13:52:39.444" v="85" actId="1076"/>
          <ac:picMkLst>
            <pc:docMk/>
            <pc:sldMk cId="2575506319" sldId="281"/>
            <ac:picMk id="1028" creationId="{E26DDE70-0E62-4C9A-8920-86F04DCD0B65}"/>
          </ac:picMkLst>
        </pc:picChg>
      </pc:sldChg>
      <pc:sldChg chg="del">
        <pc:chgData name="Panagiotis Apostolellis" userId="1b6c934f-d8c5-473c-9f45-0ec952064abc" providerId="ADAL" clId="{D3E1DAC5-DDB5-4FFA-BC39-0EE5BA8D8BC8}" dt="2018-04-10T14:17:40.913" v="1125" actId="2696"/>
        <pc:sldMkLst>
          <pc:docMk/>
          <pc:sldMk cId="1981370991" sldId="283"/>
        </pc:sldMkLst>
      </pc:sldChg>
      <pc:sldChg chg="del">
        <pc:chgData name="Panagiotis Apostolellis" userId="1b6c934f-d8c5-473c-9f45-0ec952064abc" providerId="ADAL" clId="{D3E1DAC5-DDB5-4FFA-BC39-0EE5BA8D8BC8}" dt="2018-04-10T14:17:40.932" v="1126" actId="2696"/>
        <pc:sldMkLst>
          <pc:docMk/>
          <pc:sldMk cId="1292700777" sldId="284"/>
        </pc:sldMkLst>
      </pc:sldChg>
      <pc:sldChg chg="addSp delSp modSp ord modNotesTx">
        <pc:chgData name="Panagiotis Apostolellis" userId="1b6c934f-d8c5-473c-9f45-0ec952064abc" providerId="ADAL" clId="{D3E1DAC5-DDB5-4FFA-BC39-0EE5BA8D8BC8}" dt="2018-04-10T14:16:08.997" v="1106" actId="20577"/>
        <pc:sldMkLst>
          <pc:docMk/>
          <pc:sldMk cId="3012614726" sldId="285"/>
        </pc:sldMkLst>
        <pc:spChg chg="mod">
          <ac:chgData name="Panagiotis Apostolellis" userId="1b6c934f-d8c5-473c-9f45-0ec952064abc" providerId="ADAL" clId="{D3E1DAC5-DDB5-4FFA-BC39-0EE5BA8D8BC8}" dt="2018-04-10T14:01:26.475" v="409" actId="20577"/>
          <ac:spMkLst>
            <pc:docMk/>
            <pc:sldMk cId="3012614726" sldId="285"/>
            <ac:spMk id="2" creationId="{399023A0-FF9B-4CBE-A671-9C6D9D6ADF2D}"/>
          </ac:spMkLst>
        </pc:spChg>
        <pc:spChg chg="del">
          <ac:chgData name="Panagiotis Apostolellis" userId="1b6c934f-d8c5-473c-9f45-0ec952064abc" providerId="ADAL" clId="{D3E1DAC5-DDB5-4FFA-BC39-0EE5BA8D8BC8}" dt="2018-04-10T14:00:42.196" v="387" actId="478"/>
          <ac:spMkLst>
            <pc:docMk/>
            <pc:sldMk cId="3012614726" sldId="285"/>
            <ac:spMk id="10" creationId="{46F3FE32-D69B-4806-8851-741EB9BB1AA9}"/>
          </ac:spMkLst>
        </pc:spChg>
        <pc:spChg chg="mod">
          <ac:chgData name="Panagiotis Apostolellis" userId="1b6c934f-d8c5-473c-9f45-0ec952064abc" providerId="ADAL" clId="{D3E1DAC5-DDB5-4FFA-BC39-0EE5BA8D8BC8}" dt="2018-04-10T14:01:22.475" v="407" actId="1036"/>
          <ac:spMkLst>
            <pc:docMk/>
            <pc:sldMk cId="3012614726" sldId="285"/>
            <ac:spMk id="12" creationId="{BF35C96F-E79B-4D40-9EF3-0FB458B851B0}"/>
          </ac:spMkLst>
        </pc:spChg>
        <pc:spChg chg="mod">
          <ac:chgData name="Panagiotis Apostolellis" userId="1b6c934f-d8c5-473c-9f45-0ec952064abc" providerId="ADAL" clId="{D3E1DAC5-DDB5-4FFA-BC39-0EE5BA8D8BC8}" dt="2018-04-10T14:16:08.997" v="1106" actId="20577"/>
          <ac:spMkLst>
            <pc:docMk/>
            <pc:sldMk cId="3012614726" sldId="285"/>
            <ac:spMk id="13" creationId="{02532BD9-97DD-4146-B639-A9D15D5B7A60}"/>
          </ac:spMkLst>
        </pc:spChg>
        <pc:picChg chg="add mod">
          <ac:chgData name="Panagiotis Apostolellis" userId="1b6c934f-d8c5-473c-9f45-0ec952064abc" providerId="ADAL" clId="{D3E1DAC5-DDB5-4FFA-BC39-0EE5BA8D8BC8}" dt="2018-04-10T14:00:59.381" v="395" actId="1076"/>
          <ac:picMkLst>
            <pc:docMk/>
            <pc:sldMk cId="3012614726" sldId="285"/>
            <ac:picMk id="11" creationId="{914E300F-377C-4B89-941B-EA92B9EF1AA4}"/>
          </ac:picMkLst>
        </pc:picChg>
      </pc:sldChg>
      <pc:sldChg chg="del">
        <pc:chgData name="Panagiotis Apostolellis" userId="1b6c934f-d8c5-473c-9f45-0ec952064abc" providerId="ADAL" clId="{D3E1DAC5-DDB5-4FFA-BC39-0EE5BA8D8BC8}" dt="2018-04-10T14:17:43.164" v="1128" actId="2696"/>
        <pc:sldMkLst>
          <pc:docMk/>
          <pc:sldMk cId="11477991" sldId="286"/>
        </pc:sldMkLst>
      </pc:sldChg>
      <pc:sldChg chg="delSp del ord">
        <pc:chgData name="Panagiotis Apostolellis" userId="1b6c934f-d8c5-473c-9f45-0ec952064abc" providerId="ADAL" clId="{D3E1DAC5-DDB5-4FFA-BC39-0EE5BA8D8BC8}" dt="2018-04-10T14:14:21.987" v="981" actId="2696"/>
        <pc:sldMkLst>
          <pc:docMk/>
          <pc:sldMk cId="1798026180" sldId="287"/>
        </pc:sldMkLst>
        <pc:spChg chg="del">
          <ac:chgData name="Panagiotis Apostolellis" userId="1b6c934f-d8c5-473c-9f45-0ec952064abc" providerId="ADAL" clId="{D3E1DAC5-DDB5-4FFA-BC39-0EE5BA8D8BC8}" dt="2018-04-10T14:14:19.628" v="980" actId="478"/>
          <ac:spMkLst>
            <pc:docMk/>
            <pc:sldMk cId="1798026180" sldId="287"/>
            <ac:spMk id="10" creationId="{46F3FE32-D69B-4806-8851-741EB9BB1AA9}"/>
          </ac:spMkLst>
        </pc:spChg>
      </pc:sldChg>
      <pc:sldChg chg="del">
        <pc:chgData name="Panagiotis Apostolellis" userId="1b6c934f-d8c5-473c-9f45-0ec952064abc" providerId="ADAL" clId="{D3E1DAC5-DDB5-4FFA-BC39-0EE5BA8D8BC8}" dt="2018-04-10T14:17:40.956" v="1127" actId="2696"/>
        <pc:sldMkLst>
          <pc:docMk/>
          <pc:sldMk cId="2589080077" sldId="288"/>
        </pc:sldMkLst>
      </pc:sldChg>
      <pc:sldChg chg="add del">
        <pc:chgData name="Panagiotis Apostolellis" userId="1b6c934f-d8c5-473c-9f45-0ec952064abc" providerId="ADAL" clId="{D3E1DAC5-DDB5-4FFA-BC39-0EE5BA8D8BC8}" dt="2018-04-10T13:51:12.235" v="62" actId="2696"/>
        <pc:sldMkLst>
          <pc:docMk/>
          <pc:sldMk cId="783646716" sldId="289"/>
        </pc:sldMkLst>
      </pc:sldChg>
      <pc:sldChg chg="add del">
        <pc:chgData name="Panagiotis Apostolellis" userId="1b6c934f-d8c5-473c-9f45-0ec952064abc" providerId="ADAL" clId="{D3E1DAC5-DDB5-4FFA-BC39-0EE5BA8D8BC8}" dt="2018-04-10T13:58:56.791" v="377" actId="2696"/>
        <pc:sldMkLst>
          <pc:docMk/>
          <pc:sldMk cId="872416704" sldId="290"/>
        </pc:sldMkLst>
      </pc:sldChg>
      <pc:sldChg chg="add del">
        <pc:chgData name="Panagiotis Apostolellis" userId="1b6c934f-d8c5-473c-9f45-0ec952064abc" providerId="ADAL" clId="{D3E1DAC5-DDB5-4FFA-BC39-0EE5BA8D8BC8}" dt="2018-04-10T14:17:31.282" v="1124" actId="2696"/>
        <pc:sldMkLst>
          <pc:docMk/>
          <pc:sldMk cId="1041603003" sldId="291"/>
        </pc:sldMkLst>
      </pc:sldChg>
      <pc:sldChg chg="addSp delSp modSp add mod setBg">
        <pc:chgData name="Panagiotis Apostolellis" userId="1b6c934f-d8c5-473c-9f45-0ec952064abc" providerId="ADAL" clId="{D3E1DAC5-DDB5-4FFA-BC39-0EE5BA8D8BC8}" dt="2018-04-10T13:59:40.765" v="383" actId="26606"/>
        <pc:sldMkLst>
          <pc:docMk/>
          <pc:sldMk cId="4025154209" sldId="292"/>
        </pc:sldMkLst>
        <pc:spChg chg="mod">
          <ac:chgData name="Panagiotis Apostolellis" userId="1b6c934f-d8c5-473c-9f45-0ec952064abc" providerId="ADAL" clId="{D3E1DAC5-DDB5-4FFA-BC39-0EE5BA8D8BC8}" dt="2018-04-10T13:59:40.765" v="383" actId="26606"/>
          <ac:spMkLst>
            <pc:docMk/>
            <pc:sldMk cId="4025154209" sldId="292"/>
            <ac:spMk id="2" creationId="{68658A32-8948-459B-AD14-30BBEFA317B3}"/>
          </ac:spMkLst>
        </pc:spChg>
        <pc:spChg chg="add del mod">
          <ac:chgData name="Panagiotis Apostolellis" userId="1b6c934f-d8c5-473c-9f45-0ec952064abc" providerId="ADAL" clId="{D3E1DAC5-DDB5-4FFA-BC39-0EE5BA8D8BC8}" dt="2018-04-10T13:59:40.765" v="383" actId="26606"/>
          <ac:spMkLst>
            <pc:docMk/>
            <pc:sldMk cId="4025154209" sldId="292"/>
            <ac:spMk id="3" creationId="{A667DA68-EE81-4777-A144-72B5F56E6AB4}"/>
          </ac:spMkLst>
        </pc:spChg>
        <pc:spChg chg="add">
          <ac:chgData name="Panagiotis Apostolellis" userId="1b6c934f-d8c5-473c-9f45-0ec952064abc" providerId="ADAL" clId="{D3E1DAC5-DDB5-4FFA-BC39-0EE5BA8D8BC8}" dt="2018-04-10T13:59:40.765" v="383" actId="26606"/>
          <ac:spMkLst>
            <pc:docMk/>
            <pc:sldMk cId="4025154209" sldId="292"/>
            <ac:spMk id="10" creationId="{07CEFFDD-605F-41E2-8017-6484074C5CAA}"/>
          </ac:spMkLst>
        </pc:spChg>
        <pc:spChg chg="add del">
          <ac:chgData name="Panagiotis Apostolellis" userId="1b6c934f-d8c5-473c-9f45-0ec952064abc" providerId="ADAL" clId="{D3E1DAC5-DDB5-4FFA-BC39-0EE5BA8D8BC8}" dt="2018-04-10T13:59:40.742" v="382" actId="26606"/>
          <ac:spMkLst>
            <pc:docMk/>
            <pc:sldMk cId="4025154209" sldId="292"/>
            <ac:spMk id="11" creationId="{D87AB319-64C0-4E2D-B1CD-0A970301BEEA}"/>
          </ac:spMkLst>
        </pc:spChg>
        <pc:spChg chg="add">
          <ac:chgData name="Panagiotis Apostolellis" userId="1b6c934f-d8c5-473c-9f45-0ec952064abc" providerId="ADAL" clId="{D3E1DAC5-DDB5-4FFA-BC39-0EE5BA8D8BC8}" dt="2018-04-10T13:59:40.765" v="383" actId="26606"/>
          <ac:spMkLst>
            <pc:docMk/>
            <pc:sldMk cId="4025154209" sldId="292"/>
            <ac:spMk id="14" creationId="{A667DA68-EE81-4777-A144-72B5F56E6AB4}"/>
          </ac:spMkLst>
        </pc:spChg>
        <pc:picChg chg="add del">
          <ac:chgData name="Panagiotis Apostolellis" userId="1b6c934f-d8c5-473c-9f45-0ec952064abc" providerId="ADAL" clId="{D3E1DAC5-DDB5-4FFA-BC39-0EE5BA8D8BC8}" dt="2018-04-10T13:59:40.765" v="383" actId="26606"/>
          <ac:picMkLst>
            <pc:docMk/>
            <pc:sldMk cId="4025154209" sldId="292"/>
            <ac:picMk id="5" creationId="{9CF94470-8376-46F8-BF9D-2F49DEF51667}"/>
          </ac:picMkLst>
        </pc:picChg>
        <pc:picChg chg="add del">
          <ac:chgData name="Panagiotis Apostolellis" userId="1b6c934f-d8c5-473c-9f45-0ec952064abc" providerId="ADAL" clId="{D3E1DAC5-DDB5-4FFA-BC39-0EE5BA8D8BC8}" dt="2018-04-10T13:59:40.742" v="382" actId="26606"/>
          <ac:picMkLst>
            <pc:docMk/>
            <pc:sldMk cId="4025154209" sldId="292"/>
            <ac:picMk id="8" creationId="{9CF94470-8376-46F8-BF9D-2F49DEF51667}"/>
          </ac:picMkLst>
        </pc:picChg>
        <pc:picChg chg="add">
          <ac:chgData name="Panagiotis Apostolellis" userId="1b6c934f-d8c5-473c-9f45-0ec952064abc" providerId="ADAL" clId="{D3E1DAC5-DDB5-4FFA-BC39-0EE5BA8D8BC8}" dt="2018-04-10T13:59:40.765" v="383" actId="26606"/>
          <ac:picMkLst>
            <pc:docMk/>
            <pc:sldMk cId="4025154209" sldId="292"/>
            <ac:picMk id="13" creationId="{9CF94470-8376-46F8-BF9D-2F49DEF51667}"/>
          </ac:picMkLst>
        </pc:picChg>
        <pc:picChg chg="del">
          <ac:chgData name="Panagiotis Apostolellis" userId="1b6c934f-d8c5-473c-9f45-0ec952064abc" providerId="ADAL" clId="{D3E1DAC5-DDB5-4FFA-BC39-0EE5BA8D8BC8}" dt="2018-04-10T13:59:34.626" v="379" actId="26606"/>
          <ac:picMkLst>
            <pc:docMk/>
            <pc:sldMk cId="4025154209" sldId="292"/>
            <ac:picMk id="1026" creationId="{9E47857C-BDFC-49CC-8B30-0D582C051E7A}"/>
          </ac:picMkLst>
        </pc:picChg>
      </pc:sldChg>
      <pc:sldChg chg="addSp modSp add">
        <pc:chgData name="Panagiotis Apostolellis" userId="1b6c934f-d8c5-473c-9f45-0ec952064abc" providerId="ADAL" clId="{D3E1DAC5-DDB5-4FFA-BC39-0EE5BA8D8BC8}" dt="2018-04-10T14:18:48.831" v="1140" actId="20577"/>
        <pc:sldMkLst>
          <pc:docMk/>
          <pc:sldMk cId="2098079392" sldId="293"/>
        </pc:sldMkLst>
        <pc:spChg chg="mod">
          <ac:chgData name="Panagiotis Apostolellis" userId="1b6c934f-d8c5-473c-9f45-0ec952064abc" providerId="ADAL" clId="{D3E1DAC5-DDB5-4FFA-BC39-0EE5BA8D8BC8}" dt="2018-04-10T14:15:06.641" v="1073" actId="20577"/>
          <ac:spMkLst>
            <pc:docMk/>
            <pc:sldMk cId="2098079392" sldId="293"/>
            <ac:spMk id="2" creationId="{399023A0-FF9B-4CBE-A671-9C6D9D6ADF2D}"/>
          </ac:spMkLst>
        </pc:spChg>
        <pc:spChg chg="add mod">
          <ac:chgData name="Panagiotis Apostolellis" userId="1b6c934f-d8c5-473c-9f45-0ec952064abc" providerId="ADAL" clId="{D3E1DAC5-DDB5-4FFA-BC39-0EE5BA8D8BC8}" dt="2018-04-10T14:17:25.432" v="1123" actId="113"/>
          <ac:spMkLst>
            <pc:docMk/>
            <pc:sldMk cId="2098079392" sldId="293"/>
            <ac:spMk id="3" creationId="{FC113AA7-86D8-49B8-9342-40F4C479B1AD}"/>
          </ac:spMkLst>
        </pc:spChg>
        <pc:spChg chg="mod">
          <ac:chgData name="Panagiotis Apostolellis" userId="1b6c934f-d8c5-473c-9f45-0ec952064abc" providerId="ADAL" clId="{D3E1DAC5-DDB5-4FFA-BC39-0EE5BA8D8BC8}" dt="2018-04-10T14:16:44.789" v="1107" actId="1076"/>
          <ac:spMkLst>
            <pc:docMk/>
            <pc:sldMk cId="2098079392" sldId="293"/>
            <ac:spMk id="12" creationId="{BF35C96F-E79B-4D40-9EF3-0FB458B851B0}"/>
          </ac:spMkLst>
        </pc:spChg>
        <pc:spChg chg="mod">
          <ac:chgData name="Panagiotis Apostolellis" userId="1b6c934f-d8c5-473c-9f45-0ec952064abc" providerId="ADAL" clId="{D3E1DAC5-DDB5-4FFA-BC39-0EE5BA8D8BC8}" dt="2018-04-10T14:18:48.831" v="1140" actId="20577"/>
          <ac:spMkLst>
            <pc:docMk/>
            <pc:sldMk cId="2098079392" sldId="293"/>
            <ac:spMk id="13" creationId="{02532BD9-97DD-4146-B639-A9D15D5B7A60}"/>
          </ac:spMkLst>
        </pc:spChg>
        <pc:picChg chg="mod">
          <ac:chgData name="Panagiotis Apostolellis" userId="1b6c934f-d8c5-473c-9f45-0ec952064abc" providerId="ADAL" clId="{D3E1DAC5-DDB5-4FFA-BC39-0EE5BA8D8BC8}" dt="2018-04-10T14:16:44.789" v="1107" actId="1076"/>
          <ac:picMkLst>
            <pc:docMk/>
            <pc:sldMk cId="2098079392" sldId="293"/>
            <ac:picMk id="11" creationId="{914E300F-377C-4B89-941B-EA92B9EF1AA4}"/>
          </ac:picMkLst>
        </pc:picChg>
      </pc:sldChg>
      <pc:sldChg chg="addSp delSp modSp add ord modNotesTx">
        <pc:chgData name="Panagiotis Apostolellis" userId="1b6c934f-d8c5-473c-9f45-0ec952064abc" providerId="ADAL" clId="{D3E1DAC5-DDB5-4FFA-BC39-0EE5BA8D8BC8}" dt="2018-04-10T15:04:20.511" v="1484" actId="1076"/>
        <pc:sldMkLst>
          <pc:docMk/>
          <pc:sldMk cId="1212909302" sldId="294"/>
        </pc:sldMkLst>
        <pc:spChg chg="mod">
          <ac:chgData name="Panagiotis Apostolellis" userId="1b6c934f-d8c5-473c-9f45-0ec952064abc" providerId="ADAL" clId="{D3E1DAC5-DDB5-4FFA-BC39-0EE5BA8D8BC8}" dt="2018-04-10T14:54:16.188" v="1222" actId="20577"/>
          <ac:spMkLst>
            <pc:docMk/>
            <pc:sldMk cId="1212909302" sldId="294"/>
            <ac:spMk id="2" creationId="{399023A0-FF9B-4CBE-A671-9C6D9D6ADF2D}"/>
          </ac:spMkLst>
        </pc:spChg>
        <pc:spChg chg="del">
          <ac:chgData name="Panagiotis Apostolellis" userId="1b6c934f-d8c5-473c-9f45-0ec952064abc" providerId="ADAL" clId="{D3E1DAC5-DDB5-4FFA-BC39-0EE5BA8D8BC8}" dt="2018-04-10T14:54:24.097" v="1224" actId="478"/>
          <ac:spMkLst>
            <pc:docMk/>
            <pc:sldMk cId="1212909302" sldId="294"/>
            <ac:spMk id="3" creationId="{FC113AA7-86D8-49B8-9342-40F4C479B1AD}"/>
          </ac:spMkLst>
        </pc:spChg>
        <pc:spChg chg="add mod">
          <ac:chgData name="Panagiotis Apostolellis" userId="1b6c934f-d8c5-473c-9f45-0ec952064abc" providerId="ADAL" clId="{D3E1DAC5-DDB5-4FFA-BC39-0EE5BA8D8BC8}" dt="2018-04-10T15:04:20.511" v="1484" actId="1076"/>
          <ac:spMkLst>
            <pc:docMk/>
            <pc:sldMk cId="1212909302" sldId="294"/>
            <ac:spMk id="4" creationId="{BCEC9678-636F-43FA-908A-AADE95C75733}"/>
          </ac:spMkLst>
        </pc:spChg>
        <pc:spChg chg="mod">
          <ac:chgData name="Panagiotis Apostolellis" userId="1b6c934f-d8c5-473c-9f45-0ec952064abc" providerId="ADAL" clId="{D3E1DAC5-DDB5-4FFA-BC39-0EE5BA8D8BC8}" dt="2018-04-10T14:59:44.911" v="1478" actId="1076"/>
          <ac:spMkLst>
            <pc:docMk/>
            <pc:sldMk cId="1212909302" sldId="294"/>
            <ac:spMk id="12" creationId="{BF35C96F-E79B-4D40-9EF3-0FB458B851B0}"/>
          </ac:spMkLst>
        </pc:spChg>
        <pc:spChg chg="mod">
          <ac:chgData name="Panagiotis Apostolellis" userId="1b6c934f-d8c5-473c-9f45-0ec952064abc" providerId="ADAL" clId="{D3E1DAC5-DDB5-4FFA-BC39-0EE5BA8D8BC8}" dt="2018-04-10T14:59:44.911" v="1478" actId="1076"/>
          <ac:spMkLst>
            <pc:docMk/>
            <pc:sldMk cId="1212909302" sldId="294"/>
            <ac:spMk id="13" creationId="{02532BD9-97DD-4146-B639-A9D15D5B7A60}"/>
          </ac:spMkLst>
        </pc:spChg>
        <pc:picChg chg="del">
          <ac:chgData name="Panagiotis Apostolellis" userId="1b6c934f-d8c5-473c-9f45-0ec952064abc" providerId="ADAL" clId="{D3E1DAC5-DDB5-4FFA-BC39-0EE5BA8D8BC8}" dt="2018-04-10T14:54:20.248" v="1223" actId="478"/>
          <ac:picMkLst>
            <pc:docMk/>
            <pc:sldMk cId="1212909302" sldId="294"/>
            <ac:picMk id="11" creationId="{914E300F-377C-4B89-941B-EA92B9EF1AA4}"/>
          </ac:picMkLst>
        </pc:picChg>
      </pc:sldChg>
    </pc:docChg>
  </pc:docChgLst>
  <pc:docChgLst>
    <pc:chgData name="Apostolellis, Panagiotis" userId="1b6c934f-d8c5-473c-9f45-0ec952064abc" providerId="ADAL" clId="{D7755570-0DB3-4AC7-AB3C-8C848564099D}"/>
    <pc:docChg chg="custSel modSld">
      <pc:chgData name="Apostolellis, Panagiotis" userId="1b6c934f-d8c5-473c-9f45-0ec952064abc" providerId="ADAL" clId="{D7755570-0DB3-4AC7-AB3C-8C848564099D}" dt="2018-04-11T15:47:55.391" v="3" actId="313"/>
      <pc:docMkLst>
        <pc:docMk/>
      </pc:docMkLst>
      <pc:sldChg chg="modSp">
        <pc:chgData name="Apostolellis, Panagiotis" userId="1b6c934f-d8c5-473c-9f45-0ec952064abc" providerId="ADAL" clId="{D7755570-0DB3-4AC7-AB3C-8C848564099D}" dt="2018-04-11T15:47:55.391" v="3" actId="313"/>
        <pc:sldMkLst>
          <pc:docMk/>
          <pc:sldMk cId="2098079392" sldId="293"/>
        </pc:sldMkLst>
        <pc:spChg chg="mod">
          <ac:chgData name="Apostolellis, Panagiotis" userId="1b6c934f-d8c5-473c-9f45-0ec952064abc" providerId="ADAL" clId="{D7755570-0DB3-4AC7-AB3C-8C848564099D}" dt="2018-04-11T15:47:55.391" v="3" actId="313"/>
          <ac:spMkLst>
            <pc:docMk/>
            <pc:sldMk cId="2098079392" sldId="293"/>
            <ac:spMk id="3" creationId="{FC113AA7-86D8-49B8-9342-40F4C479B1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1F9EB9-BAC9-4CB3-B31D-E5D597CECF10}" type="datetimeFigureOut">
              <a:rPr lang="en-US" smtClean="0"/>
              <a:t>4/11/2018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F0A651-CBE8-4D52-83AA-B624D65496CF}" type="slidenum">
              <a:rPr lang="en-US" smtClean="0"/>
              <a:t>‹#›</a:t>
            </a:fld>
            <a:endParaRPr lang="en-US"/>
          </a:p>
        </p:txBody>
      </p:sp>
    </p:spTree>
    <p:extLst>
      <p:ext uri="{BB962C8B-B14F-4D97-AF65-F5344CB8AC3E}">
        <p14:creationId xmlns:p14="http://schemas.microsoft.com/office/powerpoint/2010/main" val="4243294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F0A651-CBE8-4D52-83AA-B624D65496CF}" type="slidenum">
              <a:rPr lang="en-US" smtClean="0"/>
              <a:t>2</a:t>
            </a:fld>
            <a:endParaRPr lang="en-US"/>
          </a:p>
        </p:txBody>
      </p:sp>
    </p:spTree>
    <p:extLst>
      <p:ext uri="{BB962C8B-B14F-4D97-AF65-F5344CB8AC3E}">
        <p14:creationId xmlns:p14="http://schemas.microsoft.com/office/powerpoint/2010/main" val="12061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Obviously (A) because the variability of grades (or grade ranges) is far smaller than the variability of students (unless you group students based on some characteristic, like college year)</a:t>
            </a:r>
          </a:p>
        </p:txBody>
      </p:sp>
      <p:sp>
        <p:nvSpPr>
          <p:cNvPr id="4" name="Slide Number Placeholder 3"/>
          <p:cNvSpPr>
            <a:spLocks noGrp="1"/>
          </p:cNvSpPr>
          <p:nvPr>
            <p:ph type="sldNum" sz="quarter" idx="10"/>
          </p:nvPr>
        </p:nvSpPr>
        <p:spPr/>
        <p:txBody>
          <a:bodyPr/>
          <a:lstStyle/>
          <a:p>
            <a:fld id="{65F0A651-CBE8-4D52-83AA-B624D65496CF}" type="slidenum">
              <a:rPr lang="en-US" smtClean="0"/>
              <a:t>4</a:t>
            </a:fld>
            <a:endParaRPr lang="en-US"/>
          </a:p>
        </p:txBody>
      </p:sp>
    </p:spTree>
    <p:extLst>
      <p:ext uri="{BB962C8B-B14F-4D97-AF65-F5344CB8AC3E}">
        <p14:creationId xmlns:p14="http://schemas.microsoft.com/office/powerpoint/2010/main" val="2117959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Correlation is not the same as causation. Some data might be correlated for unknown reason and you should have very rigorous experimental control in place in order to make strong arguments about direct influence of intervention over some condition. E.g., administer drug over two populations and noticing significant improvement. Can you deduct that the drug improved the condition (i.e., health)? No, unless you make sure that all other factors remained the same across your sample; e.g., previous health, age, origin, etc.</a:t>
            </a:r>
          </a:p>
        </p:txBody>
      </p:sp>
      <p:sp>
        <p:nvSpPr>
          <p:cNvPr id="4" name="Slide Number Placeholder 3"/>
          <p:cNvSpPr>
            <a:spLocks noGrp="1"/>
          </p:cNvSpPr>
          <p:nvPr>
            <p:ph type="sldNum" sz="quarter" idx="10"/>
          </p:nvPr>
        </p:nvSpPr>
        <p:spPr/>
        <p:txBody>
          <a:bodyPr/>
          <a:lstStyle/>
          <a:p>
            <a:fld id="{65F0A651-CBE8-4D52-83AA-B624D65496CF}" type="slidenum">
              <a:rPr lang="en-US" smtClean="0"/>
              <a:t>5</a:t>
            </a:fld>
            <a:endParaRPr lang="en-US"/>
          </a:p>
        </p:txBody>
      </p:sp>
    </p:spTree>
    <p:extLst>
      <p:ext uri="{BB962C8B-B14F-4D97-AF65-F5344CB8AC3E}">
        <p14:creationId xmlns:p14="http://schemas.microsoft.com/office/powerpoint/2010/main" val="3179771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Correlation is not the same as causation. Some data might be correlated for unknown reason and you should have very rigorous experimental control in place in order to make strong arguments about direct influence of intervention over some condition. E.g., administer drug over two populations and noticing significant improvement. Can you deduct that the drug improved the condition (i.e., health)? No, unless you make sure that all other factors remained the same across your sample; e.g., previous health, age, origin, etc.</a:t>
            </a:r>
          </a:p>
        </p:txBody>
      </p:sp>
      <p:sp>
        <p:nvSpPr>
          <p:cNvPr id="4" name="Slide Number Placeholder 3"/>
          <p:cNvSpPr>
            <a:spLocks noGrp="1"/>
          </p:cNvSpPr>
          <p:nvPr>
            <p:ph type="sldNum" sz="quarter" idx="10"/>
          </p:nvPr>
        </p:nvSpPr>
        <p:spPr/>
        <p:txBody>
          <a:bodyPr/>
          <a:lstStyle/>
          <a:p>
            <a:fld id="{65F0A651-CBE8-4D52-83AA-B624D65496CF}" type="slidenum">
              <a:rPr lang="en-US" smtClean="0"/>
              <a:t>6</a:t>
            </a:fld>
            <a:endParaRPr lang="en-US"/>
          </a:p>
        </p:txBody>
      </p:sp>
    </p:spTree>
    <p:extLst>
      <p:ext uri="{BB962C8B-B14F-4D97-AF65-F5344CB8AC3E}">
        <p14:creationId xmlns:p14="http://schemas.microsoft.com/office/powerpoint/2010/main" val="2023828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need to call show() every time you want a graph to be created/printed!</a:t>
            </a:r>
          </a:p>
        </p:txBody>
      </p:sp>
      <p:sp>
        <p:nvSpPr>
          <p:cNvPr id="4" name="Slide Number Placeholder 3"/>
          <p:cNvSpPr>
            <a:spLocks noGrp="1"/>
          </p:cNvSpPr>
          <p:nvPr>
            <p:ph type="sldNum" sz="quarter" idx="10"/>
          </p:nvPr>
        </p:nvSpPr>
        <p:spPr/>
        <p:txBody>
          <a:bodyPr/>
          <a:lstStyle/>
          <a:p>
            <a:fld id="{65F0A651-CBE8-4D52-83AA-B624D65496CF}" type="slidenum">
              <a:rPr lang="en-US" smtClean="0"/>
              <a:t>8</a:t>
            </a:fld>
            <a:endParaRPr lang="en-US"/>
          </a:p>
        </p:txBody>
      </p:sp>
    </p:spTree>
    <p:extLst>
      <p:ext uri="{BB962C8B-B14F-4D97-AF65-F5344CB8AC3E}">
        <p14:creationId xmlns:p14="http://schemas.microsoft.com/office/powerpoint/2010/main" val="39523515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F0A651-CBE8-4D52-83AA-B624D65496CF}" type="slidenum">
              <a:rPr lang="en-US" smtClean="0"/>
              <a:t>10</a:t>
            </a:fld>
            <a:endParaRPr lang="en-US"/>
          </a:p>
        </p:txBody>
      </p:sp>
    </p:spTree>
    <p:extLst>
      <p:ext uri="{BB962C8B-B14F-4D97-AF65-F5344CB8AC3E}">
        <p14:creationId xmlns:p14="http://schemas.microsoft.com/office/powerpoint/2010/main" val="2875280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D24FC6A9-4111-4AC1-868B-C72ADE60B037}" type="datetimeFigureOut">
              <a:rPr lang="en-US" smtClean="0"/>
              <a:t>4/11/2018</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3270647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FC6A9-4111-4AC1-868B-C72ADE60B037}" type="datetimeFigureOut">
              <a:rPr lang="en-US" smtClean="0"/>
              <a:t>4/11/2018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1954692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FC6A9-4111-4AC1-868B-C72ADE60B037}" type="datetimeFigureOut">
              <a:rPr lang="en-US" smtClean="0"/>
              <a:t>4/11/2018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1735506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FC6A9-4111-4AC1-868B-C72ADE60B037}" type="datetimeFigureOut">
              <a:rPr lang="en-US" smtClean="0"/>
              <a:t>4/11/2018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4062001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24FC6A9-4111-4AC1-868B-C72ADE60B037}" type="datetimeFigureOut">
              <a:rPr lang="en-US" smtClean="0"/>
              <a:t>4/11/2018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3643694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4FC6A9-4111-4AC1-868B-C72ADE60B037}" type="datetimeFigureOut">
              <a:rPr lang="en-US" smtClean="0"/>
              <a:t>4/11/2018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946940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4FC6A9-4111-4AC1-868B-C72ADE60B037}" type="datetimeFigureOut">
              <a:rPr lang="en-US" smtClean="0"/>
              <a:t>4/11/2018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4224038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4FC6A9-4111-4AC1-868B-C72ADE60B037}" type="datetimeFigureOut">
              <a:rPr lang="en-US" smtClean="0"/>
              <a:t>4/11/2018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3722291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4FC6A9-4111-4AC1-868B-C72ADE60B037}" type="datetimeFigureOut">
              <a:rPr lang="en-US" smtClean="0"/>
              <a:t>4/11/2018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862024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D24FC6A9-4111-4AC1-868B-C72ADE60B037}" type="datetimeFigureOut">
              <a:rPr lang="en-US" smtClean="0"/>
              <a:t>4/11/2018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4185036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D24FC6A9-4111-4AC1-868B-C72ADE60B037}" type="datetimeFigureOut">
              <a:rPr lang="en-US" smtClean="0"/>
              <a:t>4/11/2018</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4369372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D24FC6A9-4111-4AC1-868B-C72ADE60B037}" type="datetimeFigureOut">
              <a:rPr lang="en-US" smtClean="0"/>
              <a:t>4/11/2018</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390401348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6E5E4-9610-462F-904A-B500274C5C3D}"/>
              </a:ext>
            </a:extLst>
          </p:cNvPr>
          <p:cNvSpPr>
            <a:spLocks noGrp="1"/>
          </p:cNvSpPr>
          <p:nvPr>
            <p:ph type="ctrTitle"/>
          </p:nvPr>
        </p:nvSpPr>
        <p:spPr/>
        <p:txBody>
          <a:bodyPr/>
          <a:lstStyle/>
          <a:p>
            <a:r>
              <a:rPr lang="en-US" dirty="0"/>
              <a:t>Plotting</a:t>
            </a:r>
            <a:endParaRPr lang="en-US" sz="5200" dirty="0"/>
          </a:p>
        </p:txBody>
      </p:sp>
      <p:sp>
        <p:nvSpPr>
          <p:cNvPr id="3" name="Subtitle 2">
            <a:extLst>
              <a:ext uri="{FF2B5EF4-FFF2-40B4-BE49-F238E27FC236}">
                <a16:creationId xmlns:a16="http://schemas.microsoft.com/office/drawing/2014/main" id="{3D766791-3667-40B9-BE78-4207513557D9}"/>
              </a:ext>
            </a:extLst>
          </p:cNvPr>
          <p:cNvSpPr>
            <a:spLocks noGrp="1"/>
          </p:cNvSpPr>
          <p:nvPr>
            <p:ph type="subTitle" idx="1"/>
          </p:nvPr>
        </p:nvSpPr>
        <p:spPr/>
        <p:txBody>
          <a:bodyPr/>
          <a:lstStyle/>
          <a:p>
            <a:r>
              <a:rPr lang="en-US" dirty="0"/>
              <a:t>Week 11 – Day 1</a:t>
            </a:r>
          </a:p>
          <a:p>
            <a:r>
              <a:rPr lang="en-US" dirty="0"/>
              <a:t>CS-1064 Intro to Python</a:t>
            </a:r>
          </a:p>
        </p:txBody>
      </p:sp>
      <p:sp>
        <p:nvSpPr>
          <p:cNvPr id="4" name="TextBox 3">
            <a:extLst>
              <a:ext uri="{FF2B5EF4-FFF2-40B4-BE49-F238E27FC236}">
                <a16:creationId xmlns:a16="http://schemas.microsoft.com/office/drawing/2014/main" id="{230A03FF-9757-44D8-BB47-4F34D395FEF8}"/>
              </a:ext>
            </a:extLst>
          </p:cNvPr>
          <p:cNvSpPr txBox="1"/>
          <p:nvPr/>
        </p:nvSpPr>
        <p:spPr>
          <a:xfrm>
            <a:off x="667512" y="5567073"/>
            <a:ext cx="4446154" cy="369332"/>
          </a:xfrm>
          <a:prstGeom prst="rect">
            <a:avLst/>
          </a:prstGeom>
          <a:noFill/>
        </p:spPr>
        <p:txBody>
          <a:bodyPr wrap="none" rtlCol="0">
            <a:spAutoFit/>
          </a:bodyPr>
          <a:lstStyle/>
          <a:p>
            <a:r>
              <a:rPr lang="en-US" dirty="0">
                <a:solidFill>
                  <a:schemeClr val="bg1"/>
                </a:solidFill>
              </a:rPr>
              <a:t>Dr. Panagiotis Apostolellis, Virginia Tech, 2018</a:t>
            </a:r>
          </a:p>
        </p:txBody>
      </p:sp>
    </p:spTree>
    <p:extLst>
      <p:ext uri="{BB962C8B-B14F-4D97-AF65-F5344CB8AC3E}">
        <p14:creationId xmlns:p14="http://schemas.microsoft.com/office/powerpoint/2010/main" val="1658781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5C3FE1E-0A7F-41BE-A568-1BF85E2E8DD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0840" y="0"/>
            <a:ext cx="5471160" cy="6858000"/>
          </a:xfrm>
          <a:prstGeom prst="rect">
            <a:avLst/>
          </a:prstGeom>
          <a:solidFill>
            <a:schemeClr val="bg1">
              <a:lumMod val="8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Image result for programming lab">
            <a:extLst>
              <a:ext uri="{FF2B5EF4-FFF2-40B4-BE49-F238E27FC236}">
                <a16:creationId xmlns:a16="http://schemas.microsoft.com/office/drawing/2014/main" id="{027A7170-8A30-44FB-A1C5-8A5A67702C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03717"/>
            <a:ext cx="6720840" cy="5544691"/>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BE621F43-2220-41E3-9FE5-D920DBD12D0A}"/>
              </a:ext>
            </a:extLst>
          </p:cNvPr>
          <p:cNvSpPr>
            <a:spLocks noGrp="1"/>
          </p:cNvSpPr>
          <p:nvPr>
            <p:ph idx="1"/>
          </p:nvPr>
        </p:nvSpPr>
        <p:spPr>
          <a:xfrm>
            <a:off x="7197213" y="2011680"/>
            <a:ext cx="4345858" cy="3864732"/>
          </a:xfrm>
        </p:spPr>
        <p:txBody>
          <a:bodyPr>
            <a:normAutofit/>
          </a:bodyPr>
          <a:lstStyle/>
          <a:p>
            <a:r>
              <a:rPr lang="en-US" b="1"/>
              <a:t>Work on class assignments</a:t>
            </a:r>
            <a:endParaRPr lang="en-US"/>
          </a:p>
          <a:p>
            <a:pPr lvl="1">
              <a:buFont typeface="Arial" pitchFamily="34" charset="0"/>
              <a:buChar char="•"/>
            </a:pPr>
            <a:r>
              <a:rPr lang="en-US"/>
              <a:t>Finish as many problems as possible</a:t>
            </a:r>
          </a:p>
          <a:p>
            <a:pPr lvl="1">
              <a:buFont typeface="Arial" pitchFamily="34" charset="0"/>
              <a:buChar char="•"/>
            </a:pPr>
            <a:r>
              <a:rPr lang="en-US"/>
              <a:t>Use instructor and TA’s time for assistance</a:t>
            </a:r>
          </a:p>
          <a:p>
            <a:pPr lvl="1"/>
            <a:endParaRPr lang="en-US"/>
          </a:p>
          <a:p>
            <a:r>
              <a:rPr lang="en-US" b="1"/>
              <a:t>IF YOU PLAN TO LEAVE</a:t>
            </a:r>
          </a:p>
          <a:p>
            <a:pPr lvl="1">
              <a:buFont typeface="Arial" pitchFamily="34" charset="0"/>
              <a:buChar char="•"/>
            </a:pPr>
            <a:r>
              <a:rPr lang="en-US"/>
              <a:t>Make sure you inform me or the TAs</a:t>
            </a:r>
          </a:p>
          <a:p>
            <a:pPr lvl="1">
              <a:buFont typeface="Arial" pitchFamily="34" charset="0"/>
              <a:buChar char="•"/>
            </a:pPr>
            <a:r>
              <a:rPr lang="en-US"/>
              <a:t>Show us your work progress</a:t>
            </a:r>
          </a:p>
        </p:txBody>
      </p:sp>
      <p:sp>
        <p:nvSpPr>
          <p:cNvPr id="7" name="Title 6">
            <a:extLst>
              <a:ext uri="{FF2B5EF4-FFF2-40B4-BE49-F238E27FC236}">
                <a16:creationId xmlns:a16="http://schemas.microsoft.com/office/drawing/2014/main" id="{7D6D5657-FA66-4729-90D9-302734F27BF4}"/>
              </a:ext>
            </a:extLst>
          </p:cNvPr>
          <p:cNvSpPr>
            <a:spLocks noGrp="1"/>
          </p:cNvSpPr>
          <p:nvPr>
            <p:ph type="title"/>
          </p:nvPr>
        </p:nvSpPr>
        <p:spPr>
          <a:xfrm>
            <a:off x="7197213" y="499533"/>
            <a:ext cx="4345858" cy="1658198"/>
          </a:xfrm>
        </p:spPr>
        <p:txBody>
          <a:bodyPr>
            <a:normAutofit/>
          </a:bodyPr>
          <a:lstStyle/>
          <a:p>
            <a:r>
              <a:rPr lang="en-US" sz="4800"/>
              <a:t>Lab Time</a:t>
            </a:r>
          </a:p>
        </p:txBody>
      </p:sp>
    </p:spTree>
    <p:extLst>
      <p:ext uri="{BB962C8B-B14F-4D97-AF65-F5344CB8AC3E}">
        <p14:creationId xmlns:p14="http://schemas.microsoft.com/office/powerpoint/2010/main" val="448582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31" name="Rectangle 70">
            <a:extLst>
              <a:ext uri="{FF2B5EF4-FFF2-40B4-BE49-F238E27FC236}">
                <a16:creationId xmlns:a16="http://schemas.microsoft.com/office/drawing/2014/main" id="{CD333CBE-B699-4E3B-9F45-C045F773434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032" name="Rectangle 72">
            <a:extLst>
              <a:ext uri="{FF2B5EF4-FFF2-40B4-BE49-F238E27FC236}">
                <a16:creationId xmlns:a16="http://schemas.microsoft.com/office/drawing/2014/main" id="{FCA118C4-32A6-466D-8453-BA738103A06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2536" y="0"/>
            <a:ext cx="673946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727A57-6107-440B-BD2F-77C45DAD96C3}"/>
              </a:ext>
            </a:extLst>
          </p:cNvPr>
          <p:cNvSpPr>
            <a:spLocks noGrp="1"/>
          </p:cNvSpPr>
          <p:nvPr>
            <p:ph type="title"/>
          </p:nvPr>
        </p:nvSpPr>
        <p:spPr>
          <a:xfrm>
            <a:off x="603504" y="770467"/>
            <a:ext cx="4205568" cy="3352800"/>
          </a:xfrm>
        </p:spPr>
        <p:txBody>
          <a:bodyPr vert="horz" lIns="91440" tIns="45720" rIns="91440" bIns="45720" rtlCol="0" anchor="b">
            <a:normAutofit/>
          </a:bodyPr>
          <a:lstStyle/>
          <a:p>
            <a:pPr>
              <a:lnSpc>
                <a:spcPct val="80000"/>
              </a:lnSpc>
            </a:pPr>
            <a:r>
              <a:rPr lang="en-US" sz="7200" kern="1200" spc="-120" baseline="0" dirty="0" err="1">
                <a:solidFill>
                  <a:srgbClr val="FFFFFF"/>
                </a:solidFill>
                <a:latin typeface="+mj-lt"/>
                <a:ea typeface="+mj-ea"/>
                <a:cs typeface="+mj-cs"/>
              </a:rPr>
              <a:t>MatPlotLib</a:t>
            </a:r>
            <a:endParaRPr lang="en-US" sz="7200" kern="1200" spc="-120" baseline="0" dirty="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C558895D-4191-4976-9A74-509ED67421E9}"/>
              </a:ext>
            </a:extLst>
          </p:cNvPr>
          <p:cNvSpPr>
            <a:spLocks noGrp="1"/>
          </p:cNvSpPr>
          <p:nvPr>
            <p:ph idx="1"/>
          </p:nvPr>
        </p:nvSpPr>
        <p:spPr>
          <a:xfrm>
            <a:off x="667512" y="4206876"/>
            <a:ext cx="4141559" cy="1645920"/>
          </a:xfrm>
        </p:spPr>
        <p:txBody>
          <a:bodyPr vert="horz" lIns="91440" tIns="45720" rIns="91440" bIns="45720" rtlCol="0">
            <a:normAutofit/>
          </a:bodyPr>
          <a:lstStyle/>
          <a:p>
            <a:pPr marL="0" indent="0">
              <a:buNone/>
            </a:pPr>
            <a:r>
              <a:rPr lang="en-US" sz="2800" dirty="0">
                <a:solidFill>
                  <a:schemeClr val="bg1"/>
                </a:solidFill>
                <a:latin typeface="+mj-lt"/>
              </a:rPr>
              <a:t>Mathematical Plotting Library for Python</a:t>
            </a:r>
          </a:p>
        </p:txBody>
      </p:sp>
      <p:pic>
        <p:nvPicPr>
          <p:cNvPr id="4" name="Picture 2" descr="Image result for matplotlib">
            <a:extLst>
              <a:ext uri="{FF2B5EF4-FFF2-40B4-BE49-F238E27FC236}">
                <a16:creationId xmlns:a16="http://schemas.microsoft.com/office/drawing/2014/main" id="{03C7E98E-92FD-4E8F-B43A-987542D5F8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0993" y="770467"/>
            <a:ext cx="5162550" cy="12382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matplotlib">
            <a:extLst>
              <a:ext uri="{FF2B5EF4-FFF2-40B4-BE49-F238E27FC236}">
                <a16:creationId xmlns:a16="http://schemas.microsoft.com/office/drawing/2014/main" id="{E26DDE70-0E62-4C9A-8920-86F04DCD0B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94846" y="2165685"/>
            <a:ext cx="5654843" cy="4241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506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61963-9BA5-461D-80ED-E25928C072C8}"/>
              </a:ext>
            </a:extLst>
          </p:cNvPr>
          <p:cNvSpPr>
            <a:spLocks noGrp="1"/>
          </p:cNvSpPr>
          <p:nvPr>
            <p:ph type="ctrTitle"/>
          </p:nvPr>
        </p:nvSpPr>
        <p:spPr>
          <a:xfrm>
            <a:off x="603504" y="770467"/>
            <a:ext cx="10782300" cy="1341075"/>
          </a:xfrm>
        </p:spPr>
        <p:txBody>
          <a:bodyPr/>
          <a:lstStyle/>
          <a:p>
            <a:r>
              <a:rPr lang="en-US" sz="7200" dirty="0"/>
              <a:t>Plot Examples</a:t>
            </a:r>
          </a:p>
        </p:txBody>
      </p:sp>
      <p:sp>
        <p:nvSpPr>
          <p:cNvPr id="3" name="Subtitle 2">
            <a:extLst>
              <a:ext uri="{FF2B5EF4-FFF2-40B4-BE49-F238E27FC236}">
                <a16:creationId xmlns:a16="http://schemas.microsoft.com/office/drawing/2014/main" id="{E7BDB679-2FFD-4B78-8B99-F57A0C0DF190}"/>
              </a:ext>
            </a:extLst>
          </p:cNvPr>
          <p:cNvSpPr>
            <a:spLocks noGrp="1"/>
          </p:cNvSpPr>
          <p:nvPr>
            <p:ph type="subTitle" idx="1"/>
          </p:nvPr>
        </p:nvSpPr>
        <p:spPr/>
        <p:txBody>
          <a:bodyPr/>
          <a:lstStyle/>
          <a:p>
            <a:endParaRPr lang="en-US" dirty="0"/>
          </a:p>
        </p:txBody>
      </p:sp>
      <p:pic>
        <p:nvPicPr>
          <p:cNvPr id="12" name="Picture 11">
            <a:extLst>
              <a:ext uri="{FF2B5EF4-FFF2-40B4-BE49-F238E27FC236}">
                <a16:creationId xmlns:a16="http://schemas.microsoft.com/office/drawing/2014/main" id="{CEE65E82-4A24-4CA8-8F53-ED248CD60A3E}"/>
              </a:ext>
            </a:extLst>
          </p:cNvPr>
          <p:cNvPicPr>
            <a:picLocks noChangeAspect="1"/>
          </p:cNvPicPr>
          <p:nvPr/>
        </p:nvPicPr>
        <p:blipFill>
          <a:blip r:embed="rId2"/>
          <a:stretch>
            <a:fillRect/>
          </a:stretch>
        </p:blipFill>
        <p:spPr>
          <a:xfrm>
            <a:off x="237256" y="2451040"/>
            <a:ext cx="6529288" cy="4280875"/>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3EE02494-D4D1-439B-AF9D-8C4E9FA7C067}"/>
              </a:ext>
            </a:extLst>
          </p:cNvPr>
          <p:cNvPicPr>
            <a:picLocks noChangeAspect="1"/>
          </p:cNvPicPr>
          <p:nvPr/>
        </p:nvPicPr>
        <p:blipFill>
          <a:blip r:embed="rId3"/>
          <a:stretch>
            <a:fillRect/>
          </a:stretch>
        </p:blipFill>
        <p:spPr>
          <a:xfrm>
            <a:off x="6857730" y="126084"/>
            <a:ext cx="4992237" cy="3569513"/>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1D24AC6F-FAEC-4AA6-B478-D3DF163799E0}"/>
              </a:ext>
            </a:extLst>
          </p:cNvPr>
          <p:cNvPicPr>
            <a:picLocks noChangeAspect="1"/>
          </p:cNvPicPr>
          <p:nvPr/>
        </p:nvPicPr>
        <p:blipFill>
          <a:blip r:embed="rId4"/>
          <a:stretch>
            <a:fillRect/>
          </a:stretch>
        </p:blipFill>
        <p:spPr>
          <a:xfrm>
            <a:off x="6868391" y="3821681"/>
            <a:ext cx="4981576" cy="291023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9943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02532BD9-97DD-4146-B639-A9D15D5B7A60}"/>
              </a:ext>
            </a:extLst>
          </p:cNvPr>
          <p:cNvSpPr txBox="1"/>
          <p:nvPr/>
        </p:nvSpPr>
        <p:spPr>
          <a:xfrm>
            <a:off x="5302388" y="1323780"/>
            <a:ext cx="5905027" cy="837473"/>
          </a:xfrm>
          <a:prstGeom prst="rect">
            <a:avLst/>
          </a:prstGeom>
          <a:noFill/>
        </p:spPr>
        <p:txBody>
          <a:bodyPr wrap="square" rtlCol="0">
            <a:spAutoFit/>
          </a:bodyPr>
          <a:lstStyle/>
          <a:p>
            <a:pPr marL="342900" indent="-342900">
              <a:lnSpc>
                <a:spcPct val="150000"/>
              </a:lnSpc>
              <a:buAutoNum type="alphaUcParenR"/>
            </a:pPr>
            <a:r>
              <a:rPr lang="en-US" sz="3600" dirty="0"/>
              <a:t> </a:t>
            </a:r>
          </a:p>
        </p:txBody>
      </p:sp>
      <p:sp>
        <p:nvSpPr>
          <p:cNvPr id="7" name="Rectangle 6">
            <a:extLst>
              <a:ext uri="{FF2B5EF4-FFF2-40B4-BE49-F238E27FC236}">
                <a16:creationId xmlns:a16="http://schemas.microsoft.com/office/drawing/2014/main" id="{085F0DE2-2038-438D-9AB7-88C757AC047F}"/>
              </a:ext>
            </a:extLst>
          </p:cNvPr>
          <p:cNvSpPr/>
          <p:nvPr/>
        </p:nvSpPr>
        <p:spPr>
          <a:xfrm>
            <a:off x="0" y="0"/>
            <a:ext cx="4205037"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EFB604B-88E7-4E88-849B-3A0DAF83FF6B}"/>
              </a:ext>
            </a:extLst>
          </p:cNvPr>
          <p:cNvSpPr/>
          <p:nvPr/>
        </p:nvSpPr>
        <p:spPr>
          <a:xfrm>
            <a:off x="0" y="0"/>
            <a:ext cx="360947" cy="6858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9023A0-FF9B-4CBE-A671-9C6D9D6ADF2D}"/>
              </a:ext>
            </a:extLst>
          </p:cNvPr>
          <p:cNvSpPr>
            <a:spLocks noGrp="1"/>
          </p:cNvSpPr>
          <p:nvPr>
            <p:ph type="title"/>
          </p:nvPr>
        </p:nvSpPr>
        <p:spPr>
          <a:xfrm>
            <a:off x="657225" y="691816"/>
            <a:ext cx="3236556" cy="2961001"/>
          </a:xfrm>
        </p:spPr>
        <p:txBody>
          <a:bodyPr>
            <a:noAutofit/>
          </a:bodyPr>
          <a:lstStyle/>
          <a:p>
            <a:r>
              <a:rPr lang="en-US" sz="4000" dirty="0">
                <a:solidFill>
                  <a:schemeClr val="bg1"/>
                </a:solidFill>
              </a:rPr>
              <a:t>Which graph/ visualization is best for looking at a distribution of grades?</a:t>
            </a:r>
          </a:p>
        </p:txBody>
      </p:sp>
      <p:pic>
        <p:nvPicPr>
          <p:cNvPr id="9" name="Picture 2" descr="Image result for iclicker">
            <a:extLst>
              <a:ext uri="{FF2B5EF4-FFF2-40B4-BE49-F238E27FC236}">
                <a16:creationId xmlns:a16="http://schemas.microsoft.com/office/drawing/2014/main" id="{AA228995-3DEC-4724-860E-3109ACA9CF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468" y="3932757"/>
            <a:ext cx="2976246" cy="239529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5282282F-1FAC-4646-B201-104BEB21E2B4}"/>
              </a:ext>
            </a:extLst>
          </p:cNvPr>
          <p:cNvPicPr>
            <a:picLocks noChangeAspect="1"/>
          </p:cNvPicPr>
          <p:nvPr/>
        </p:nvPicPr>
        <p:blipFill>
          <a:blip r:embed="rId4"/>
          <a:stretch>
            <a:fillRect/>
          </a:stretch>
        </p:blipFill>
        <p:spPr>
          <a:xfrm>
            <a:off x="6157912" y="219878"/>
            <a:ext cx="4419681" cy="3209122"/>
          </a:xfrm>
          <a:prstGeom prst="rect">
            <a:avLst/>
          </a:prstGeom>
        </p:spPr>
      </p:pic>
      <p:pic>
        <p:nvPicPr>
          <p:cNvPr id="14" name="Picture 13">
            <a:extLst>
              <a:ext uri="{FF2B5EF4-FFF2-40B4-BE49-F238E27FC236}">
                <a16:creationId xmlns:a16="http://schemas.microsoft.com/office/drawing/2014/main" id="{E8CC7A73-332D-4047-98DF-EC0C780CC1C6}"/>
              </a:ext>
            </a:extLst>
          </p:cNvPr>
          <p:cNvPicPr>
            <a:picLocks noChangeAspect="1"/>
          </p:cNvPicPr>
          <p:nvPr/>
        </p:nvPicPr>
        <p:blipFill>
          <a:blip r:embed="rId5"/>
          <a:stretch>
            <a:fillRect/>
          </a:stretch>
        </p:blipFill>
        <p:spPr>
          <a:xfrm>
            <a:off x="6157912" y="3525844"/>
            <a:ext cx="4453942" cy="3209122"/>
          </a:xfrm>
          <a:prstGeom prst="rect">
            <a:avLst/>
          </a:prstGeom>
        </p:spPr>
      </p:pic>
      <p:sp>
        <p:nvSpPr>
          <p:cNvPr id="15" name="TextBox 14">
            <a:extLst>
              <a:ext uri="{FF2B5EF4-FFF2-40B4-BE49-F238E27FC236}">
                <a16:creationId xmlns:a16="http://schemas.microsoft.com/office/drawing/2014/main" id="{E77098DD-1486-46DB-AFF8-8DFA5DA6EC4E}"/>
              </a:ext>
            </a:extLst>
          </p:cNvPr>
          <p:cNvSpPr txBox="1"/>
          <p:nvPr/>
        </p:nvSpPr>
        <p:spPr>
          <a:xfrm>
            <a:off x="5302388" y="4526443"/>
            <a:ext cx="5905027" cy="837473"/>
          </a:xfrm>
          <a:prstGeom prst="rect">
            <a:avLst/>
          </a:prstGeom>
          <a:noFill/>
        </p:spPr>
        <p:txBody>
          <a:bodyPr wrap="square" rtlCol="0">
            <a:spAutoFit/>
          </a:bodyPr>
          <a:lstStyle/>
          <a:p>
            <a:pPr>
              <a:lnSpc>
                <a:spcPct val="150000"/>
              </a:lnSpc>
            </a:pPr>
            <a:r>
              <a:rPr lang="en-US" sz="3600" dirty="0"/>
              <a:t>B)</a:t>
            </a:r>
          </a:p>
        </p:txBody>
      </p:sp>
      <p:sp>
        <p:nvSpPr>
          <p:cNvPr id="12" name="Rectangle: Rounded Corners 11">
            <a:extLst>
              <a:ext uri="{FF2B5EF4-FFF2-40B4-BE49-F238E27FC236}">
                <a16:creationId xmlns:a16="http://schemas.microsoft.com/office/drawing/2014/main" id="{BF35C96F-E79B-4D40-9EF3-0FB458B851B0}"/>
              </a:ext>
            </a:extLst>
          </p:cNvPr>
          <p:cNvSpPr/>
          <p:nvPr/>
        </p:nvSpPr>
        <p:spPr>
          <a:xfrm>
            <a:off x="5151020" y="187390"/>
            <a:ext cx="5905026" cy="3338454"/>
          </a:xfrm>
          <a:prstGeom prst="roundRect">
            <a:avLst/>
          </a:prstGeom>
          <a:solidFill>
            <a:schemeClr val="accent4">
              <a:alpha val="3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600" dirty="0"/>
          </a:p>
        </p:txBody>
      </p:sp>
    </p:spTree>
    <p:extLst>
      <p:ext uri="{BB962C8B-B14F-4D97-AF65-F5344CB8AC3E}">
        <p14:creationId xmlns:p14="http://schemas.microsoft.com/office/powerpoint/2010/main" val="2474879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02532BD9-97DD-4146-B639-A9D15D5B7A60}"/>
              </a:ext>
            </a:extLst>
          </p:cNvPr>
          <p:cNvSpPr txBox="1"/>
          <p:nvPr/>
        </p:nvSpPr>
        <p:spPr>
          <a:xfrm>
            <a:off x="5102628" y="4242864"/>
            <a:ext cx="5929091" cy="1318181"/>
          </a:xfrm>
          <a:prstGeom prst="rect">
            <a:avLst/>
          </a:prstGeom>
          <a:noFill/>
        </p:spPr>
        <p:txBody>
          <a:bodyPr wrap="square" rtlCol="0">
            <a:spAutoFit/>
          </a:bodyPr>
          <a:lstStyle/>
          <a:p>
            <a:pPr marL="342900" indent="-342900">
              <a:lnSpc>
                <a:spcPct val="150000"/>
              </a:lnSpc>
              <a:buAutoNum type="alphaUcParenR"/>
            </a:pPr>
            <a:r>
              <a:rPr lang="en-US" sz="2800" dirty="0"/>
              <a:t> Probably true</a:t>
            </a:r>
          </a:p>
          <a:p>
            <a:pPr marL="342900" indent="-342900">
              <a:lnSpc>
                <a:spcPct val="150000"/>
              </a:lnSpc>
              <a:buAutoNum type="alphaUcParenR"/>
            </a:pPr>
            <a:r>
              <a:rPr lang="en-US" sz="2800" dirty="0"/>
              <a:t> Probably false</a:t>
            </a:r>
          </a:p>
        </p:txBody>
      </p:sp>
      <p:sp>
        <p:nvSpPr>
          <p:cNvPr id="12" name="Rectangle: Rounded Corners 11">
            <a:extLst>
              <a:ext uri="{FF2B5EF4-FFF2-40B4-BE49-F238E27FC236}">
                <a16:creationId xmlns:a16="http://schemas.microsoft.com/office/drawing/2014/main" id="{BF35C96F-E79B-4D40-9EF3-0FB458B851B0}"/>
              </a:ext>
            </a:extLst>
          </p:cNvPr>
          <p:cNvSpPr/>
          <p:nvPr/>
        </p:nvSpPr>
        <p:spPr>
          <a:xfrm>
            <a:off x="4995582" y="4956098"/>
            <a:ext cx="5929091" cy="699247"/>
          </a:xfrm>
          <a:prstGeom prst="roundRect">
            <a:avLst/>
          </a:prstGeom>
          <a:solidFill>
            <a:schemeClr val="accent4">
              <a:alpha val="3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600" dirty="0"/>
          </a:p>
        </p:txBody>
      </p:sp>
      <p:sp>
        <p:nvSpPr>
          <p:cNvPr id="7" name="Rectangle 6">
            <a:extLst>
              <a:ext uri="{FF2B5EF4-FFF2-40B4-BE49-F238E27FC236}">
                <a16:creationId xmlns:a16="http://schemas.microsoft.com/office/drawing/2014/main" id="{085F0DE2-2038-438D-9AB7-88C757AC047F}"/>
              </a:ext>
            </a:extLst>
          </p:cNvPr>
          <p:cNvSpPr/>
          <p:nvPr/>
        </p:nvSpPr>
        <p:spPr>
          <a:xfrm>
            <a:off x="0" y="0"/>
            <a:ext cx="4205037"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EFB604B-88E7-4E88-849B-3A0DAF83FF6B}"/>
              </a:ext>
            </a:extLst>
          </p:cNvPr>
          <p:cNvSpPr/>
          <p:nvPr/>
        </p:nvSpPr>
        <p:spPr>
          <a:xfrm>
            <a:off x="0" y="0"/>
            <a:ext cx="360947" cy="6858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9023A0-FF9B-4CBE-A671-9C6D9D6ADF2D}"/>
              </a:ext>
            </a:extLst>
          </p:cNvPr>
          <p:cNvSpPr>
            <a:spLocks noGrp="1"/>
          </p:cNvSpPr>
          <p:nvPr>
            <p:ph type="title"/>
          </p:nvPr>
        </p:nvSpPr>
        <p:spPr>
          <a:xfrm>
            <a:off x="657225" y="1257522"/>
            <a:ext cx="3236556" cy="2395295"/>
          </a:xfrm>
        </p:spPr>
        <p:txBody>
          <a:bodyPr>
            <a:noAutofit/>
          </a:bodyPr>
          <a:lstStyle/>
          <a:p>
            <a:r>
              <a:rPr lang="en-US" sz="4000" dirty="0">
                <a:solidFill>
                  <a:schemeClr val="bg1"/>
                </a:solidFill>
              </a:rPr>
              <a:t>Decrease in pirates has caused global warming!</a:t>
            </a:r>
          </a:p>
        </p:txBody>
      </p:sp>
      <p:pic>
        <p:nvPicPr>
          <p:cNvPr id="9" name="Picture 2" descr="Image result for iclicker">
            <a:extLst>
              <a:ext uri="{FF2B5EF4-FFF2-40B4-BE49-F238E27FC236}">
                <a16:creationId xmlns:a16="http://schemas.microsoft.com/office/drawing/2014/main" id="{AA228995-3DEC-4724-860E-3109ACA9CF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468" y="3932757"/>
            <a:ext cx="2976246" cy="239529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Image result for pirates vs earthquakes">
            <a:extLst>
              <a:ext uri="{FF2B5EF4-FFF2-40B4-BE49-F238E27FC236}">
                <a16:creationId xmlns:a16="http://schemas.microsoft.com/office/drawing/2014/main" id="{914E300F-377C-4B89-941B-EA92B9EF1A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2628" y="307944"/>
            <a:ext cx="5715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2614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02532BD9-97DD-4146-B639-A9D15D5B7A60}"/>
              </a:ext>
            </a:extLst>
          </p:cNvPr>
          <p:cNvSpPr txBox="1"/>
          <p:nvPr/>
        </p:nvSpPr>
        <p:spPr>
          <a:xfrm>
            <a:off x="5102628" y="4754206"/>
            <a:ext cx="5929091" cy="1318181"/>
          </a:xfrm>
          <a:prstGeom prst="rect">
            <a:avLst/>
          </a:prstGeom>
          <a:noFill/>
        </p:spPr>
        <p:txBody>
          <a:bodyPr wrap="square" rtlCol="0">
            <a:spAutoFit/>
          </a:bodyPr>
          <a:lstStyle/>
          <a:p>
            <a:pPr marL="342900" indent="-342900">
              <a:lnSpc>
                <a:spcPct val="150000"/>
              </a:lnSpc>
              <a:buAutoNum type="alphaUcParenR"/>
            </a:pPr>
            <a:r>
              <a:rPr lang="en-US" sz="2800" dirty="0"/>
              <a:t> Absolutely yes</a:t>
            </a:r>
          </a:p>
          <a:p>
            <a:pPr marL="342900" indent="-342900">
              <a:lnSpc>
                <a:spcPct val="150000"/>
              </a:lnSpc>
              <a:buAutoNum type="alphaUcParenR"/>
            </a:pPr>
            <a:r>
              <a:rPr lang="en-US" sz="2800" dirty="0"/>
              <a:t> Absolutely no</a:t>
            </a:r>
          </a:p>
        </p:txBody>
      </p:sp>
      <p:sp>
        <p:nvSpPr>
          <p:cNvPr id="12" name="Rectangle: Rounded Corners 11">
            <a:extLst>
              <a:ext uri="{FF2B5EF4-FFF2-40B4-BE49-F238E27FC236}">
                <a16:creationId xmlns:a16="http://schemas.microsoft.com/office/drawing/2014/main" id="{BF35C96F-E79B-4D40-9EF3-0FB458B851B0}"/>
              </a:ext>
            </a:extLst>
          </p:cNvPr>
          <p:cNvSpPr/>
          <p:nvPr/>
        </p:nvSpPr>
        <p:spPr>
          <a:xfrm>
            <a:off x="4995582" y="5467440"/>
            <a:ext cx="5929091" cy="699247"/>
          </a:xfrm>
          <a:prstGeom prst="roundRect">
            <a:avLst/>
          </a:prstGeom>
          <a:solidFill>
            <a:schemeClr val="accent4">
              <a:alpha val="3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600" dirty="0"/>
          </a:p>
        </p:txBody>
      </p:sp>
      <p:sp>
        <p:nvSpPr>
          <p:cNvPr id="7" name="Rectangle 6">
            <a:extLst>
              <a:ext uri="{FF2B5EF4-FFF2-40B4-BE49-F238E27FC236}">
                <a16:creationId xmlns:a16="http://schemas.microsoft.com/office/drawing/2014/main" id="{085F0DE2-2038-438D-9AB7-88C757AC047F}"/>
              </a:ext>
            </a:extLst>
          </p:cNvPr>
          <p:cNvSpPr/>
          <p:nvPr/>
        </p:nvSpPr>
        <p:spPr>
          <a:xfrm>
            <a:off x="0" y="0"/>
            <a:ext cx="4205037"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EFB604B-88E7-4E88-849B-3A0DAF83FF6B}"/>
              </a:ext>
            </a:extLst>
          </p:cNvPr>
          <p:cNvSpPr/>
          <p:nvPr/>
        </p:nvSpPr>
        <p:spPr>
          <a:xfrm>
            <a:off x="0" y="0"/>
            <a:ext cx="360947" cy="6858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9023A0-FF9B-4CBE-A671-9C6D9D6ADF2D}"/>
              </a:ext>
            </a:extLst>
          </p:cNvPr>
          <p:cNvSpPr>
            <a:spLocks noGrp="1"/>
          </p:cNvSpPr>
          <p:nvPr>
            <p:ph type="title"/>
          </p:nvPr>
        </p:nvSpPr>
        <p:spPr>
          <a:xfrm>
            <a:off x="657225" y="1257522"/>
            <a:ext cx="3236556" cy="2395295"/>
          </a:xfrm>
        </p:spPr>
        <p:txBody>
          <a:bodyPr>
            <a:noAutofit/>
          </a:bodyPr>
          <a:lstStyle/>
          <a:p>
            <a:r>
              <a:rPr lang="en-US" sz="4000" dirty="0">
                <a:solidFill>
                  <a:schemeClr val="bg1"/>
                </a:solidFill>
              </a:rPr>
              <a:t>From this graph alone, is it safe to say that Asians consume less drugs?</a:t>
            </a:r>
          </a:p>
        </p:txBody>
      </p:sp>
      <p:pic>
        <p:nvPicPr>
          <p:cNvPr id="9" name="Picture 2" descr="Image result for iclicker">
            <a:extLst>
              <a:ext uri="{FF2B5EF4-FFF2-40B4-BE49-F238E27FC236}">
                <a16:creationId xmlns:a16="http://schemas.microsoft.com/office/drawing/2014/main" id="{AA228995-3DEC-4724-860E-3109ACA9CF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468" y="3932757"/>
            <a:ext cx="2976246" cy="239529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a:extLst>
              <a:ext uri="{FF2B5EF4-FFF2-40B4-BE49-F238E27FC236}">
                <a16:creationId xmlns:a16="http://schemas.microsoft.com/office/drawing/2014/main" id="{914E300F-377C-4B89-941B-EA92B9EF1AA4}"/>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340753" y="819286"/>
            <a:ext cx="5238749" cy="3810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FC113AA7-86D8-49B8-9342-40F4C479B1AD}"/>
              </a:ext>
            </a:extLst>
          </p:cNvPr>
          <p:cNvSpPr/>
          <p:nvPr/>
        </p:nvSpPr>
        <p:spPr>
          <a:xfrm>
            <a:off x="4938965" y="248335"/>
            <a:ext cx="6515098" cy="369332"/>
          </a:xfrm>
          <a:prstGeom prst="rect">
            <a:avLst/>
          </a:prstGeom>
        </p:spPr>
        <p:txBody>
          <a:bodyPr wrap="square">
            <a:spAutoFit/>
          </a:bodyPr>
          <a:lstStyle/>
          <a:p>
            <a:pPr algn="ctr"/>
            <a:r>
              <a:rPr lang="en-US" b="1" dirty="0">
                <a:solidFill>
                  <a:srgbClr val="000000"/>
                </a:solidFill>
                <a:latin typeface="+mj-lt"/>
              </a:rPr>
              <a:t>“Past month” illicit drug use (age 12 or older) by race or ethnicity</a:t>
            </a:r>
            <a:endParaRPr lang="en-US" b="1" i="0" dirty="0">
              <a:solidFill>
                <a:srgbClr val="000000"/>
              </a:solidFill>
              <a:effectLst/>
              <a:latin typeface="+mj-lt"/>
            </a:endParaRPr>
          </a:p>
        </p:txBody>
      </p:sp>
    </p:spTree>
    <p:extLst>
      <p:ext uri="{BB962C8B-B14F-4D97-AF65-F5344CB8AC3E}">
        <p14:creationId xmlns:p14="http://schemas.microsoft.com/office/powerpoint/2010/main" val="2098079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7CEFFDD-605F-41E2-8017-6484074C5CA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Image result for histogram vs. bar chart">
            <a:extLst>
              <a:ext uri="{FF2B5EF4-FFF2-40B4-BE49-F238E27FC236}">
                <a16:creationId xmlns:a16="http://schemas.microsoft.com/office/drawing/2014/main" id="{9CF94470-8376-46F8-BF9D-2F49DEF516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999" y="1370064"/>
            <a:ext cx="6278529" cy="4128133"/>
          </a:xfrm>
          <a:prstGeom prst="rect">
            <a:avLst/>
          </a:prstGeom>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8658A32-8948-459B-AD14-30BBEFA317B3}"/>
              </a:ext>
            </a:extLst>
          </p:cNvPr>
          <p:cNvSpPr>
            <a:spLocks noGrp="1"/>
          </p:cNvSpPr>
          <p:nvPr>
            <p:ph type="title"/>
          </p:nvPr>
        </p:nvSpPr>
        <p:spPr>
          <a:xfrm>
            <a:off x="8173212" y="499533"/>
            <a:ext cx="3401568" cy="1920240"/>
          </a:xfrm>
        </p:spPr>
        <p:txBody>
          <a:bodyPr anchor="b">
            <a:normAutofit/>
          </a:bodyPr>
          <a:lstStyle/>
          <a:p>
            <a:r>
              <a:rPr lang="en-US" sz="4000">
                <a:solidFill>
                  <a:srgbClr val="FFFFFF"/>
                </a:solidFill>
              </a:rPr>
              <a:t>Histograms vs. Bar Charts</a:t>
            </a:r>
          </a:p>
        </p:txBody>
      </p:sp>
      <p:sp>
        <p:nvSpPr>
          <p:cNvPr id="14" name="Content Placeholder 2">
            <a:extLst>
              <a:ext uri="{FF2B5EF4-FFF2-40B4-BE49-F238E27FC236}">
                <a16:creationId xmlns:a16="http://schemas.microsoft.com/office/drawing/2014/main" id="{A667DA68-EE81-4777-A144-72B5F56E6AB4}"/>
              </a:ext>
            </a:extLst>
          </p:cNvPr>
          <p:cNvSpPr>
            <a:spLocks noGrp="1"/>
          </p:cNvSpPr>
          <p:nvPr>
            <p:ph idx="1"/>
          </p:nvPr>
        </p:nvSpPr>
        <p:spPr>
          <a:xfrm>
            <a:off x="8173212" y="2419773"/>
            <a:ext cx="3401568" cy="3358092"/>
          </a:xfrm>
        </p:spPr>
        <p:txBody>
          <a:bodyPr>
            <a:normAutofit/>
          </a:bodyPr>
          <a:lstStyle/>
          <a:p>
            <a:endParaRPr lang="en-US" sz="1800" dirty="0">
              <a:solidFill>
                <a:srgbClr val="FFFFFF"/>
              </a:solidFill>
            </a:endParaRPr>
          </a:p>
        </p:txBody>
      </p:sp>
    </p:spTree>
    <p:extLst>
      <p:ext uri="{BB962C8B-B14F-4D97-AF65-F5344CB8AC3E}">
        <p14:creationId xmlns:p14="http://schemas.microsoft.com/office/powerpoint/2010/main" val="4025154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02532BD9-97DD-4146-B639-A9D15D5B7A60}"/>
              </a:ext>
            </a:extLst>
          </p:cNvPr>
          <p:cNvSpPr txBox="1"/>
          <p:nvPr/>
        </p:nvSpPr>
        <p:spPr>
          <a:xfrm>
            <a:off x="5102628" y="3257713"/>
            <a:ext cx="5929091" cy="1964512"/>
          </a:xfrm>
          <a:prstGeom prst="rect">
            <a:avLst/>
          </a:prstGeom>
          <a:noFill/>
        </p:spPr>
        <p:txBody>
          <a:bodyPr wrap="square" rtlCol="0">
            <a:spAutoFit/>
          </a:bodyPr>
          <a:lstStyle/>
          <a:p>
            <a:pPr marL="342900" indent="-342900">
              <a:lnSpc>
                <a:spcPct val="150000"/>
              </a:lnSpc>
              <a:buAutoNum type="alphaUcParenR"/>
            </a:pPr>
            <a:r>
              <a:rPr lang="en-US" sz="2800" dirty="0"/>
              <a:t> One graph</a:t>
            </a:r>
          </a:p>
          <a:p>
            <a:pPr marL="342900" indent="-342900">
              <a:lnSpc>
                <a:spcPct val="150000"/>
              </a:lnSpc>
              <a:buAutoNum type="alphaUcParenR"/>
            </a:pPr>
            <a:r>
              <a:rPr lang="en-US" sz="2800" dirty="0"/>
              <a:t> Two graphs</a:t>
            </a:r>
          </a:p>
          <a:p>
            <a:pPr marL="342900" indent="-342900">
              <a:lnSpc>
                <a:spcPct val="150000"/>
              </a:lnSpc>
              <a:buAutoNum type="alphaUcParenR"/>
            </a:pPr>
            <a:r>
              <a:rPr lang="en-US" sz="2800" dirty="0"/>
              <a:t>None</a:t>
            </a:r>
          </a:p>
        </p:txBody>
      </p:sp>
      <p:sp>
        <p:nvSpPr>
          <p:cNvPr id="12" name="Rectangle: Rounded Corners 11">
            <a:extLst>
              <a:ext uri="{FF2B5EF4-FFF2-40B4-BE49-F238E27FC236}">
                <a16:creationId xmlns:a16="http://schemas.microsoft.com/office/drawing/2014/main" id="{BF35C96F-E79B-4D40-9EF3-0FB458B851B0}"/>
              </a:ext>
            </a:extLst>
          </p:cNvPr>
          <p:cNvSpPr/>
          <p:nvPr/>
        </p:nvSpPr>
        <p:spPr>
          <a:xfrm>
            <a:off x="4995582" y="3345305"/>
            <a:ext cx="5929091" cy="699247"/>
          </a:xfrm>
          <a:prstGeom prst="roundRect">
            <a:avLst/>
          </a:prstGeom>
          <a:solidFill>
            <a:schemeClr val="accent4">
              <a:alpha val="3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600" dirty="0"/>
          </a:p>
        </p:txBody>
      </p:sp>
      <p:sp>
        <p:nvSpPr>
          <p:cNvPr id="7" name="Rectangle 6">
            <a:extLst>
              <a:ext uri="{FF2B5EF4-FFF2-40B4-BE49-F238E27FC236}">
                <a16:creationId xmlns:a16="http://schemas.microsoft.com/office/drawing/2014/main" id="{085F0DE2-2038-438D-9AB7-88C757AC047F}"/>
              </a:ext>
            </a:extLst>
          </p:cNvPr>
          <p:cNvSpPr/>
          <p:nvPr/>
        </p:nvSpPr>
        <p:spPr>
          <a:xfrm>
            <a:off x="0" y="0"/>
            <a:ext cx="4205037"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EFB604B-88E7-4E88-849B-3A0DAF83FF6B}"/>
              </a:ext>
            </a:extLst>
          </p:cNvPr>
          <p:cNvSpPr/>
          <p:nvPr/>
        </p:nvSpPr>
        <p:spPr>
          <a:xfrm>
            <a:off x="0" y="0"/>
            <a:ext cx="360947" cy="6858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9023A0-FF9B-4CBE-A671-9C6D9D6ADF2D}"/>
              </a:ext>
            </a:extLst>
          </p:cNvPr>
          <p:cNvSpPr>
            <a:spLocks noGrp="1"/>
          </p:cNvSpPr>
          <p:nvPr>
            <p:ph type="title"/>
          </p:nvPr>
        </p:nvSpPr>
        <p:spPr>
          <a:xfrm>
            <a:off x="657225" y="1257522"/>
            <a:ext cx="3236556" cy="2395295"/>
          </a:xfrm>
        </p:spPr>
        <p:txBody>
          <a:bodyPr>
            <a:noAutofit/>
          </a:bodyPr>
          <a:lstStyle/>
          <a:p>
            <a:r>
              <a:rPr lang="en-US" sz="4000" dirty="0">
                <a:solidFill>
                  <a:schemeClr val="bg1"/>
                </a:solidFill>
              </a:rPr>
              <a:t>How many graphs does this code produce?</a:t>
            </a:r>
          </a:p>
        </p:txBody>
      </p:sp>
      <p:pic>
        <p:nvPicPr>
          <p:cNvPr id="9" name="Picture 2" descr="Image result for iclicker">
            <a:extLst>
              <a:ext uri="{FF2B5EF4-FFF2-40B4-BE49-F238E27FC236}">
                <a16:creationId xmlns:a16="http://schemas.microsoft.com/office/drawing/2014/main" id="{AA228995-3DEC-4724-860E-3109ACA9CF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468" y="3932757"/>
            <a:ext cx="2976246" cy="239529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CEC9678-636F-43FA-908A-AADE95C75733}"/>
              </a:ext>
            </a:extLst>
          </p:cNvPr>
          <p:cNvSpPr/>
          <p:nvPr/>
        </p:nvSpPr>
        <p:spPr>
          <a:xfrm>
            <a:off x="5102628" y="897111"/>
            <a:ext cx="6652225" cy="1477328"/>
          </a:xfrm>
          <a:prstGeom prst="rect">
            <a:avLst/>
          </a:prstGeom>
        </p:spPr>
        <p:txBody>
          <a:bodyPr wrap="square">
            <a:spAutoFit/>
          </a:bodyPr>
          <a:lstStyle/>
          <a:p>
            <a:r>
              <a:rPr lang="en-US" dirty="0" err="1">
                <a:latin typeface="Courier New" panose="02070309020205020404" pitchFamily="49" charset="0"/>
                <a:cs typeface="Courier New" panose="02070309020205020404" pitchFamily="49" charset="0"/>
              </a:rPr>
              <a:t>xs</a:t>
            </a:r>
            <a:r>
              <a:rPr lang="en-US" dirty="0">
                <a:latin typeface="Courier New" panose="02070309020205020404" pitchFamily="49" charset="0"/>
                <a:cs typeface="Courier New" panose="02070309020205020404" pitchFamily="49" charset="0"/>
              </a:rPr>
              <a:t> = [1,5,10,15,20,25,30,35,40]</a:t>
            </a:r>
          </a:p>
          <a:p>
            <a:r>
              <a:rPr lang="en-US" dirty="0" err="1">
                <a:latin typeface="Courier New" panose="02070309020205020404" pitchFamily="49" charset="0"/>
                <a:cs typeface="Courier New" panose="02070309020205020404" pitchFamily="49" charset="0"/>
              </a:rPr>
              <a:t>ys</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random.randint</a:t>
            </a:r>
            <a:r>
              <a:rPr lang="en-US" dirty="0">
                <a:latin typeface="Courier New" panose="02070309020205020404" pitchFamily="49" charset="0"/>
                <a:cs typeface="Courier New" panose="02070309020205020404" pitchFamily="49" charset="0"/>
              </a:rPr>
              <a:t>(0, 10) for x in </a:t>
            </a:r>
            <a:r>
              <a:rPr lang="en-US" dirty="0">
                <a:solidFill>
                  <a:srgbClr val="7030A0"/>
                </a:solidFill>
                <a:latin typeface="Courier New" panose="02070309020205020404" pitchFamily="49" charset="0"/>
                <a:cs typeface="Courier New" panose="02070309020205020404" pitchFamily="49" charset="0"/>
              </a:rPr>
              <a:t>range</a:t>
            </a:r>
            <a:r>
              <a:rPr lang="en-US" dirty="0">
                <a:latin typeface="Courier New" panose="02070309020205020404" pitchFamily="49" charset="0"/>
                <a:cs typeface="Courier New" panose="02070309020205020404" pitchFamily="49" charset="0"/>
              </a:rPr>
              <a:t>(</a:t>
            </a:r>
            <a:r>
              <a:rPr lang="en-US" dirty="0">
                <a:solidFill>
                  <a:srgbClr val="7030A0"/>
                </a:solidFill>
                <a:latin typeface="Courier New" panose="02070309020205020404" pitchFamily="49" charset="0"/>
                <a:cs typeface="Courier New" panose="02070309020205020404" pitchFamily="49" charset="0"/>
              </a:rPr>
              <a:t>10</a:t>
            </a:r>
            <a:r>
              <a:rPr lang="en-US" dirty="0">
                <a:latin typeface="Courier New" panose="02070309020205020404" pitchFamily="49" charset="0"/>
                <a:cs typeface="Courier New" panose="02070309020205020404" pitchFamily="49" charset="0"/>
              </a:rPr>
              <a:t>)]</a:t>
            </a:r>
          </a:p>
          <a:p>
            <a:r>
              <a:rPr lang="en-US" dirty="0" err="1">
                <a:latin typeface="Courier New" panose="02070309020205020404" pitchFamily="49" charset="0"/>
                <a:cs typeface="Courier New" panose="02070309020205020404" pitchFamily="49" charset="0"/>
              </a:rPr>
              <a:t>plt.scatter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ys</a:t>
            </a:r>
            <a:r>
              <a:rPr lang="en-US" dirty="0">
                <a:latin typeface="Courier New" panose="02070309020205020404" pitchFamily="49" charset="0"/>
                <a:cs typeface="Courier New" panose="02070309020205020404" pitchFamily="49" charset="0"/>
              </a:rPr>
              <a:t>)</a:t>
            </a:r>
          </a:p>
          <a:p>
            <a:r>
              <a:rPr lang="en-US" dirty="0" err="1">
                <a:latin typeface="Courier New" panose="02070309020205020404" pitchFamily="49" charset="0"/>
                <a:cs typeface="Courier New" panose="02070309020205020404" pitchFamily="49" charset="0"/>
              </a:rPr>
              <a:t>plt.hist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ys</a:t>
            </a:r>
            <a:r>
              <a:rPr lang="en-US" dirty="0">
                <a:latin typeface="Courier New" panose="02070309020205020404" pitchFamily="49" charset="0"/>
                <a:cs typeface="Courier New" panose="02070309020205020404" pitchFamily="49" charset="0"/>
              </a:rPr>
              <a:t>, </a:t>
            </a:r>
            <a:r>
              <a:rPr lang="en-US" dirty="0">
                <a:solidFill>
                  <a:srgbClr val="7030A0"/>
                </a:solidFill>
                <a:latin typeface="Courier New" panose="02070309020205020404" pitchFamily="49" charset="0"/>
                <a:cs typeface="Courier New" panose="02070309020205020404" pitchFamily="49" charset="0"/>
              </a:rPr>
              <a:t>10</a:t>
            </a:r>
            <a:r>
              <a:rPr lang="en-US" dirty="0">
                <a:latin typeface="Courier New" panose="02070309020205020404" pitchFamily="49" charset="0"/>
                <a:cs typeface="Courier New" panose="02070309020205020404" pitchFamily="49" charset="0"/>
              </a:rPr>
              <a:t>)</a:t>
            </a:r>
          </a:p>
          <a:p>
            <a:r>
              <a:rPr lang="en-US" dirty="0" err="1">
                <a:latin typeface="Courier New" panose="02070309020205020404" pitchFamily="49" charset="0"/>
                <a:cs typeface="Courier New" panose="02070309020205020404" pitchFamily="49" charset="0"/>
              </a:rPr>
              <a:t>plt.show</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212909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2FFAEF-9010-4974-991D-BCB22456A072}"/>
              </a:ext>
            </a:extLst>
          </p:cNvPr>
          <p:cNvSpPr/>
          <p:nvPr/>
        </p:nvSpPr>
        <p:spPr>
          <a:xfrm>
            <a:off x="0" y="0"/>
            <a:ext cx="5630779"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Image result for reminder">
            <a:extLst>
              <a:ext uri="{FF2B5EF4-FFF2-40B4-BE49-F238E27FC236}">
                <a16:creationId xmlns:a16="http://schemas.microsoft.com/office/drawing/2014/main" id="{E6E5DA1E-6DE7-4E12-8583-7841E1A53E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0386" y="1159691"/>
            <a:ext cx="6192879" cy="464465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AAC2D9B-EC41-45BE-AD02-919F108E2C7D}"/>
              </a:ext>
            </a:extLst>
          </p:cNvPr>
          <p:cNvSpPr>
            <a:spLocks noGrp="1"/>
          </p:cNvSpPr>
          <p:nvPr>
            <p:ph type="title"/>
          </p:nvPr>
        </p:nvSpPr>
        <p:spPr>
          <a:xfrm>
            <a:off x="603504" y="770467"/>
            <a:ext cx="4205568" cy="2360293"/>
          </a:xfrm>
        </p:spPr>
        <p:txBody>
          <a:bodyPr vert="horz" lIns="91440" tIns="45720" rIns="91440" bIns="45720" rtlCol="0" anchor="b">
            <a:normAutofit/>
          </a:bodyPr>
          <a:lstStyle/>
          <a:p>
            <a:pPr>
              <a:lnSpc>
                <a:spcPct val="80000"/>
              </a:lnSpc>
            </a:pPr>
            <a:r>
              <a:rPr lang="en-US" sz="7200" dirty="0">
                <a:solidFill>
                  <a:srgbClr val="FFFFFF"/>
                </a:solidFill>
              </a:rPr>
              <a:t>Reminders</a:t>
            </a:r>
          </a:p>
        </p:txBody>
      </p:sp>
      <p:sp>
        <p:nvSpPr>
          <p:cNvPr id="3" name="Content Placeholder 2">
            <a:extLst>
              <a:ext uri="{FF2B5EF4-FFF2-40B4-BE49-F238E27FC236}">
                <a16:creationId xmlns:a16="http://schemas.microsoft.com/office/drawing/2014/main" id="{83BB14BB-76D3-4CC2-98FF-36E83DA208D2}"/>
              </a:ext>
            </a:extLst>
          </p:cNvPr>
          <p:cNvSpPr>
            <a:spLocks noGrp="1"/>
          </p:cNvSpPr>
          <p:nvPr>
            <p:ph idx="1"/>
          </p:nvPr>
        </p:nvSpPr>
        <p:spPr>
          <a:xfrm>
            <a:off x="667511" y="3492503"/>
            <a:ext cx="4385751" cy="2744524"/>
          </a:xfrm>
        </p:spPr>
        <p:txBody>
          <a:bodyPr vert="horz" lIns="91440" tIns="45720" rIns="91440" bIns="45720" rtlCol="0">
            <a:normAutofit/>
          </a:bodyPr>
          <a:lstStyle/>
          <a:p>
            <a:pPr marL="274320" indent="-274320">
              <a:buFont typeface="Arial" panose="020B0604020202020204" pitchFamily="34" charset="0"/>
              <a:buChar char="•"/>
            </a:pPr>
            <a:r>
              <a:rPr lang="en-US" sz="2800" dirty="0">
                <a:solidFill>
                  <a:srgbClr val="FFFFFF"/>
                </a:solidFill>
                <a:latin typeface="+mj-lt"/>
              </a:rPr>
              <a:t>Module 10 closes on Friday 4/13 at 11:59pm</a:t>
            </a:r>
          </a:p>
          <a:p>
            <a:pPr marL="274320" indent="-274320">
              <a:buFont typeface="Arial" panose="020B0604020202020204" pitchFamily="34" charset="0"/>
              <a:buChar char="•"/>
            </a:pPr>
            <a:r>
              <a:rPr lang="en-US" sz="2800" dirty="0">
                <a:solidFill>
                  <a:srgbClr val="FFFFFF"/>
                </a:solidFill>
              </a:rPr>
              <a:t>Module 11 due on Friday 4/13 at 11:59pm</a:t>
            </a:r>
            <a:endParaRPr lang="en-US" sz="2800" dirty="0">
              <a:solidFill>
                <a:srgbClr val="FFFFFF"/>
              </a:solidFill>
              <a:latin typeface="+mj-lt"/>
            </a:endParaRPr>
          </a:p>
          <a:p>
            <a:pPr marL="274320" indent="-274320">
              <a:buFont typeface="Arial" panose="020B0604020202020204" pitchFamily="34" charset="0"/>
              <a:buChar char="•"/>
            </a:pPr>
            <a:r>
              <a:rPr lang="en-US" sz="2800" dirty="0">
                <a:solidFill>
                  <a:srgbClr val="FFFFFF"/>
                </a:solidFill>
                <a:latin typeface="+mj-lt"/>
              </a:rPr>
              <a:t>Project 5: Data Science due on Friday 4/13 at 11:59pm</a:t>
            </a:r>
          </a:p>
        </p:txBody>
      </p:sp>
    </p:spTree>
    <p:extLst>
      <p:ext uri="{BB962C8B-B14F-4D97-AF65-F5344CB8AC3E}">
        <p14:creationId xmlns:p14="http://schemas.microsoft.com/office/powerpoint/2010/main" val="3300475707"/>
      </p:ext>
    </p:extLst>
  </p:cSld>
  <p:clrMapOvr>
    <a:masterClrMapping/>
  </p:clrMapOvr>
</p:sld>
</file>

<file path=ppt/theme/theme1.xml><?xml version="1.0" encoding="utf-8"?>
<a:theme xmlns:a="http://schemas.openxmlformats.org/drawingml/2006/main" name="Metropolitan">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13611</TotalTime>
  <Words>487</Words>
  <Application>Microsoft Office PowerPoint</Application>
  <PresentationFormat>Widescreen</PresentationFormat>
  <Paragraphs>49</Paragraphs>
  <Slides>10</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Courier New</vt:lpstr>
      <vt:lpstr>Metropolitan</vt:lpstr>
      <vt:lpstr>Plotting</vt:lpstr>
      <vt:lpstr>MatPlotLib</vt:lpstr>
      <vt:lpstr>Plot Examples</vt:lpstr>
      <vt:lpstr>Which graph/ visualization is best for looking at a distribution of grades?</vt:lpstr>
      <vt:lpstr>Decrease in pirates has caused global warming!</vt:lpstr>
      <vt:lpstr>From this graph alone, is it safe to say that Asians consume less drugs?</vt:lpstr>
      <vt:lpstr>Histograms vs. Bar Charts</vt:lpstr>
      <vt:lpstr>How many graphs does this code produce?</vt:lpstr>
      <vt:lpstr>Reminders</vt:lpstr>
      <vt:lpstr>Lab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acbart</dc:creator>
  <cp:lastModifiedBy>Apostolellis, Panagiotis</cp:lastModifiedBy>
  <cp:revision>246</cp:revision>
  <dcterms:created xsi:type="dcterms:W3CDTF">2017-08-24T16:45:08Z</dcterms:created>
  <dcterms:modified xsi:type="dcterms:W3CDTF">2018-04-11T15:48:02Z</dcterms:modified>
</cp:coreProperties>
</file>