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75" r:id="rId2"/>
    <p:sldId id="277" r:id="rId3"/>
    <p:sldId id="267" r:id="rId4"/>
    <p:sldId id="297" r:id="rId5"/>
    <p:sldId id="304" r:id="rId6"/>
    <p:sldId id="269" r:id="rId7"/>
    <p:sldId id="298" r:id="rId8"/>
    <p:sldId id="271" r:id="rId9"/>
    <p:sldId id="299" r:id="rId10"/>
    <p:sldId id="300" r:id="rId11"/>
    <p:sldId id="301" r:id="rId12"/>
    <p:sldId id="303" r:id="rId13"/>
    <p:sldId id="302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678" autoAdjust="0"/>
  </p:normalViewPr>
  <p:slideViewPr>
    <p:cSldViewPr snapToGrid="0" showGuides="1">
      <p:cViewPr>
        <p:scale>
          <a:sx n="90" d="100"/>
          <a:sy n="90" d="100"/>
        </p:scale>
        <p:origin x="274" y="75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agiotis Apostolellis" userId="1b6c934f-d8c5-473c-9f45-0ec952064abc" providerId="ADAL" clId="{D7755570-0DB3-4AC7-AB3C-8C848564099D}"/>
    <pc:docChg chg="undo custSel addSld delSld modSld sldOrd">
      <pc:chgData name="Panagiotis Apostolellis" userId="1b6c934f-d8c5-473c-9f45-0ec952064abc" providerId="ADAL" clId="{D7755570-0DB3-4AC7-AB3C-8C848564099D}" dt="2018-04-12T15:01:48.848" v="1065" actId="14100"/>
      <pc:docMkLst>
        <pc:docMk/>
      </pc:docMkLst>
      <pc:sldChg chg="addSp delSp modSp add mod setBg modAnim setClrOvrMap">
        <pc:chgData name="Panagiotis Apostolellis" userId="1b6c934f-d8c5-473c-9f45-0ec952064abc" providerId="ADAL" clId="{D7755570-0DB3-4AC7-AB3C-8C848564099D}" dt="2018-04-12T14:59:07.023" v="1045" actId="20577"/>
        <pc:sldMkLst>
          <pc:docMk/>
          <pc:sldMk cId="648122222" sldId="267"/>
        </pc:sldMkLst>
        <pc:spChg chg="mod">
          <ac:chgData name="Panagiotis Apostolellis" userId="1b6c934f-d8c5-473c-9f45-0ec952064abc" providerId="ADAL" clId="{D7755570-0DB3-4AC7-AB3C-8C848564099D}" dt="2018-04-11T20:58:12.651" v="133" actId="26606"/>
          <ac:spMkLst>
            <pc:docMk/>
            <pc:sldMk cId="648122222" sldId="267"/>
            <ac:spMk id="2" creationId="{E7346003-B0C8-4E81-8FF8-96A27FB28B65}"/>
          </ac:spMkLst>
        </pc:spChg>
        <pc:spChg chg="add mod">
          <ac:chgData name="Panagiotis Apostolellis" userId="1b6c934f-d8c5-473c-9f45-0ec952064abc" providerId="ADAL" clId="{D7755570-0DB3-4AC7-AB3C-8C848564099D}" dt="2018-04-12T14:59:07.023" v="1045" actId="20577"/>
          <ac:spMkLst>
            <pc:docMk/>
            <pc:sldMk cId="648122222" sldId="267"/>
            <ac:spMk id="5" creationId="{878F5263-C54D-4927-85D2-6594DD113A93}"/>
          </ac:spMkLst>
        </pc:spChg>
        <pc:spChg chg="add del">
          <ac:chgData name="Panagiotis Apostolellis" userId="1b6c934f-d8c5-473c-9f45-0ec952064abc" providerId="ADAL" clId="{D7755570-0DB3-4AC7-AB3C-8C848564099D}" dt="2018-04-11T20:57:35.618" v="79" actId="26606"/>
          <ac:spMkLst>
            <pc:docMk/>
            <pc:sldMk cId="648122222" sldId="267"/>
            <ac:spMk id="71" creationId="{D6EA1A26-163F-4F15-91F4-F2C51AC9C106}"/>
          </ac:spMkLst>
        </pc:spChg>
        <pc:spChg chg="add">
          <ac:chgData name="Panagiotis Apostolellis" userId="1b6c934f-d8c5-473c-9f45-0ec952064abc" providerId="ADAL" clId="{D7755570-0DB3-4AC7-AB3C-8C848564099D}" dt="2018-04-11T20:58:12.651" v="133" actId="26606"/>
          <ac:spMkLst>
            <pc:docMk/>
            <pc:sldMk cId="648122222" sldId="267"/>
            <ac:spMk id="73" creationId="{FFE50961-0F1B-484C-85BC-4BD16B9FF90E}"/>
          </ac:spMkLst>
        </pc:spChg>
        <pc:spChg chg="add">
          <ac:chgData name="Panagiotis Apostolellis" userId="1b6c934f-d8c5-473c-9f45-0ec952064abc" providerId="ADAL" clId="{D7755570-0DB3-4AC7-AB3C-8C848564099D}" dt="2018-04-11T20:58:12.651" v="133" actId="26606"/>
          <ac:spMkLst>
            <pc:docMk/>
            <pc:sldMk cId="648122222" sldId="267"/>
            <ac:spMk id="1028" creationId="{CD333CBE-B699-4E3B-9F45-C045F773434F}"/>
          </ac:spMkLst>
        </pc:spChg>
        <pc:picChg chg="del">
          <ac:chgData name="Panagiotis Apostolellis" userId="1b6c934f-d8c5-473c-9f45-0ec952064abc" providerId="ADAL" clId="{D7755570-0DB3-4AC7-AB3C-8C848564099D}" dt="2018-04-11T20:57:11.972" v="72" actId="478"/>
          <ac:picMkLst>
            <pc:docMk/>
            <pc:sldMk cId="648122222" sldId="267"/>
            <ac:picMk id="4" creationId="{73FA9933-1A2D-41A1-877A-CA8674453522}"/>
          </ac:picMkLst>
        </pc:picChg>
        <pc:picChg chg="add mod ord">
          <ac:chgData name="Panagiotis Apostolellis" userId="1b6c934f-d8c5-473c-9f45-0ec952064abc" providerId="ADAL" clId="{D7755570-0DB3-4AC7-AB3C-8C848564099D}" dt="2018-04-11T20:58:12.651" v="133" actId="26606"/>
          <ac:picMkLst>
            <pc:docMk/>
            <pc:sldMk cId="648122222" sldId="267"/>
            <ac:picMk id="1026" creationId="{B701EA3A-714E-496C-957C-7E72636B193F}"/>
          </ac:picMkLst>
        </pc:picChg>
      </pc:sldChg>
      <pc:sldChg chg="addSp delSp add del">
        <pc:chgData name="Panagiotis Apostolellis" userId="1b6c934f-d8c5-473c-9f45-0ec952064abc" providerId="ADAL" clId="{D7755570-0DB3-4AC7-AB3C-8C848564099D}" dt="2018-04-12T14:07:31.403" v="749" actId="2696"/>
        <pc:sldMkLst>
          <pc:docMk/>
          <pc:sldMk cId="3694926201" sldId="268"/>
        </pc:sldMkLst>
        <pc:spChg chg="del">
          <ac:chgData name="Panagiotis Apostolellis" userId="1b6c934f-d8c5-473c-9f45-0ec952064abc" providerId="ADAL" clId="{D7755570-0DB3-4AC7-AB3C-8C848564099D}" dt="2018-04-11T21:02:24.123" v="139" actId="478"/>
          <ac:spMkLst>
            <pc:docMk/>
            <pc:sldMk cId="3694926201" sldId="268"/>
            <ac:spMk id="14" creationId="{13506816-7810-4FF5-BC8E-FE2C5A850053}"/>
          </ac:spMkLst>
        </pc:spChg>
        <pc:spChg chg="del">
          <ac:chgData name="Panagiotis Apostolellis" userId="1b6c934f-d8c5-473c-9f45-0ec952064abc" providerId="ADAL" clId="{D7755570-0DB3-4AC7-AB3C-8C848564099D}" dt="2018-04-11T21:02:22.764" v="138" actId="478"/>
          <ac:spMkLst>
            <pc:docMk/>
            <pc:sldMk cId="3694926201" sldId="268"/>
            <ac:spMk id="15" creationId="{7EA8972C-7BE5-47EC-A260-202F80DC1223}"/>
          </ac:spMkLst>
        </pc:spChg>
        <pc:spChg chg="del">
          <ac:chgData name="Panagiotis Apostolellis" userId="1b6c934f-d8c5-473c-9f45-0ec952064abc" providerId="ADAL" clId="{D7755570-0DB3-4AC7-AB3C-8C848564099D}" dt="2018-04-11T21:02:21.052" v="137" actId="478"/>
          <ac:spMkLst>
            <pc:docMk/>
            <pc:sldMk cId="3694926201" sldId="268"/>
            <ac:spMk id="16" creationId="{7028D4A4-1E70-40A8-BE31-697E6B84FA3B}"/>
          </ac:spMkLst>
        </pc:spChg>
        <pc:spChg chg="del">
          <ac:chgData name="Panagiotis Apostolellis" userId="1b6c934f-d8c5-473c-9f45-0ec952064abc" providerId="ADAL" clId="{D7755570-0DB3-4AC7-AB3C-8C848564099D}" dt="2018-04-11T21:02:25.042" v="140" actId="478"/>
          <ac:spMkLst>
            <pc:docMk/>
            <pc:sldMk cId="3694926201" sldId="268"/>
            <ac:spMk id="17" creationId="{FD54F726-D447-45CE-AF42-AFBD0BDC9763}"/>
          </ac:spMkLst>
        </pc:spChg>
        <pc:spChg chg="del">
          <ac:chgData name="Panagiotis Apostolellis" userId="1b6c934f-d8c5-473c-9f45-0ec952064abc" providerId="ADAL" clId="{D7755570-0DB3-4AC7-AB3C-8C848564099D}" dt="2018-04-11T21:02:20.372" v="136" actId="478"/>
          <ac:spMkLst>
            <pc:docMk/>
            <pc:sldMk cId="3694926201" sldId="268"/>
            <ac:spMk id="18" creationId="{FBFA00AD-FA72-4DCB-B976-1057E1149A1F}"/>
          </ac:spMkLst>
        </pc:spChg>
        <pc:picChg chg="add del">
          <ac:chgData name="Panagiotis Apostolellis" userId="1b6c934f-d8c5-473c-9f45-0ec952064abc" providerId="ADAL" clId="{D7755570-0DB3-4AC7-AB3C-8C848564099D}" dt="2018-04-11T21:03:04.701" v="142" actId="478"/>
          <ac:picMkLst>
            <pc:docMk/>
            <pc:sldMk cId="3694926201" sldId="268"/>
            <ac:picMk id="2050" creationId="{6264A168-DE11-41D2-9F66-06AAC7BD418C}"/>
          </ac:picMkLst>
        </pc:picChg>
      </pc:sldChg>
      <pc:sldChg chg="addSp delSp modSp add mod setBg">
        <pc:chgData name="Panagiotis Apostolellis" userId="1b6c934f-d8c5-473c-9f45-0ec952064abc" providerId="ADAL" clId="{D7755570-0DB3-4AC7-AB3C-8C848564099D}" dt="2018-04-12T13:47:14.471" v="489" actId="403"/>
        <pc:sldMkLst>
          <pc:docMk/>
          <pc:sldMk cId="39696269" sldId="269"/>
        </pc:sldMkLst>
        <pc:spChg chg="mod">
          <ac:chgData name="Panagiotis Apostolellis" userId="1b6c934f-d8c5-473c-9f45-0ec952064abc" providerId="ADAL" clId="{D7755570-0DB3-4AC7-AB3C-8C848564099D}" dt="2018-04-11T21:31:36.095" v="248" actId="26606"/>
          <ac:spMkLst>
            <pc:docMk/>
            <pc:sldMk cId="39696269" sldId="269"/>
            <ac:spMk id="2" creationId="{46FDE59A-5EE1-4D49-A71E-AD66846CB06B}"/>
          </ac:spMkLst>
        </pc:spChg>
        <pc:spChg chg="add del mod">
          <ac:chgData name="Panagiotis Apostolellis" userId="1b6c934f-d8c5-473c-9f45-0ec952064abc" providerId="ADAL" clId="{D7755570-0DB3-4AC7-AB3C-8C848564099D}" dt="2018-04-11T21:31:59.268" v="251"/>
          <ac:spMkLst>
            <pc:docMk/>
            <pc:sldMk cId="39696269" sldId="269"/>
            <ac:spMk id="3" creationId="{B0F35086-3637-4D20-B68E-D5081A91987B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3" creationId="{2B050406-0C91-460B-9CDC-F310BEEA4C1D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4" creationId="{D84214DE-586C-4CCA-B776-2BBC4C1E5EC1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5" creationId="{B6187F9E-5537-4CC8-A97E-7EFFE9ECCCC3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6" creationId="{299364A6-19AD-44D7-9FCE-205147285F09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8" creationId="{5D9B7049-6560-47CF-8728-F560E83CA035}"/>
          </ac:spMkLst>
        </pc:spChg>
        <pc:spChg chg="add del">
          <ac:chgData name="Panagiotis Apostolellis" userId="1b6c934f-d8c5-473c-9f45-0ec952064abc" providerId="ADAL" clId="{D7755570-0DB3-4AC7-AB3C-8C848564099D}" dt="2018-04-11T21:30:59.179" v="245"/>
          <ac:spMkLst>
            <pc:docMk/>
            <pc:sldMk cId="39696269" sldId="269"/>
            <ac:spMk id="19" creationId="{AA48758A-E9D4-41C0-926C-F73496CF0A77}"/>
          </ac:spMkLst>
        </pc:spChg>
        <pc:spChg chg="add mod">
          <ac:chgData name="Panagiotis Apostolellis" userId="1b6c934f-d8c5-473c-9f45-0ec952064abc" providerId="ADAL" clId="{D7755570-0DB3-4AC7-AB3C-8C848564099D}" dt="2018-04-12T13:47:14.471" v="489" actId="403"/>
          <ac:spMkLst>
            <pc:docMk/>
            <pc:sldMk cId="39696269" sldId="269"/>
            <ac:spMk id="22" creationId="{5F414C74-1B9A-4557-95DC-3F36E3B6DA83}"/>
          </ac:spMkLst>
        </pc:spChg>
        <pc:spChg chg="add mod">
          <ac:chgData name="Panagiotis Apostolellis" userId="1b6c934f-d8c5-473c-9f45-0ec952064abc" providerId="ADAL" clId="{D7755570-0DB3-4AC7-AB3C-8C848564099D}" dt="2018-04-12T13:47:14.471" v="489" actId="403"/>
          <ac:spMkLst>
            <pc:docMk/>
            <pc:sldMk cId="39696269" sldId="269"/>
            <ac:spMk id="24" creationId="{30D6DE25-5149-46BD-85A4-DD403961222C}"/>
          </ac:spMkLst>
        </pc:spChg>
        <pc:spChg chg="add mod">
          <ac:chgData name="Panagiotis Apostolellis" userId="1b6c934f-d8c5-473c-9f45-0ec952064abc" providerId="ADAL" clId="{D7755570-0DB3-4AC7-AB3C-8C848564099D}" dt="2018-04-12T13:47:14.471" v="489" actId="403"/>
          <ac:spMkLst>
            <pc:docMk/>
            <pc:sldMk cId="39696269" sldId="269"/>
            <ac:spMk id="25" creationId="{F9D0E2C9-94AF-4E99-84F0-F161B1D7CEB5}"/>
          </ac:spMkLst>
        </pc:spChg>
        <pc:spChg chg="add del">
          <ac:chgData name="Panagiotis Apostolellis" userId="1b6c934f-d8c5-473c-9f45-0ec952064abc" providerId="ADAL" clId="{D7755570-0DB3-4AC7-AB3C-8C848564099D}" dt="2018-04-11T21:31:36.095" v="248" actId="26606"/>
          <ac:spMkLst>
            <pc:docMk/>
            <pc:sldMk cId="39696269" sldId="269"/>
            <ac:spMk id="26" creationId="{D6EA1A26-163F-4F15-91F4-F2C51AC9C106}"/>
          </ac:spMkLst>
        </pc:spChg>
        <pc:spChg chg="add mod">
          <ac:chgData name="Panagiotis Apostolellis" userId="1b6c934f-d8c5-473c-9f45-0ec952064abc" providerId="ADAL" clId="{D7755570-0DB3-4AC7-AB3C-8C848564099D}" dt="2018-04-12T13:47:14.471" v="489" actId="403"/>
          <ac:spMkLst>
            <pc:docMk/>
            <pc:sldMk cId="39696269" sldId="269"/>
            <ac:spMk id="27" creationId="{DF432280-3CE6-46F9-A965-88098329B0E5}"/>
          </ac:spMkLst>
        </pc:spChg>
        <pc:spChg chg="add mod">
          <ac:chgData name="Panagiotis Apostolellis" userId="1b6c934f-d8c5-473c-9f45-0ec952064abc" providerId="ADAL" clId="{D7755570-0DB3-4AC7-AB3C-8C848564099D}" dt="2018-04-12T13:47:14.471" v="489" actId="403"/>
          <ac:spMkLst>
            <pc:docMk/>
            <pc:sldMk cId="39696269" sldId="269"/>
            <ac:spMk id="28" creationId="{D435C7E0-64C2-4722-9C7B-9440911AB05D}"/>
          </ac:spMkLst>
        </pc:spChg>
        <pc:grpChg chg="add del">
          <ac:chgData name="Panagiotis Apostolellis" userId="1b6c934f-d8c5-473c-9f45-0ec952064abc" providerId="ADAL" clId="{D7755570-0DB3-4AC7-AB3C-8C848564099D}" dt="2018-04-11T21:30:59.179" v="245"/>
          <ac:grpSpMkLst>
            <pc:docMk/>
            <pc:sldMk cId="39696269" sldId="269"/>
            <ac:grpSpMk id="6" creationId="{3971038A-BB36-4208-B166-17C66166184D}"/>
          </ac:grpSpMkLst>
        </pc:grpChg>
        <pc:graphicFrameChg chg="mod modGraphic">
          <ac:chgData name="Panagiotis Apostolellis" userId="1b6c934f-d8c5-473c-9f45-0ec952064abc" providerId="ADAL" clId="{D7755570-0DB3-4AC7-AB3C-8C848564099D}" dt="2018-04-11T21:31:36.095" v="248" actId="26606"/>
          <ac:graphicFrameMkLst>
            <pc:docMk/>
            <pc:sldMk cId="39696269" sldId="269"/>
            <ac:graphicFrameMk id="4" creationId="{60D89851-0389-4977-902E-62AE5922E9C2}"/>
          </ac:graphicFrameMkLst>
        </pc:graphicFrameChg>
        <pc:graphicFrameChg chg="add del">
          <ac:chgData name="Panagiotis Apostolellis" userId="1b6c934f-d8c5-473c-9f45-0ec952064abc" providerId="ADAL" clId="{D7755570-0DB3-4AC7-AB3C-8C848564099D}" dt="2018-04-11T21:30:59.179" v="245"/>
          <ac:graphicFrameMkLst>
            <pc:docMk/>
            <pc:sldMk cId="39696269" sldId="269"/>
            <ac:graphicFrameMk id="17" creationId="{BA760810-817F-4D3A-AC97-3EF069773F9B}"/>
          </ac:graphicFrameMkLst>
        </pc:graphicFrameChg>
        <pc:picChg chg="add del">
          <ac:chgData name="Panagiotis Apostolellis" userId="1b6c934f-d8c5-473c-9f45-0ec952064abc" providerId="ADAL" clId="{D7755570-0DB3-4AC7-AB3C-8C848564099D}" dt="2018-04-11T21:30:59.179" v="245"/>
          <ac:picMkLst>
            <pc:docMk/>
            <pc:sldMk cId="39696269" sldId="269"/>
            <ac:picMk id="5" creationId="{BD069A17-1542-43C5-A791-6FABFCE95070}"/>
          </ac:picMkLst>
        </pc:picChg>
        <pc:picChg chg="add del">
          <ac:chgData name="Panagiotis Apostolellis" userId="1b6c934f-d8c5-473c-9f45-0ec952064abc" providerId="ADAL" clId="{D7755570-0DB3-4AC7-AB3C-8C848564099D}" dt="2018-04-11T21:30:59.179" v="245"/>
          <ac:picMkLst>
            <pc:docMk/>
            <pc:sldMk cId="39696269" sldId="269"/>
            <ac:picMk id="20" creationId="{E415BE49-81A6-411C-AB1D-3D0AA30AE3A6}"/>
          </ac:picMkLst>
        </pc:picChg>
        <pc:picChg chg="add del mod ord">
          <ac:chgData name="Panagiotis Apostolellis" userId="1b6c934f-d8c5-473c-9f45-0ec952064abc" providerId="ADAL" clId="{D7755570-0DB3-4AC7-AB3C-8C848564099D}" dt="2018-04-11T21:31:40.542" v="249"/>
          <ac:picMkLst>
            <pc:docMk/>
            <pc:sldMk cId="39696269" sldId="269"/>
            <ac:picMk id="21" creationId="{A1B8BB5A-EDBD-42A7-9D70-F06B872BD9F2}"/>
          </ac:picMkLst>
        </pc:picChg>
      </pc:sldChg>
      <pc:sldChg chg="addSp modSp add del mod setBg">
        <pc:chgData name="Panagiotis Apostolellis" userId="1b6c934f-d8c5-473c-9f45-0ec952064abc" providerId="ADAL" clId="{D7755570-0DB3-4AC7-AB3C-8C848564099D}" dt="2018-04-12T13:35:17.797" v="288" actId="2696"/>
        <pc:sldMkLst>
          <pc:docMk/>
          <pc:sldMk cId="1811457802" sldId="270"/>
        </pc:sldMkLst>
        <pc:spChg chg="mod">
          <ac:chgData name="Panagiotis Apostolellis" userId="1b6c934f-d8c5-473c-9f45-0ec952064abc" providerId="ADAL" clId="{D7755570-0DB3-4AC7-AB3C-8C848564099D}" dt="2018-04-12T13:33:59.620" v="270" actId="20577"/>
          <ac:spMkLst>
            <pc:docMk/>
            <pc:sldMk cId="1811457802" sldId="270"/>
            <ac:spMk id="2" creationId="{BB2BDD62-5925-4137-B9C9-D3EB264DE2F0}"/>
          </ac:spMkLst>
        </pc:spChg>
        <pc:spChg chg="mod">
          <ac:chgData name="Panagiotis Apostolellis" userId="1b6c934f-d8c5-473c-9f45-0ec952064abc" providerId="ADAL" clId="{D7755570-0DB3-4AC7-AB3C-8C848564099D}" dt="2018-04-12T13:32:43.169" v="255" actId="12"/>
          <ac:spMkLst>
            <pc:docMk/>
            <pc:sldMk cId="1811457802" sldId="270"/>
            <ac:spMk id="3" creationId="{E3574ADB-C559-4CC0-95DD-9FA882DD3A77}"/>
          </ac:spMkLst>
        </pc:spChg>
        <pc:picChg chg="add mod ord">
          <ac:chgData name="Panagiotis Apostolellis" userId="1b6c934f-d8c5-473c-9f45-0ec952064abc" providerId="ADAL" clId="{D7755570-0DB3-4AC7-AB3C-8C848564099D}" dt="2018-04-12T13:32:12.932" v="253" actId="26606"/>
          <ac:picMkLst>
            <pc:docMk/>
            <pc:sldMk cId="1811457802" sldId="270"/>
            <ac:picMk id="3074" creationId="{7F893EBF-DBC0-4E98-9221-AB37A08B653E}"/>
          </ac:picMkLst>
        </pc:picChg>
      </pc:sldChg>
      <pc:sldChg chg="addSp delSp modSp add mod setBg">
        <pc:chgData name="Panagiotis Apostolellis" userId="1b6c934f-d8c5-473c-9f45-0ec952064abc" providerId="ADAL" clId="{D7755570-0DB3-4AC7-AB3C-8C848564099D}" dt="2018-04-12T13:53:32.660" v="570" actId="1076"/>
        <pc:sldMkLst>
          <pc:docMk/>
          <pc:sldMk cId="1744860997" sldId="271"/>
        </pc:sldMkLst>
        <pc:spChg chg="mod">
          <ac:chgData name="Panagiotis Apostolellis" userId="1b6c934f-d8c5-473c-9f45-0ec952064abc" providerId="ADAL" clId="{D7755570-0DB3-4AC7-AB3C-8C848564099D}" dt="2018-04-12T13:33:14.299" v="260" actId="26606"/>
          <ac:spMkLst>
            <pc:docMk/>
            <pc:sldMk cId="1744860997" sldId="271"/>
            <ac:spMk id="2" creationId="{3D593FB4-80C0-4CB3-9F53-783A8FB2B49B}"/>
          </ac:spMkLst>
        </pc:spChg>
        <pc:spChg chg="add del mod">
          <ac:chgData name="Panagiotis Apostolellis" userId="1b6c934f-d8c5-473c-9f45-0ec952064abc" providerId="ADAL" clId="{D7755570-0DB3-4AC7-AB3C-8C848564099D}" dt="2018-04-12T13:33:14.299" v="260" actId="26606"/>
          <ac:spMkLst>
            <pc:docMk/>
            <pc:sldMk cId="1744860997" sldId="271"/>
            <ac:spMk id="3" creationId="{990C1CD5-2FD8-483F-B46A-4822DDEB4F2A}"/>
          </ac:spMkLst>
        </pc:spChg>
        <pc:spChg chg="add">
          <ac:chgData name="Panagiotis Apostolellis" userId="1b6c934f-d8c5-473c-9f45-0ec952064abc" providerId="ADAL" clId="{D7755570-0DB3-4AC7-AB3C-8C848564099D}" dt="2018-04-12T13:33:14.299" v="260" actId="26606"/>
          <ac:spMkLst>
            <pc:docMk/>
            <pc:sldMk cId="1744860997" sldId="271"/>
            <ac:spMk id="7" creationId="{AD6F6937-3B5A-4391-9F37-58A571B362A9}"/>
          </ac:spMkLst>
        </pc:spChg>
        <pc:spChg chg="add del">
          <ac:chgData name="Panagiotis Apostolellis" userId="1b6c934f-d8c5-473c-9f45-0ec952064abc" providerId="ADAL" clId="{D7755570-0DB3-4AC7-AB3C-8C848564099D}" dt="2018-04-12T13:33:12.054" v="257" actId="26606"/>
          <ac:spMkLst>
            <pc:docMk/>
            <pc:sldMk cId="1744860997" sldId="271"/>
            <ac:spMk id="8" creationId="{AD6F6937-3B5A-4391-9F37-58A571B362A9}"/>
          </ac:spMkLst>
        </pc:spChg>
        <pc:spChg chg="add mod">
          <ac:chgData name="Panagiotis Apostolellis" userId="1b6c934f-d8c5-473c-9f45-0ec952064abc" providerId="ADAL" clId="{D7755570-0DB3-4AC7-AB3C-8C848564099D}" dt="2018-04-12T13:37:40.118" v="321" actId="1076"/>
          <ac:spMkLst>
            <pc:docMk/>
            <pc:sldMk cId="1744860997" sldId="271"/>
            <ac:spMk id="9" creationId="{990C1CD5-2FD8-483F-B46A-4822DDEB4F2A}"/>
          </ac:spMkLst>
        </pc:spChg>
        <pc:graphicFrameChg chg="add del">
          <ac:chgData name="Panagiotis Apostolellis" userId="1b6c934f-d8c5-473c-9f45-0ec952064abc" providerId="ADAL" clId="{D7755570-0DB3-4AC7-AB3C-8C848564099D}" dt="2018-04-12T13:33:14.292" v="259" actId="26606"/>
          <ac:graphicFrameMkLst>
            <pc:docMk/>
            <pc:sldMk cId="1744860997" sldId="271"/>
            <ac:graphicFrameMk id="5" creationId="{9998C874-3FB5-4F0D-831C-9ED5A21560EA}"/>
          </ac:graphicFrameMkLst>
        </pc:graphicFrameChg>
        <pc:picChg chg="add del mod">
          <ac:chgData name="Panagiotis Apostolellis" userId="1b6c934f-d8c5-473c-9f45-0ec952064abc" providerId="ADAL" clId="{D7755570-0DB3-4AC7-AB3C-8C848564099D}" dt="2018-04-12T13:53:23.853" v="567" actId="478"/>
          <ac:picMkLst>
            <pc:docMk/>
            <pc:sldMk cId="1744860997" sldId="271"/>
            <ac:picMk id="10" creationId="{19CB41B8-162A-46C2-A248-E9B6803015D2}"/>
          </ac:picMkLst>
        </pc:picChg>
        <pc:picChg chg="add mod">
          <ac:chgData name="Panagiotis Apostolellis" userId="1b6c934f-d8c5-473c-9f45-0ec952064abc" providerId="ADAL" clId="{D7755570-0DB3-4AC7-AB3C-8C848564099D}" dt="2018-04-12T13:53:32.660" v="570" actId="1076"/>
          <ac:picMkLst>
            <pc:docMk/>
            <pc:sldMk cId="1744860997" sldId="271"/>
            <ac:picMk id="11266" creationId="{91AC45B7-4221-4FC2-BD35-4BDCA5877DC2}"/>
          </ac:picMkLst>
        </pc:picChg>
      </pc:sldChg>
      <pc:sldChg chg="add del">
        <pc:chgData name="Panagiotis Apostolellis" userId="1b6c934f-d8c5-473c-9f45-0ec952064abc" providerId="ADAL" clId="{D7755570-0DB3-4AC7-AB3C-8C848564099D}" dt="2018-04-12T13:36:43.755" v="306" actId="2696"/>
        <pc:sldMkLst>
          <pc:docMk/>
          <pc:sldMk cId="1031770793" sldId="272"/>
        </pc:sldMkLst>
      </pc:sldChg>
      <pc:sldChg chg="add del">
        <pc:chgData name="Panagiotis Apostolellis" userId="1b6c934f-d8c5-473c-9f45-0ec952064abc" providerId="ADAL" clId="{D7755570-0DB3-4AC7-AB3C-8C848564099D}" dt="2018-04-12T13:37:44.092" v="322" actId="2696"/>
        <pc:sldMkLst>
          <pc:docMk/>
          <pc:sldMk cId="934477006" sldId="273"/>
        </pc:sldMkLst>
      </pc:sldChg>
      <pc:sldChg chg="add del">
        <pc:chgData name="Panagiotis Apostolellis" userId="1b6c934f-d8c5-473c-9f45-0ec952064abc" providerId="ADAL" clId="{D7755570-0DB3-4AC7-AB3C-8C848564099D}" dt="2018-04-12T13:40:09.129" v="412" actId="2696"/>
        <pc:sldMkLst>
          <pc:docMk/>
          <pc:sldMk cId="2439966093" sldId="274"/>
        </pc:sldMkLst>
      </pc:sldChg>
      <pc:sldChg chg="modSp">
        <pc:chgData name="Panagiotis Apostolellis" userId="1b6c934f-d8c5-473c-9f45-0ec952064abc" providerId="ADAL" clId="{D7755570-0DB3-4AC7-AB3C-8C848564099D}" dt="2018-04-11T20:33:20.527" v="13" actId="20577"/>
        <pc:sldMkLst>
          <pc:docMk/>
          <pc:sldMk cId="1658781235" sldId="275"/>
        </pc:sldMkLst>
        <pc:spChg chg="mod">
          <ac:chgData name="Panagiotis Apostolellis" userId="1b6c934f-d8c5-473c-9f45-0ec952064abc" providerId="ADAL" clId="{D7755570-0DB3-4AC7-AB3C-8C848564099D}" dt="2018-04-11T20:33:16.264" v="11" actId="20577"/>
          <ac:spMkLst>
            <pc:docMk/>
            <pc:sldMk cId="1658781235" sldId="275"/>
            <ac:spMk id="2" creationId="{5766E5E4-9610-462F-904A-B500274C5C3D}"/>
          </ac:spMkLst>
        </pc:spChg>
        <pc:spChg chg="mod">
          <ac:chgData name="Panagiotis Apostolellis" userId="1b6c934f-d8c5-473c-9f45-0ec952064abc" providerId="ADAL" clId="{D7755570-0DB3-4AC7-AB3C-8C848564099D}" dt="2018-04-11T20:33:20.527" v="13" actId="20577"/>
          <ac:spMkLst>
            <pc:docMk/>
            <pc:sldMk cId="1658781235" sldId="275"/>
            <ac:spMk id="3" creationId="{3D766791-3667-40B9-BE78-4207513557D9}"/>
          </ac:spMkLst>
        </pc:spChg>
      </pc:sldChg>
      <pc:sldChg chg="add del">
        <pc:chgData name="Panagiotis Apostolellis" userId="1b6c934f-d8c5-473c-9f45-0ec952064abc" providerId="ADAL" clId="{D7755570-0DB3-4AC7-AB3C-8C848564099D}" dt="2018-04-12T13:42:00.001" v="438" actId="2696"/>
        <pc:sldMkLst>
          <pc:docMk/>
          <pc:sldMk cId="1162880130" sldId="276"/>
        </pc:sldMkLst>
      </pc:sldChg>
      <pc:sldChg chg="addSp delSp modSp ord delAnim modAnim">
        <pc:chgData name="Panagiotis Apostolellis" userId="1b6c934f-d8c5-473c-9f45-0ec952064abc" providerId="ADAL" clId="{D7755570-0DB3-4AC7-AB3C-8C848564099D}" dt="2018-04-12T14:58:37.460" v="1039"/>
        <pc:sldMkLst>
          <pc:docMk/>
          <pc:sldMk cId="2474879137" sldId="277"/>
        </pc:sldMkLst>
        <pc:spChg chg="mod">
          <ac:chgData name="Panagiotis Apostolellis" userId="1b6c934f-d8c5-473c-9f45-0ec952064abc" providerId="ADAL" clId="{D7755570-0DB3-4AC7-AB3C-8C848564099D}" dt="2018-04-11T20:55:06.169" v="17"/>
          <ac:spMkLst>
            <pc:docMk/>
            <pc:sldMk cId="2474879137" sldId="277"/>
            <ac:spMk id="2" creationId="{399023A0-FF9B-4CBE-A671-9C6D9D6ADF2D}"/>
          </ac:spMkLst>
        </pc:spChg>
        <pc:spChg chg="add mod">
          <ac:chgData name="Panagiotis Apostolellis" userId="1b6c934f-d8c5-473c-9f45-0ec952064abc" providerId="ADAL" clId="{D7755570-0DB3-4AC7-AB3C-8C848564099D}" dt="2018-04-11T20:56:35.394" v="70" actId="1076"/>
          <ac:spMkLst>
            <pc:docMk/>
            <pc:sldMk cId="2474879137" sldId="277"/>
            <ac:spMk id="3" creationId="{DDF78000-3E08-4D23-9D04-2CB668806AEA}"/>
          </ac:spMkLst>
        </pc:spChg>
        <pc:spChg chg="add mod">
          <ac:chgData name="Panagiotis Apostolellis" userId="1b6c934f-d8c5-473c-9f45-0ec952064abc" providerId="ADAL" clId="{D7755570-0DB3-4AC7-AB3C-8C848564099D}" dt="2018-04-12T14:58:29.763" v="1038" actId="208"/>
          <ac:spMkLst>
            <pc:docMk/>
            <pc:sldMk cId="2474879137" sldId="277"/>
            <ac:spMk id="4" creationId="{D9AA2F91-8C7E-4C43-8316-4EDFA502220E}"/>
          </ac:spMkLst>
        </pc:spChg>
        <pc:spChg chg="del">
          <ac:chgData name="Panagiotis Apostolellis" userId="1b6c934f-d8c5-473c-9f45-0ec952064abc" providerId="ADAL" clId="{D7755570-0DB3-4AC7-AB3C-8C848564099D}" dt="2018-04-11T20:55:18.457" v="18" actId="478"/>
          <ac:spMkLst>
            <pc:docMk/>
            <pc:sldMk cId="2474879137" sldId="277"/>
            <ac:spMk id="12" creationId="{BF35C96F-E79B-4D40-9EF3-0FB458B851B0}"/>
          </ac:spMkLst>
        </pc:spChg>
        <pc:spChg chg="mod">
          <ac:chgData name="Panagiotis Apostolellis" userId="1b6c934f-d8c5-473c-9f45-0ec952064abc" providerId="ADAL" clId="{D7755570-0DB3-4AC7-AB3C-8C848564099D}" dt="2018-04-11T20:56:25.611" v="67" actId="1076"/>
          <ac:spMkLst>
            <pc:docMk/>
            <pc:sldMk cId="2474879137" sldId="277"/>
            <ac:spMk id="13" creationId="{02532BD9-97DD-4146-B639-A9D15D5B7A60}"/>
          </ac:spMkLst>
        </pc:spChg>
        <pc:spChg chg="del">
          <ac:chgData name="Panagiotis Apostolellis" userId="1b6c934f-d8c5-473c-9f45-0ec952064abc" providerId="ADAL" clId="{D7755570-0DB3-4AC7-AB3C-8C848564099D}" dt="2018-04-11T20:56:13.828" v="52" actId="478"/>
          <ac:spMkLst>
            <pc:docMk/>
            <pc:sldMk cId="2474879137" sldId="277"/>
            <ac:spMk id="15" creationId="{E77098DD-1486-46DB-AFF8-8DFA5DA6EC4E}"/>
          </ac:spMkLst>
        </pc:spChg>
        <pc:picChg chg="del">
          <ac:chgData name="Panagiotis Apostolellis" userId="1b6c934f-d8c5-473c-9f45-0ec952064abc" providerId="ADAL" clId="{D7755570-0DB3-4AC7-AB3C-8C848564099D}" dt="2018-04-11T20:55:19.705" v="19" actId="478"/>
          <ac:picMkLst>
            <pc:docMk/>
            <pc:sldMk cId="2474879137" sldId="277"/>
            <ac:picMk id="11" creationId="{5282282F-1FAC-4646-B201-104BEB21E2B4}"/>
          </ac:picMkLst>
        </pc:picChg>
        <pc:picChg chg="del">
          <ac:chgData name="Panagiotis Apostolellis" userId="1b6c934f-d8c5-473c-9f45-0ec952064abc" providerId="ADAL" clId="{D7755570-0DB3-4AC7-AB3C-8C848564099D}" dt="2018-04-11T20:55:20.962" v="20" actId="478"/>
          <ac:picMkLst>
            <pc:docMk/>
            <pc:sldMk cId="2474879137" sldId="277"/>
            <ac:picMk id="14" creationId="{E8CC7A73-332D-4047-98DF-EC0C780CC1C6}"/>
          </ac:picMkLst>
        </pc:picChg>
      </pc:sldChg>
      <pc:sldChg chg="del">
        <pc:chgData name="Panagiotis Apostolellis" userId="1b6c934f-d8c5-473c-9f45-0ec952064abc" providerId="ADAL" clId="{D7755570-0DB3-4AC7-AB3C-8C848564099D}" dt="2018-04-12T13:42:05.777" v="440" actId="2696"/>
        <pc:sldMkLst>
          <pc:docMk/>
          <pc:sldMk cId="139943437" sldId="278"/>
        </pc:sldMkLst>
      </pc:sldChg>
      <pc:sldChg chg="del">
        <pc:chgData name="Panagiotis Apostolellis" userId="1b6c934f-d8c5-473c-9f45-0ec952064abc" providerId="ADAL" clId="{D7755570-0DB3-4AC7-AB3C-8C848564099D}" dt="2018-04-12T13:42:05.757" v="439" actId="2696"/>
        <pc:sldMkLst>
          <pc:docMk/>
          <pc:sldMk cId="2575506319" sldId="281"/>
        </pc:sldMkLst>
      </pc:sldChg>
      <pc:sldChg chg="del">
        <pc:chgData name="Panagiotis Apostolellis" userId="1b6c934f-d8c5-473c-9f45-0ec952064abc" providerId="ADAL" clId="{D7755570-0DB3-4AC7-AB3C-8C848564099D}" dt="2018-04-12T13:42:05.791" v="441" actId="2696"/>
        <pc:sldMkLst>
          <pc:docMk/>
          <pc:sldMk cId="3012614726" sldId="285"/>
        </pc:sldMkLst>
      </pc:sldChg>
      <pc:sldChg chg="del">
        <pc:chgData name="Panagiotis Apostolellis" userId="1b6c934f-d8c5-473c-9f45-0ec952064abc" providerId="ADAL" clId="{D7755570-0DB3-4AC7-AB3C-8C848564099D}" dt="2018-04-12T13:42:05.806" v="443" actId="2696"/>
        <pc:sldMkLst>
          <pc:docMk/>
          <pc:sldMk cId="4025154209" sldId="292"/>
        </pc:sldMkLst>
      </pc:sldChg>
      <pc:sldChg chg="del">
        <pc:chgData name="Panagiotis Apostolellis" userId="1b6c934f-d8c5-473c-9f45-0ec952064abc" providerId="ADAL" clId="{D7755570-0DB3-4AC7-AB3C-8C848564099D}" dt="2018-04-12T13:42:05.806" v="442" actId="2696"/>
        <pc:sldMkLst>
          <pc:docMk/>
          <pc:sldMk cId="2098079392" sldId="293"/>
        </pc:sldMkLst>
      </pc:sldChg>
      <pc:sldChg chg="del">
        <pc:chgData name="Panagiotis Apostolellis" userId="1b6c934f-d8c5-473c-9f45-0ec952064abc" providerId="ADAL" clId="{D7755570-0DB3-4AC7-AB3C-8C848564099D}" dt="2018-04-12T13:42:05.822" v="444" actId="2696"/>
        <pc:sldMkLst>
          <pc:docMk/>
          <pc:sldMk cId="1212909302" sldId="294"/>
        </pc:sldMkLst>
      </pc:sldChg>
      <pc:sldChg chg="add del">
        <pc:chgData name="Panagiotis Apostolellis" userId="1b6c934f-d8c5-473c-9f45-0ec952064abc" providerId="ADAL" clId="{D7755570-0DB3-4AC7-AB3C-8C848564099D}" dt="2018-04-11T20:56:39.034" v="71" actId="2696"/>
        <pc:sldMkLst>
          <pc:docMk/>
          <pc:sldMk cId="831819877" sldId="295"/>
        </pc:sldMkLst>
      </pc:sldChg>
      <pc:sldChg chg="add del">
        <pc:chgData name="Panagiotis Apostolellis" userId="1b6c934f-d8c5-473c-9f45-0ec952064abc" providerId="ADAL" clId="{D7755570-0DB3-4AC7-AB3C-8C848564099D}" dt="2018-04-12T13:41:05.902" v="425" actId="2696"/>
        <pc:sldMkLst>
          <pc:docMk/>
          <pc:sldMk cId="2181077935" sldId="296"/>
        </pc:sldMkLst>
      </pc:sldChg>
      <pc:sldChg chg="addSp delSp modSp add mod setBg delAnim modAnim">
        <pc:chgData name="Panagiotis Apostolellis" userId="1b6c934f-d8c5-473c-9f45-0ec952064abc" providerId="ADAL" clId="{D7755570-0DB3-4AC7-AB3C-8C848564099D}" dt="2018-04-12T15:01:48.848" v="1065" actId="14100"/>
        <pc:sldMkLst>
          <pc:docMk/>
          <pc:sldMk cId="4192121569" sldId="297"/>
        </pc:sldMkLst>
        <pc:spChg chg="mod">
          <ac:chgData name="Panagiotis Apostolellis" userId="1b6c934f-d8c5-473c-9f45-0ec952064abc" providerId="ADAL" clId="{D7755570-0DB3-4AC7-AB3C-8C848564099D}" dt="2018-04-11T21:03:26.890" v="163" actId="26606"/>
          <ac:spMkLst>
            <pc:docMk/>
            <pc:sldMk cId="4192121569" sldId="297"/>
            <ac:spMk id="2" creationId="{FC5FBB29-F937-4312-B071-3CFC3540070B}"/>
          </ac:spMkLst>
        </pc:spChg>
        <pc:spChg chg="del">
          <ac:chgData name="Panagiotis Apostolellis" userId="1b6c934f-d8c5-473c-9f45-0ec952064abc" providerId="ADAL" clId="{D7755570-0DB3-4AC7-AB3C-8C848564099D}" dt="2018-04-11T21:03:26.890" v="163" actId="26606"/>
          <ac:spMkLst>
            <pc:docMk/>
            <pc:sldMk cId="4192121569" sldId="297"/>
            <ac:spMk id="3" creationId="{F03C14C1-5DC9-4DE4-885F-9BAB5D5C8608}"/>
          </ac:spMkLst>
        </pc:spChg>
        <pc:spChg chg="add">
          <ac:chgData name="Panagiotis Apostolellis" userId="1b6c934f-d8c5-473c-9f45-0ec952064abc" providerId="ADAL" clId="{D7755570-0DB3-4AC7-AB3C-8C848564099D}" dt="2018-04-11T21:03:26.890" v="163" actId="26606"/>
          <ac:spMkLst>
            <pc:docMk/>
            <pc:sldMk cId="4192121569" sldId="297"/>
            <ac:spMk id="10" creationId="{D87AB319-64C0-4E2D-B1CD-0A970301BEEA}"/>
          </ac:spMkLst>
        </pc:spChg>
        <pc:spChg chg="add">
          <ac:chgData name="Panagiotis Apostolellis" userId="1b6c934f-d8c5-473c-9f45-0ec952064abc" providerId="ADAL" clId="{D7755570-0DB3-4AC7-AB3C-8C848564099D}" dt="2018-04-11T21:03:26.890" v="163" actId="26606"/>
          <ac:spMkLst>
            <pc:docMk/>
            <pc:sldMk cId="4192121569" sldId="297"/>
            <ac:spMk id="12" creationId="{73B36B60-731F-409B-A240-BBF521AB746D}"/>
          </ac:spMkLst>
        </pc:spChg>
        <pc:spChg chg="del">
          <ac:chgData name="Panagiotis Apostolellis" userId="1b6c934f-d8c5-473c-9f45-0ec952064abc" providerId="ADAL" clId="{D7755570-0DB3-4AC7-AB3C-8C848564099D}" dt="2018-04-12T14:03:22.594" v="720" actId="478"/>
          <ac:spMkLst>
            <pc:docMk/>
            <pc:sldMk cId="4192121569" sldId="297"/>
            <ac:spMk id="16" creationId="{138B21BA-0FC6-4DFC-8ABE-A5A70DD1FD94}"/>
          </ac:spMkLst>
        </pc:spChg>
        <pc:spChg chg="add del mod">
          <ac:chgData name="Panagiotis Apostolellis" userId="1b6c934f-d8c5-473c-9f45-0ec952064abc" providerId="ADAL" clId="{D7755570-0DB3-4AC7-AB3C-8C848564099D}" dt="2018-04-12T14:10:55.239" v="769" actId="478"/>
          <ac:spMkLst>
            <pc:docMk/>
            <pc:sldMk cId="4192121569" sldId="297"/>
            <ac:spMk id="18" creationId="{8FCB9A99-E280-4605-98D7-11BA92C49691}"/>
          </ac:spMkLst>
        </pc:spChg>
        <pc:spChg chg="add del mod">
          <ac:chgData name="Panagiotis Apostolellis" userId="1b6c934f-d8c5-473c-9f45-0ec952064abc" providerId="ADAL" clId="{D7755570-0DB3-4AC7-AB3C-8C848564099D}" dt="2018-04-12T14:10:55.239" v="769" actId="478"/>
          <ac:spMkLst>
            <pc:docMk/>
            <pc:sldMk cId="4192121569" sldId="297"/>
            <ac:spMk id="19" creationId="{4228911F-0A96-435D-BECF-67D52BE8569B}"/>
          </ac:spMkLst>
        </pc:spChg>
        <pc:spChg chg="add del mod">
          <ac:chgData name="Panagiotis Apostolellis" userId="1b6c934f-d8c5-473c-9f45-0ec952064abc" providerId="ADAL" clId="{D7755570-0DB3-4AC7-AB3C-8C848564099D}" dt="2018-04-12T14:10:55.239" v="769" actId="478"/>
          <ac:spMkLst>
            <pc:docMk/>
            <pc:sldMk cId="4192121569" sldId="297"/>
            <ac:spMk id="20" creationId="{158F9F02-2172-47AD-8564-C8BECE666A78}"/>
          </ac:spMkLst>
        </pc:spChg>
        <pc:spChg chg="add del mod">
          <ac:chgData name="Panagiotis Apostolellis" userId="1b6c934f-d8c5-473c-9f45-0ec952064abc" providerId="ADAL" clId="{D7755570-0DB3-4AC7-AB3C-8C848564099D}" dt="2018-04-12T14:10:58.183" v="771" actId="478"/>
          <ac:spMkLst>
            <pc:docMk/>
            <pc:sldMk cId="4192121569" sldId="297"/>
            <ac:spMk id="21" creationId="{7AAD98DE-5B23-44D5-89D3-A96F54D6EC79}"/>
          </ac:spMkLst>
        </pc:spChg>
        <pc:spChg chg="add del mod">
          <ac:chgData name="Panagiotis Apostolellis" userId="1b6c934f-d8c5-473c-9f45-0ec952064abc" providerId="ADAL" clId="{D7755570-0DB3-4AC7-AB3C-8C848564099D}" dt="2018-04-12T14:10:55.239" v="769" actId="478"/>
          <ac:spMkLst>
            <pc:docMk/>
            <pc:sldMk cId="4192121569" sldId="297"/>
            <ac:spMk id="23" creationId="{60A67032-8D87-4302-B98E-F6A1AF28C11A}"/>
          </ac:spMkLst>
        </pc:spChg>
        <pc:spChg chg="add del mod">
          <ac:chgData name="Panagiotis Apostolellis" userId="1b6c934f-d8c5-473c-9f45-0ec952064abc" providerId="ADAL" clId="{D7755570-0DB3-4AC7-AB3C-8C848564099D}" dt="2018-04-12T14:10:57.013" v="770" actId="478"/>
          <ac:spMkLst>
            <pc:docMk/>
            <pc:sldMk cId="4192121569" sldId="297"/>
            <ac:spMk id="24" creationId="{5FFED38F-2959-4F24-9C05-69C369F21A53}"/>
          </ac:spMkLst>
        </pc:spChg>
        <pc:spChg chg="add del mod">
          <ac:chgData name="Panagiotis Apostolellis" userId="1b6c934f-d8c5-473c-9f45-0ec952064abc" providerId="ADAL" clId="{D7755570-0DB3-4AC7-AB3C-8C848564099D}" dt="2018-04-12T14:10:55.239" v="769" actId="478"/>
          <ac:spMkLst>
            <pc:docMk/>
            <pc:sldMk cId="4192121569" sldId="297"/>
            <ac:spMk id="27" creationId="{ACD9374D-747C-48CA-B0B9-BA002CB31F60}"/>
          </ac:spMkLst>
        </pc:spChg>
        <pc:spChg chg="add del">
          <ac:chgData name="Panagiotis Apostolellis" userId="1b6c934f-d8c5-473c-9f45-0ec952064abc" providerId="ADAL" clId="{D7755570-0DB3-4AC7-AB3C-8C848564099D}" dt="2018-04-12T15:00:14.607" v="1050"/>
          <ac:spMkLst>
            <pc:docMk/>
            <pc:sldMk cId="4192121569" sldId="297"/>
            <ac:spMk id="38" creationId="{237452DC-D810-46D5-827A-AD5988E1B59C}"/>
          </ac:spMkLst>
        </pc:spChg>
        <pc:grpChg chg="add del mod">
          <ac:chgData name="Panagiotis Apostolellis" userId="1b6c934f-d8c5-473c-9f45-0ec952064abc" providerId="ADAL" clId="{D7755570-0DB3-4AC7-AB3C-8C848564099D}" dt="2018-04-12T14:03:26.162" v="721" actId="478"/>
          <ac:grpSpMkLst>
            <pc:docMk/>
            <pc:sldMk cId="4192121569" sldId="297"/>
            <ac:grpSpMk id="9" creationId="{9FBD438F-6638-4A8F-B910-EE02046E4E8D}"/>
          </ac:grpSpMkLst>
        </pc:grpChg>
        <pc:graphicFrameChg chg="add del mod">
          <ac:chgData name="Panagiotis Apostolellis" userId="1b6c934f-d8c5-473c-9f45-0ec952064abc" providerId="ADAL" clId="{D7755570-0DB3-4AC7-AB3C-8C848564099D}" dt="2018-04-12T14:10:55.239" v="769" actId="478"/>
          <ac:graphicFrameMkLst>
            <pc:docMk/>
            <pc:sldMk cId="4192121569" sldId="297"/>
            <ac:graphicFrameMk id="22" creationId="{434A8958-2422-4B02-B9C1-84A743F7E2B6}"/>
          </ac:graphicFrameMkLst>
        </pc:graphicFrameChg>
        <pc:graphicFrameChg chg="add del mod">
          <ac:chgData name="Panagiotis Apostolellis" userId="1b6c934f-d8c5-473c-9f45-0ec952064abc" providerId="ADAL" clId="{D7755570-0DB3-4AC7-AB3C-8C848564099D}" dt="2018-04-12T14:10:55.239" v="769" actId="478"/>
          <ac:graphicFrameMkLst>
            <pc:docMk/>
            <pc:sldMk cId="4192121569" sldId="297"/>
            <ac:graphicFrameMk id="26" creationId="{DF8ACD2A-81F9-411A-BC0A-6720A72C7FE8}"/>
          </ac:graphicFrameMkLst>
        </pc:graphicFrameChg>
        <pc:picChg chg="add del">
          <ac:chgData name="Panagiotis Apostolellis" userId="1b6c934f-d8c5-473c-9f45-0ec952064abc" providerId="ADAL" clId="{D7755570-0DB3-4AC7-AB3C-8C848564099D}" dt="2018-04-11T21:03:26.890" v="163" actId="26606"/>
          <ac:picMkLst>
            <pc:docMk/>
            <pc:sldMk cId="4192121569" sldId="297"/>
            <ac:picMk id="4" creationId="{566088BE-CFE3-479C-93DE-0DC27B6349ED}"/>
          </ac:picMkLst>
        </pc:picChg>
        <pc:picChg chg="add mod">
          <ac:chgData name="Panagiotis Apostolellis" userId="1b6c934f-d8c5-473c-9f45-0ec952064abc" providerId="ADAL" clId="{D7755570-0DB3-4AC7-AB3C-8C848564099D}" dt="2018-04-12T14:03:48.503" v="723" actId="1076"/>
          <ac:picMkLst>
            <pc:docMk/>
            <pc:sldMk cId="4192121569" sldId="297"/>
            <ac:picMk id="7" creationId="{566088BE-CFE3-479C-93DE-0DC27B6349ED}"/>
          </ac:picMkLst>
        </pc:picChg>
        <pc:picChg chg="add del mod">
          <ac:chgData name="Panagiotis Apostolellis" userId="1b6c934f-d8c5-473c-9f45-0ec952064abc" providerId="ADAL" clId="{D7755570-0DB3-4AC7-AB3C-8C848564099D}" dt="2018-04-12T14:10:55.239" v="769" actId="478"/>
          <ac:picMkLst>
            <pc:docMk/>
            <pc:sldMk cId="4192121569" sldId="297"/>
            <ac:picMk id="8" creationId="{F7F8D8AC-AC62-4F29-B554-2B36B0282F43}"/>
          </ac:picMkLst>
        </pc:picChg>
        <pc:picChg chg="add del mod">
          <ac:chgData name="Panagiotis Apostolellis" userId="1b6c934f-d8c5-473c-9f45-0ec952064abc" providerId="ADAL" clId="{D7755570-0DB3-4AC7-AB3C-8C848564099D}" dt="2018-04-12T14:10:55.239" v="769" actId="478"/>
          <ac:picMkLst>
            <pc:docMk/>
            <pc:sldMk cId="4192121569" sldId="297"/>
            <ac:picMk id="25" creationId="{C9AEA28A-F676-4032-992E-4C2A6337D5CE}"/>
          </ac:picMkLst>
        </pc:picChg>
        <pc:picChg chg="add mod">
          <ac:chgData name="Panagiotis Apostolellis" userId="1b6c934f-d8c5-473c-9f45-0ec952064abc" providerId="ADAL" clId="{D7755570-0DB3-4AC7-AB3C-8C848564099D}" dt="2018-04-12T15:00:01.281" v="1048" actId="1076"/>
          <ac:picMkLst>
            <pc:docMk/>
            <pc:sldMk cId="4192121569" sldId="297"/>
            <ac:picMk id="5122" creationId="{5558D9F7-D315-49DA-818C-DE7F9AB21476}"/>
          </ac:picMkLst>
        </pc:picChg>
        <pc:picChg chg="add mod">
          <ac:chgData name="Panagiotis Apostolellis" userId="1b6c934f-d8c5-473c-9f45-0ec952064abc" providerId="ADAL" clId="{D7755570-0DB3-4AC7-AB3C-8C848564099D}" dt="2018-04-12T15:00:33.092" v="1053" actId="1076"/>
          <ac:picMkLst>
            <pc:docMk/>
            <pc:sldMk cId="4192121569" sldId="297"/>
            <ac:picMk id="5126" creationId="{DDF8F3BF-683D-4428-AB9B-E96B544F765D}"/>
          </ac:picMkLst>
        </pc:picChg>
        <pc:picChg chg="add mod">
          <ac:chgData name="Panagiotis Apostolellis" userId="1b6c934f-d8c5-473c-9f45-0ec952064abc" providerId="ADAL" clId="{D7755570-0DB3-4AC7-AB3C-8C848564099D}" dt="2018-04-12T15:01:48.848" v="1065" actId="14100"/>
          <ac:picMkLst>
            <pc:docMk/>
            <pc:sldMk cId="4192121569" sldId="297"/>
            <ac:picMk id="5128" creationId="{AAD59451-FE03-4D79-B0CE-7A8FD99A7F17}"/>
          </ac:picMkLst>
        </pc:picChg>
        <pc:picChg chg="add mod modCrop">
          <ac:chgData name="Panagiotis Apostolellis" userId="1b6c934f-d8c5-473c-9f45-0ec952064abc" providerId="ADAL" clId="{D7755570-0DB3-4AC7-AB3C-8C848564099D}" dt="2018-04-12T15:01:44.154" v="1064" actId="1076"/>
          <ac:picMkLst>
            <pc:docMk/>
            <pc:sldMk cId="4192121569" sldId="297"/>
            <ac:picMk id="5130" creationId="{20AD60BF-FA8F-4BAA-BD41-861F9B488D2F}"/>
          </ac:picMkLst>
        </pc:picChg>
        <pc:cxnChg chg="add del mod">
          <ac:chgData name="Panagiotis Apostolellis" userId="1b6c934f-d8c5-473c-9f45-0ec952064abc" providerId="ADAL" clId="{D7755570-0DB3-4AC7-AB3C-8C848564099D}" dt="2018-04-12T14:02:59.084" v="718" actId="478"/>
          <ac:cxnSpMkLst>
            <pc:docMk/>
            <pc:sldMk cId="4192121569" sldId="297"/>
            <ac:cxnSpMk id="29" creationId="{C4251DC0-71DE-449C-B2B7-2B9D3CBBEF8C}"/>
          </ac:cxnSpMkLst>
        </pc:cxnChg>
        <pc:cxnChg chg="add del mod">
          <ac:chgData name="Panagiotis Apostolellis" userId="1b6c934f-d8c5-473c-9f45-0ec952064abc" providerId="ADAL" clId="{D7755570-0DB3-4AC7-AB3C-8C848564099D}" dt="2018-04-12T14:02:59.990" v="719" actId="478"/>
          <ac:cxnSpMkLst>
            <pc:docMk/>
            <pc:sldMk cId="4192121569" sldId="297"/>
            <ac:cxnSpMk id="31" creationId="{FA23D867-1B2E-4FE0-858E-280440FC531C}"/>
          </ac:cxnSpMkLst>
        </pc:cxnChg>
        <pc:cxnChg chg="add del mod">
          <ac:chgData name="Panagiotis Apostolellis" userId="1b6c934f-d8c5-473c-9f45-0ec952064abc" providerId="ADAL" clId="{D7755570-0DB3-4AC7-AB3C-8C848564099D}" dt="2018-04-12T14:02:57.011" v="717" actId="478"/>
          <ac:cxnSpMkLst>
            <pc:docMk/>
            <pc:sldMk cId="4192121569" sldId="297"/>
            <ac:cxnSpMk id="35" creationId="{71197FAF-CAAF-43CC-9EA9-B8391DC0216A}"/>
          </ac:cxnSpMkLst>
        </pc:cxnChg>
      </pc:sldChg>
      <pc:sldChg chg="addSp delSp modSp add ord">
        <pc:chgData name="Panagiotis Apostolellis" userId="1b6c934f-d8c5-473c-9f45-0ec952064abc" providerId="ADAL" clId="{D7755570-0DB3-4AC7-AB3C-8C848564099D}" dt="2018-04-12T13:52:00.887" v="565" actId="1076"/>
        <pc:sldMkLst>
          <pc:docMk/>
          <pc:sldMk cId="3840092004" sldId="298"/>
        </pc:sldMkLst>
        <pc:spChg chg="mod">
          <ac:chgData name="Panagiotis Apostolellis" userId="1b6c934f-d8c5-473c-9f45-0ec952064abc" providerId="ADAL" clId="{D7755570-0DB3-4AC7-AB3C-8C848564099D}" dt="2018-04-12T13:51:55.285" v="564" actId="26606"/>
          <ac:spMkLst>
            <pc:docMk/>
            <pc:sldMk cId="3840092004" sldId="298"/>
            <ac:spMk id="2" creationId="{3D593FB4-80C0-4CB3-9F53-783A8FB2B49B}"/>
          </ac:spMkLst>
        </pc:spChg>
        <pc:spChg chg="add del mod">
          <ac:chgData name="Panagiotis Apostolellis" userId="1b6c934f-d8c5-473c-9f45-0ec952064abc" providerId="ADAL" clId="{D7755570-0DB3-4AC7-AB3C-8C848564099D}" dt="2018-04-12T13:34:22.352" v="275" actId="478"/>
          <ac:spMkLst>
            <pc:docMk/>
            <pc:sldMk cId="3840092004" sldId="298"/>
            <ac:spMk id="4" creationId="{76B14877-9FFF-4AD2-BF01-9AAC81D4B443}"/>
          </ac:spMkLst>
        </pc:spChg>
        <pc:spChg chg="add del mod">
          <ac:chgData name="Panagiotis Apostolellis" userId="1b6c934f-d8c5-473c-9f45-0ec952064abc" providerId="ADAL" clId="{D7755570-0DB3-4AC7-AB3C-8C848564099D}" dt="2018-04-12T13:34:41.201" v="280" actId="478"/>
          <ac:spMkLst>
            <pc:docMk/>
            <pc:sldMk cId="3840092004" sldId="298"/>
            <ac:spMk id="6" creationId="{9DA9DCFB-675B-4CE6-9B90-C29EA51BBE3C}"/>
          </ac:spMkLst>
        </pc:spChg>
        <pc:spChg chg="add del">
          <ac:chgData name="Panagiotis Apostolellis" userId="1b6c934f-d8c5-473c-9f45-0ec952064abc" providerId="ADAL" clId="{D7755570-0DB3-4AC7-AB3C-8C848564099D}" dt="2018-04-12T13:51:55.285" v="564" actId="26606"/>
          <ac:spMkLst>
            <pc:docMk/>
            <pc:sldMk cId="3840092004" sldId="298"/>
            <ac:spMk id="7" creationId="{AD6F6937-3B5A-4391-9F37-58A571B362A9}"/>
          </ac:spMkLst>
        </pc:spChg>
        <pc:spChg chg="add del">
          <ac:chgData name="Panagiotis Apostolellis" userId="1b6c934f-d8c5-473c-9f45-0ec952064abc" providerId="ADAL" clId="{D7755570-0DB3-4AC7-AB3C-8C848564099D}" dt="2018-04-12T13:34:22.062" v="274"/>
          <ac:spMkLst>
            <pc:docMk/>
            <pc:sldMk cId="3840092004" sldId="298"/>
            <ac:spMk id="8" creationId="{4A91FDB5-76DA-49EC-BD55-36E3902C72DF}"/>
          </ac:spMkLst>
        </pc:spChg>
        <pc:spChg chg="add del">
          <ac:chgData name="Panagiotis Apostolellis" userId="1b6c934f-d8c5-473c-9f45-0ec952064abc" providerId="ADAL" clId="{D7755570-0DB3-4AC7-AB3C-8C848564099D}" dt="2018-04-12T13:34:34.881" v="278" actId="478"/>
          <ac:spMkLst>
            <pc:docMk/>
            <pc:sldMk cId="3840092004" sldId="298"/>
            <ac:spMk id="9" creationId="{990C1CD5-2FD8-483F-B46A-4822DDEB4F2A}"/>
          </ac:spMkLst>
        </pc:spChg>
        <pc:spChg chg="add mod">
          <ac:chgData name="Panagiotis Apostolellis" userId="1b6c934f-d8c5-473c-9f45-0ec952064abc" providerId="ADAL" clId="{D7755570-0DB3-4AC7-AB3C-8C848564099D}" dt="2018-04-12T13:51:55.285" v="564" actId="26606"/>
          <ac:spMkLst>
            <pc:docMk/>
            <pc:sldMk cId="3840092004" sldId="298"/>
            <ac:spMk id="10" creationId="{121D5025-6F36-45BA-B41B-DDD7F3FA4847}"/>
          </ac:spMkLst>
        </pc:spChg>
        <pc:spChg chg="add del">
          <ac:chgData name="Panagiotis Apostolellis" userId="1b6c934f-d8c5-473c-9f45-0ec952064abc" providerId="ADAL" clId="{D7755570-0DB3-4AC7-AB3C-8C848564099D}" dt="2018-04-12T13:51:55.285" v="564" actId="26606"/>
          <ac:spMkLst>
            <pc:docMk/>
            <pc:sldMk cId="3840092004" sldId="298"/>
            <ac:spMk id="17" creationId="{B5C3FE1E-0A7F-41BE-A568-1BF85E2E8DD8}"/>
          </ac:spMkLst>
        </pc:spChg>
        <pc:picChg chg="add del mod">
          <ac:chgData name="Panagiotis Apostolellis" userId="1b6c934f-d8c5-473c-9f45-0ec952064abc" providerId="ADAL" clId="{D7755570-0DB3-4AC7-AB3C-8C848564099D}" dt="2018-04-12T13:35:00.953" v="283"/>
          <ac:picMkLst>
            <pc:docMk/>
            <pc:sldMk cId="3840092004" sldId="298"/>
            <ac:picMk id="11" creationId="{AEBE3ACC-0BFF-4A65-83DC-9791AB2F5F91}"/>
          </ac:picMkLst>
        </pc:picChg>
        <pc:picChg chg="add mod ord">
          <ac:chgData name="Panagiotis Apostolellis" userId="1b6c934f-d8c5-473c-9f45-0ec952064abc" providerId="ADAL" clId="{D7755570-0DB3-4AC7-AB3C-8C848564099D}" dt="2018-04-12T13:52:00.887" v="565" actId="1076"/>
          <ac:picMkLst>
            <pc:docMk/>
            <pc:sldMk cId="3840092004" sldId="298"/>
            <ac:picMk id="12" creationId="{3A347B56-14A8-4B73-AA5B-3A781E046169}"/>
          </ac:picMkLst>
        </pc:picChg>
      </pc:sldChg>
      <pc:sldChg chg="addSp delSp modSp add">
        <pc:chgData name="Panagiotis Apostolellis" userId="1b6c934f-d8c5-473c-9f45-0ec952064abc" providerId="ADAL" clId="{D7755570-0DB3-4AC7-AB3C-8C848564099D}" dt="2018-04-12T13:51:27.367" v="562" actId="14100"/>
        <pc:sldMkLst>
          <pc:docMk/>
          <pc:sldMk cId="1010545303" sldId="299"/>
        </pc:sldMkLst>
        <pc:spChg chg="mod">
          <ac:chgData name="Panagiotis Apostolellis" userId="1b6c934f-d8c5-473c-9f45-0ec952064abc" providerId="ADAL" clId="{D7755570-0DB3-4AC7-AB3C-8C848564099D}" dt="2018-04-12T13:51:15.407" v="558" actId="26606"/>
          <ac:spMkLst>
            <pc:docMk/>
            <pc:sldMk cId="1010545303" sldId="299"/>
            <ac:spMk id="2" creationId="{3D593FB4-80C0-4CB3-9F53-783A8FB2B49B}"/>
          </ac:spMkLst>
        </pc:spChg>
        <pc:spChg chg="add del">
          <ac:chgData name="Panagiotis Apostolellis" userId="1b6c934f-d8c5-473c-9f45-0ec952064abc" providerId="ADAL" clId="{D7755570-0DB3-4AC7-AB3C-8C848564099D}" dt="2018-04-12T13:51:15.407" v="558" actId="26606"/>
          <ac:spMkLst>
            <pc:docMk/>
            <pc:sldMk cId="1010545303" sldId="299"/>
            <ac:spMk id="7" creationId="{AD6F6937-3B5A-4391-9F37-58A571B362A9}"/>
          </ac:spMkLst>
        </pc:spChg>
        <pc:spChg chg="mod">
          <ac:chgData name="Panagiotis Apostolellis" userId="1b6c934f-d8c5-473c-9f45-0ec952064abc" providerId="ADAL" clId="{D7755570-0DB3-4AC7-AB3C-8C848564099D}" dt="2018-04-12T13:51:15.407" v="558" actId="26606"/>
          <ac:spMkLst>
            <pc:docMk/>
            <pc:sldMk cId="1010545303" sldId="299"/>
            <ac:spMk id="9" creationId="{990C1CD5-2FD8-483F-B46A-4822DDEB4F2A}"/>
          </ac:spMkLst>
        </pc:spChg>
        <pc:spChg chg="add del">
          <ac:chgData name="Panagiotis Apostolellis" userId="1b6c934f-d8c5-473c-9f45-0ec952064abc" providerId="ADAL" clId="{D7755570-0DB3-4AC7-AB3C-8C848564099D}" dt="2018-04-12T13:51:02.188" v="554" actId="26606"/>
          <ac:spMkLst>
            <pc:docMk/>
            <pc:sldMk cId="1010545303" sldId="299"/>
            <ac:spMk id="12" creationId="{B5C3FE1E-0A7F-41BE-A568-1BF85E2E8DD8}"/>
          </ac:spMkLst>
        </pc:spChg>
        <pc:spChg chg="add del">
          <ac:chgData name="Panagiotis Apostolellis" userId="1b6c934f-d8c5-473c-9f45-0ec952064abc" providerId="ADAL" clId="{D7755570-0DB3-4AC7-AB3C-8C848564099D}" dt="2018-04-12T13:51:03.156" v="556" actId="26606"/>
          <ac:spMkLst>
            <pc:docMk/>
            <pc:sldMk cId="1010545303" sldId="299"/>
            <ac:spMk id="14" creationId="{07CEFFDD-605F-41E2-8017-6484074C5CAA}"/>
          </ac:spMkLst>
        </pc:spChg>
        <pc:spChg chg="add del">
          <ac:chgData name="Panagiotis Apostolellis" userId="1b6c934f-d8c5-473c-9f45-0ec952064abc" providerId="ADAL" clId="{D7755570-0DB3-4AC7-AB3C-8C848564099D}" dt="2018-04-12T13:50:29.562" v="550" actId="26606"/>
          <ac:spMkLst>
            <pc:docMk/>
            <pc:sldMk cId="1010545303" sldId="299"/>
            <ac:spMk id="15" creationId="{B5C3FE1E-0A7F-41BE-A568-1BF85E2E8DD8}"/>
          </ac:spMkLst>
        </pc:spChg>
        <pc:spChg chg="add del">
          <ac:chgData name="Panagiotis Apostolellis" userId="1b6c934f-d8c5-473c-9f45-0ec952064abc" providerId="ADAL" clId="{D7755570-0DB3-4AC7-AB3C-8C848564099D}" dt="2018-04-12T13:51:15.407" v="558" actId="26606"/>
          <ac:spMkLst>
            <pc:docMk/>
            <pc:sldMk cId="1010545303" sldId="299"/>
            <ac:spMk id="16" creationId="{B5C3FE1E-0A7F-41BE-A568-1BF85E2E8DD8}"/>
          </ac:spMkLst>
        </pc:spChg>
        <pc:spChg chg="add del">
          <ac:chgData name="Panagiotis Apostolellis" userId="1b6c934f-d8c5-473c-9f45-0ec952064abc" providerId="ADAL" clId="{D7755570-0DB3-4AC7-AB3C-8C848564099D}" dt="2018-04-12T13:50:47.395" v="552" actId="26606"/>
          <ac:spMkLst>
            <pc:docMk/>
            <pc:sldMk cId="1010545303" sldId="299"/>
            <ac:spMk id="17" creationId="{07CEFFDD-605F-41E2-8017-6484074C5CAA}"/>
          </ac:spMkLst>
        </pc:spChg>
        <pc:picChg chg="add del">
          <ac:chgData name="Panagiotis Apostolellis" userId="1b6c934f-d8c5-473c-9f45-0ec952064abc" providerId="ADAL" clId="{D7755570-0DB3-4AC7-AB3C-8C848564099D}" dt="2018-04-12T13:50:13.453" v="547"/>
          <ac:picMkLst>
            <pc:docMk/>
            <pc:sldMk cId="1010545303" sldId="299"/>
            <ac:picMk id="3" creationId="{58F883CA-1192-4B38-897F-86DC7082DBAD}"/>
          </ac:picMkLst>
        </pc:picChg>
        <pc:picChg chg="mod ord">
          <ac:chgData name="Panagiotis Apostolellis" userId="1b6c934f-d8c5-473c-9f45-0ec952064abc" providerId="ADAL" clId="{D7755570-0DB3-4AC7-AB3C-8C848564099D}" dt="2018-04-12T13:51:27.367" v="562" actId="14100"/>
          <ac:picMkLst>
            <pc:docMk/>
            <pc:sldMk cId="1010545303" sldId="299"/>
            <ac:picMk id="10" creationId="{19CB41B8-162A-46C2-A248-E9B6803015D2}"/>
          </ac:picMkLst>
        </pc:picChg>
      </pc:sldChg>
      <pc:sldChg chg="modSp add">
        <pc:chgData name="Panagiotis Apostolellis" userId="1b6c934f-d8c5-473c-9f45-0ec952064abc" providerId="ADAL" clId="{D7755570-0DB3-4AC7-AB3C-8C848564099D}" dt="2018-04-12T13:54:12.475" v="573" actId="14100"/>
        <pc:sldMkLst>
          <pc:docMk/>
          <pc:sldMk cId="33092851" sldId="300"/>
        </pc:sldMkLst>
        <pc:spChg chg="mod">
          <ac:chgData name="Panagiotis Apostolellis" userId="1b6c934f-d8c5-473c-9f45-0ec952064abc" providerId="ADAL" clId="{D7755570-0DB3-4AC7-AB3C-8C848564099D}" dt="2018-04-12T13:37:03.566" v="317" actId="20577"/>
          <ac:spMkLst>
            <pc:docMk/>
            <pc:sldMk cId="33092851" sldId="300"/>
            <ac:spMk id="2" creationId="{3D593FB4-80C0-4CB3-9F53-783A8FB2B49B}"/>
          </ac:spMkLst>
        </pc:spChg>
        <pc:spChg chg="mod">
          <ac:chgData name="Panagiotis Apostolellis" userId="1b6c934f-d8c5-473c-9f45-0ec952064abc" providerId="ADAL" clId="{D7755570-0DB3-4AC7-AB3C-8C848564099D}" dt="2018-04-12T13:37:19.945" v="319" actId="12"/>
          <ac:spMkLst>
            <pc:docMk/>
            <pc:sldMk cId="33092851" sldId="300"/>
            <ac:spMk id="9" creationId="{990C1CD5-2FD8-483F-B46A-4822DDEB4F2A}"/>
          </ac:spMkLst>
        </pc:spChg>
        <pc:picChg chg="mod">
          <ac:chgData name="Panagiotis Apostolellis" userId="1b6c934f-d8c5-473c-9f45-0ec952064abc" providerId="ADAL" clId="{D7755570-0DB3-4AC7-AB3C-8C848564099D}" dt="2018-04-12T13:54:12.475" v="573" actId="14100"/>
          <ac:picMkLst>
            <pc:docMk/>
            <pc:sldMk cId="33092851" sldId="300"/>
            <ac:picMk id="10" creationId="{19CB41B8-162A-46C2-A248-E9B6803015D2}"/>
          </ac:picMkLst>
        </pc:picChg>
      </pc:sldChg>
      <pc:sldChg chg="addSp delSp modSp add ord">
        <pc:chgData name="Panagiotis Apostolellis" userId="1b6c934f-d8c5-473c-9f45-0ec952064abc" providerId="ADAL" clId="{D7755570-0DB3-4AC7-AB3C-8C848564099D}" dt="2018-04-12T14:40:14.333" v="996" actId="20577"/>
        <pc:sldMkLst>
          <pc:docMk/>
          <pc:sldMk cId="1559913792" sldId="301"/>
        </pc:sldMkLst>
        <pc:spChg chg="mod">
          <ac:chgData name="Panagiotis Apostolellis" userId="1b6c934f-d8c5-473c-9f45-0ec952064abc" providerId="ADAL" clId="{D7755570-0DB3-4AC7-AB3C-8C848564099D}" dt="2018-04-12T14:40:14.333" v="996" actId="20577"/>
          <ac:spMkLst>
            <pc:docMk/>
            <pc:sldMk cId="1559913792" sldId="301"/>
            <ac:spMk id="2" creationId="{3D593FB4-80C0-4CB3-9F53-783A8FB2B49B}"/>
          </ac:spMkLst>
        </pc:spChg>
        <pc:spChg chg="add del">
          <ac:chgData name="Panagiotis Apostolellis" userId="1b6c934f-d8c5-473c-9f45-0ec952064abc" providerId="ADAL" clId="{D7755570-0DB3-4AC7-AB3C-8C848564099D}" dt="2018-04-12T13:55:04.521" v="591" actId="26606"/>
          <ac:spMkLst>
            <pc:docMk/>
            <pc:sldMk cId="1559913792" sldId="301"/>
            <ac:spMk id="7" creationId="{AD6F6937-3B5A-4391-9F37-58A571B362A9}"/>
          </ac:spMkLst>
        </pc:spChg>
        <pc:spChg chg="mod">
          <ac:chgData name="Panagiotis Apostolellis" userId="1b6c934f-d8c5-473c-9f45-0ec952064abc" providerId="ADAL" clId="{D7755570-0DB3-4AC7-AB3C-8C848564099D}" dt="2018-04-12T14:39:52.970" v="986" actId="6549"/>
          <ac:spMkLst>
            <pc:docMk/>
            <pc:sldMk cId="1559913792" sldId="301"/>
            <ac:spMk id="9" creationId="{990C1CD5-2FD8-483F-B46A-4822DDEB4F2A}"/>
          </ac:spMkLst>
        </pc:spChg>
        <pc:picChg chg="mod ord">
          <ac:chgData name="Panagiotis Apostolellis" userId="1b6c934f-d8c5-473c-9f45-0ec952064abc" providerId="ADAL" clId="{D7755570-0DB3-4AC7-AB3C-8C848564099D}" dt="2018-04-12T13:55:04.521" v="591" actId="26606"/>
          <ac:picMkLst>
            <pc:docMk/>
            <pc:sldMk cId="1559913792" sldId="301"/>
            <ac:picMk id="10" creationId="{19CB41B8-162A-46C2-A248-E9B6803015D2}"/>
          </ac:picMkLst>
        </pc:picChg>
      </pc:sldChg>
      <pc:sldChg chg="addSp delSp modSp add">
        <pc:chgData name="Panagiotis Apostolellis" userId="1b6c934f-d8c5-473c-9f45-0ec952064abc" providerId="ADAL" clId="{D7755570-0DB3-4AC7-AB3C-8C848564099D}" dt="2018-04-12T14:47:14.219" v="1035" actId="114"/>
        <pc:sldMkLst>
          <pc:docMk/>
          <pc:sldMk cId="1199562201" sldId="302"/>
        </pc:sldMkLst>
        <pc:spChg chg="mod">
          <ac:chgData name="Panagiotis Apostolellis" userId="1b6c934f-d8c5-473c-9f45-0ec952064abc" providerId="ADAL" clId="{D7755570-0DB3-4AC7-AB3C-8C848564099D}" dt="2018-04-12T13:40:40.264" v="419" actId="20577"/>
          <ac:spMkLst>
            <pc:docMk/>
            <pc:sldMk cId="1199562201" sldId="302"/>
            <ac:spMk id="2" creationId="{3D593FB4-80C0-4CB3-9F53-783A8FB2B49B}"/>
          </ac:spMkLst>
        </pc:spChg>
        <pc:spChg chg="mod">
          <ac:chgData name="Panagiotis Apostolellis" userId="1b6c934f-d8c5-473c-9f45-0ec952064abc" providerId="ADAL" clId="{D7755570-0DB3-4AC7-AB3C-8C848564099D}" dt="2018-04-12T14:47:14.219" v="1035" actId="114"/>
          <ac:spMkLst>
            <pc:docMk/>
            <pc:sldMk cId="1199562201" sldId="302"/>
            <ac:spMk id="9" creationId="{990C1CD5-2FD8-483F-B46A-4822DDEB4F2A}"/>
          </ac:spMkLst>
        </pc:spChg>
        <pc:picChg chg="del">
          <ac:chgData name="Panagiotis Apostolellis" userId="1b6c934f-d8c5-473c-9f45-0ec952064abc" providerId="ADAL" clId="{D7755570-0DB3-4AC7-AB3C-8C848564099D}" dt="2018-04-12T13:56:17.451" v="598" actId="478"/>
          <ac:picMkLst>
            <pc:docMk/>
            <pc:sldMk cId="1199562201" sldId="302"/>
            <ac:picMk id="10" creationId="{19CB41B8-162A-46C2-A248-E9B6803015D2}"/>
          </ac:picMkLst>
        </pc:picChg>
        <pc:picChg chg="add mod">
          <ac:chgData name="Panagiotis Apostolellis" userId="1b6c934f-d8c5-473c-9f45-0ec952064abc" providerId="ADAL" clId="{D7755570-0DB3-4AC7-AB3C-8C848564099D}" dt="2018-04-12T13:56:43.135" v="602" actId="1076"/>
          <ac:picMkLst>
            <pc:docMk/>
            <pc:sldMk cId="1199562201" sldId="302"/>
            <ac:picMk id="7170" creationId="{F7EEEACE-2C52-4459-A3EC-830B625EAD6D}"/>
          </ac:picMkLst>
        </pc:picChg>
      </pc:sldChg>
      <pc:sldChg chg="addSp delSp modSp add ord">
        <pc:chgData name="Panagiotis Apostolellis" userId="1b6c934f-d8c5-473c-9f45-0ec952064abc" providerId="ADAL" clId="{D7755570-0DB3-4AC7-AB3C-8C848564099D}" dt="2018-04-12T13:56:09.306" v="597" actId="14100"/>
        <pc:sldMkLst>
          <pc:docMk/>
          <pc:sldMk cId="1997759305" sldId="303"/>
        </pc:sldMkLst>
        <pc:spChg chg="mod">
          <ac:chgData name="Panagiotis Apostolellis" userId="1b6c934f-d8c5-473c-9f45-0ec952064abc" providerId="ADAL" clId="{D7755570-0DB3-4AC7-AB3C-8C848564099D}" dt="2018-04-12T13:41:15.137" v="433" actId="20577"/>
          <ac:spMkLst>
            <pc:docMk/>
            <pc:sldMk cId="1997759305" sldId="303"/>
            <ac:spMk id="2" creationId="{3D593FB4-80C0-4CB3-9F53-783A8FB2B49B}"/>
          </ac:spMkLst>
        </pc:spChg>
        <pc:spChg chg="add mod">
          <ac:chgData name="Panagiotis Apostolellis" userId="1b6c934f-d8c5-473c-9f45-0ec952064abc" providerId="ADAL" clId="{D7755570-0DB3-4AC7-AB3C-8C848564099D}" dt="2018-04-12T13:55:59.759" v="594" actId="1076"/>
          <ac:spMkLst>
            <pc:docMk/>
            <pc:sldMk cId="1997759305" sldId="303"/>
            <ac:spMk id="6" creationId="{B60DB794-7122-48A6-B260-A70AF0E17A56}"/>
          </ac:spMkLst>
        </pc:spChg>
        <pc:spChg chg="mod">
          <ac:chgData name="Panagiotis Apostolellis" userId="1b6c934f-d8c5-473c-9f45-0ec952064abc" providerId="ADAL" clId="{D7755570-0DB3-4AC7-AB3C-8C848564099D}" dt="2018-04-12T13:41:29.387" v="434"/>
          <ac:spMkLst>
            <pc:docMk/>
            <pc:sldMk cId="1997759305" sldId="303"/>
            <ac:spMk id="9" creationId="{990C1CD5-2FD8-483F-B46A-4822DDEB4F2A}"/>
          </ac:spMkLst>
        </pc:spChg>
        <pc:picChg chg="del">
          <ac:chgData name="Panagiotis Apostolellis" userId="1b6c934f-d8c5-473c-9f45-0ec952064abc" providerId="ADAL" clId="{D7755570-0DB3-4AC7-AB3C-8C848564099D}" dt="2018-04-12T13:41:31.992" v="435" actId="478"/>
          <ac:picMkLst>
            <pc:docMk/>
            <pc:sldMk cId="1997759305" sldId="303"/>
            <ac:picMk id="10" creationId="{19CB41B8-162A-46C2-A248-E9B6803015D2}"/>
          </ac:picMkLst>
        </pc:picChg>
        <pc:picChg chg="add mod">
          <ac:chgData name="Panagiotis Apostolellis" userId="1b6c934f-d8c5-473c-9f45-0ec952064abc" providerId="ADAL" clId="{D7755570-0DB3-4AC7-AB3C-8C848564099D}" dt="2018-04-12T13:56:09.306" v="597" actId="14100"/>
          <ac:picMkLst>
            <pc:docMk/>
            <pc:sldMk cId="1997759305" sldId="303"/>
            <ac:picMk id="6146" creationId="{1F072422-C6EC-4375-81A5-C432D6FE46D6}"/>
          </ac:picMkLst>
        </pc:picChg>
      </pc:sldChg>
      <pc:sldChg chg="addSp delSp modSp add modTransition addAnim delAnim modAnim">
        <pc:chgData name="Panagiotis Apostolellis" userId="1b6c934f-d8c5-473c-9f45-0ec952064abc" providerId="ADAL" clId="{D7755570-0DB3-4AC7-AB3C-8C848564099D}" dt="2018-04-12T14:24:33.692" v="897"/>
        <pc:sldMkLst>
          <pc:docMk/>
          <pc:sldMk cId="3586205388" sldId="304"/>
        </pc:sldMkLst>
        <pc:spChg chg="add del mod">
          <ac:chgData name="Panagiotis Apostolellis" userId="1b6c934f-d8c5-473c-9f45-0ec952064abc" providerId="ADAL" clId="{D7755570-0DB3-4AC7-AB3C-8C848564099D}" dt="2018-04-12T14:10:09.419" v="758" actId="478"/>
          <ac:spMkLst>
            <pc:docMk/>
            <pc:sldMk cId="3586205388" sldId="304"/>
            <ac:spMk id="4" creationId="{35EEC4B6-BC7F-476F-ABAD-856435EE6BE0}"/>
          </ac:spMkLst>
        </pc:spChg>
        <pc:spChg chg="add del mod">
          <ac:chgData name="Panagiotis Apostolellis" userId="1b6c934f-d8c5-473c-9f45-0ec952064abc" providerId="ADAL" clId="{D7755570-0DB3-4AC7-AB3C-8C848564099D}" dt="2018-04-12T14:13:23.954" v="786" actId="11529"/>
          <ac:spMkLst>
            <pc:docMk/>
            <pc:sldMk cId="3586205388" sldId="304"/>
            <ac:spMk id="5" creationId="{F59BFB9A-B10F-4570-98EB-7A9377C09DAA}"/>
          </ac:spMkLst>
        </pc:spChg>
        <pc:spChg chg="add del mod">
          <ac:chgData name="Panagiotis Apostolellis" userId="1b6c934f-d8c5-473c-9f45-0ec952064abc" providerId="ADAL" clId="{D7755570-0DB3-4AC7-AB3C-8C848564099D}" dt="2018-04-12T14:13:42.643" v="788" actId="11529"/>
          <ac:spMkLst>
            <pc:docMk/>
            <pc:sldMk cId="3586205388" sldId="304"/>
            <ac:spMk id="6" creationId="{CBF0BCD0-314C-4E44-983F-1C7A6627262D}"/>
          </ac:spMkLst>
        </pc:spChg>
        <pc:spChg chg="add del mod">
          <ac:chgData name="Panagiotis Apostolellis" userId="1b6c934f-d8c5-473c-9f45-0ec952064abc" providerId="ADAL" clId="{D7755570-0DB3-4AC7-AB3C-8C848564099D}" dt="2018-04-12T14:14:24.370" v="790" actId="11529"/>
          <ac:spMkLst>
            <pc:docMk/>
            <pc:sldMk cId="3586205388" sldId="304"/>
            <ac:spMk id="9" creationId="{94DC434F-CD89-421F-9F4C-6131A9C650E8}"/>
          </ac:spMkLst>
        </pc:spChg>
        <pc:spChg chg="add del mod">
          <ac:chgData name="Panagiotis Apostolellis" userId="1b6c934f-d8c5-473c-9f45-0ec952064abc" providerId="ADAL" clId="{D7755570-0DB3-4AC7-AB3C-8C848564099D}" dt="2018-04-12T14:15:16.360" v="796" actId="478"/>
          <ac:spMkLst>
            <pc:docMk/>
            <pc:sldMk cId="3586205388" sldId="304"/>
            <ac:spMk id="11" creationId="{40377DC5-8F5E-4DF0-BA9A-7F5758D6C5E4}"/>
          </ac:spMkLst>
        </pc:spChg>
        <pc:spChg chg="add del mod">
          <ac:chgData name="Panagiotis Apostolellis" userId="1b6c934f-d8c5-473c-9f45-0ec952064abc" providerId="ADAL" clId="{D7755570-0DB3-4AC7-AB3C-8C848564099D}" dt="2018-04-12T14:15:29.403" v="798" actId="11529"/>
          <ac:spMkLst>
            <pc:docMk/>
            <pc:sldMk cId="3586205388" sldId="304"/>
            <ac:spMk id="13" creationId="{5D58A2DC-7256-4A02-B2D0-BAB2BA36BA44}"/>
          </ac:spMkLst>
        </pc:spChg>
        <pc:spChg chg="add del mod">
          <ac:chgData name="Panagiotis Apostolellis" userId="1b6c934f-d8c5-473c-9f45-0ec952064abc" providerId="ADAL" clId="{D7755570-0DB3-4AC7-AB3C-8C848564099D}" dt="2018-04-12T14:15:36.504" v="800" actId="11529"/>
          <ac:spMkLst>
            <pc:docMk/>
            <pc:sldMk cId="3586205388" sldId="304"/>
            <ac:spMk id="14" creationId="{6BC58F11-A2F5-4415-B552-8D35D66EC93D}"/>
          </ac:spMkLst>
        </pc:spChg>
        <pc:spChg chg="add del mod">
          <ac:chgData name="Panagiotis Apostolellis" userId="1b6c934f-d8c5-473c-9f45-0ec952064abc" providerId="ADAL" clId="{D7755570-0DB3-4AC7-AB3C-8C848564099D}" dt="2018-04-12T14:15:44.286" v="802" actId="11529"/>
          <ac:spMkLst>
            <pc:docMk/>
            <pc:sldMk cId="3586205388" sldId="304"/>
            <ac:spMk id="15" creationId="{D0FAF91E-5A9F-4EA5-A5DE-81289B41F007}"/>
          </ac:spMkLst>
        </pc:spChg>
        <pc:spChg chg="add del mod">
          <ac:chgData name="Panagiotis Apostolellis" userId="1b6c934f-d8c5-473c-9f45-0ec952064abc" providerId="ADAL" clId="{D7755570-0DB3-4AC7-AB3C-8C848564099D}" dt="2018-04-12T14:18:23.175" v="831" actId="478"/>
          <ac:spMkLst>
            <pc:docMk/>
            <pc:sldMk cId="3586205388" sldId="304"/>
            <ac:spMk id="16" creationId="{A31C42E5-A0E4-4B7F-8136-1A6C144CF9CD}"/>
          </ac:spMkLst>
        </pc:spChg>
        <pc:spChg chg="add del mod">
          <ac:chgData name="Panagiotis Apostolellis" userId="1b6c934f-d8c5-473c-9f45-0ec952064abc" providerId="ADAL" clId="{D7755570-0DB3-4AC7-AB3C-8C848564099D}" dt="2018-04-12T14:19:50.549" v="841" actId="478"/>
          <ac:spMkLst>
            <pc:docMk/>
            <pc:sldMk cId="3586205388" sldId="304"/>
            <ac:spMk id="17" creationId="{324A6736-B118-46C9-BA4F-28A436F5491C}"/>
          </ac:spMkLst>
        </pc:spChg>
        <pc:spChg chg="mod">
          <ac:chgData name="Panagiotis Apostolellis" userId="1b6c934f-d8c5-473c-9f45-0ec952064abc" providerId="ADAL" clId="{D7755570-0DB3-4AC7-AB3C-8C848564099D}" dt="2018-04-12T14:12:23.329" v="781" actId="14100"/>
          <ac:spMkLst>
            <pc:docMk/>
            <pc:sldMk cId="3586205388" sldId="304"/>
            <ac:spMk id="18" creationId="{8FCB9A99-E280-4605-98D7-11BA92C49691}"/>
          </ac:spMkLst>
        </pc:spChg>
        <pc:spChg chg="mod">
          <ac:chgData name="Panagiotis Apostolellis" userId="1b6c934f-d8c5-473c-9f45-0ec952064abc" providerId="ADAL" clId="{D7755570-0DB3-4AC7-AB3C-8C848564099D}" dt="2018-04-12T14:12:41.386" v="782" actId="1076"/>
          <ac:spMkLst>
            <pc:docMk/>
            <pc:sldMk cId="3586205388" sldId="304"/>
            <ac:spMk id="20" creationId="{158F9F02-2172-47AD-8564-C8BECE666A78}"/>
          </ac:spMkLst>
        </pc:spChg>
        <pc:spChg chg="mod">
          <ac:chgData name="Panagiotis Apostolellis" userId="1b6c934f-d8c5-473c-9f45-0ec952064abc" providerId="ADAL" clId="{D7755570-0DB3-4AC7-AB3C-8C848564099D}" dt="2018-04-12T14:12:41.386" v="782" actId="1076"/>
          <ac:spMkLst>
            <pc:docMk/>
            <pc:sldMk cId="3586205388" sldId="304"/>
            <ac:spMk id="27" creationId="{ACD9374D-747C-48CA-B0B9-BA002CB31F60}"/>
          </ac:spMkLst>
        </pc:spChg>
        <pc:spChg chg="add mod">
          <ac:chgData name="Panagiotis Apostolellis" userId="1b6c934f-d8c5-473c-9f45-0ec952064abc" providerId="ADAL" clId="{D7755570-0DB3-4AC7-AB3C-8C848564099D}" dt="2018-04-12T14:12:17.446" v="780" actId="14100"/>
          <ac:spMkLst>
            <pc:docMk/>
            <pc:sldMk cId="3586205388" sldId="304"/>
            <ac:spMk id="29" creationId="{28E45D37-8739-44A3-B229-CCBCDD4A8D55}"/>
          </ac:spMkLst>
        </pc:spChg>
        <pc:spChg chg="add del mod">
          <ac:chgData name="Panagiotis Apostolellis" userId="1b6c934f-d8c5-473c-9f45-0ec952064abc" providerId="ADAL" clId="{D7755570-0DB3-4AC7-AB3C-8C848564099D}" dt="2018-04-12T14:18:21.784" v="830" actId="478"/>
          <ac:spMkLst>
            <pc:docMk/>
            <pc:sldMk cId="3586205388" sldId="304"/>
            <ac:spMk id="30" creationId="{AA7F745A-D42F-4A8F-8216-B676FC338B5E}"/>
          </ac:spMkLst>
        </pc:spChg>
        <pc:spChg chg="add del mod">
          <ac:chgData name="Panagiotis Apostolellis" userId="1b6c934f-d8c5-473c-9f45-0ec952064abc" providerId="ADAL" clId="{D7755570-0DB3-4AC7-AB3C-8C848564099D}" dt="2018-04-12T14:18:24.341" v="832" actId="478"/>
          <ac:spMkLst>
            <pc:docMk/>
            <pc:sldMk cId="3586205388" sldId="304"/>
            <ac:spMk id="31" creationId="{2A159A23-7E72-4079-8BB1-41500C60B5C7}"/>
          </ac:spMkLst>
        </pc:spChg>
        <pc:spChg chg="add del mod">
          <ac:chgData name="Panagiotis Apostolellis" userId="1b6c934f-d8c5-473c-9f45-0ec952064abc" providerId="ADAL" clId="{D7755570-0DB3-4AC7-AB3C-8C848564099D}" dt="2018-04-12T14:18:20.301" v="829" actId="478"/>
          <ac:spMkLst>
            <pc:docMk/>
            <pc:sldMk cId="3586205388" sldId="304"/>
            <ac:spMk id="32" creationId="{66D51D80-16E7-4324-B2B0-214F90025C76}"/>
          </ac:spMkLst>
        </pc:spChg>
        <pc:spChg chg="add del mod">
          <ac:chgData name="Panagiotis Apostolellis" userId="1b6c934f-d8c5-473c-9f45-0ec952064abc" providerId="ADAL" clId="{D7755570-0DB3-4AC7-AB3C-8C848564099D}" dt="2018-04-12T14:19:13.531" v="835" actId="11529"/>
          <ac:spMkLst>
            <pc:docMk/>
            <pc:sldMk cId="3586205388" sldId="304"/>
            <ac:spMk id="33" creationId="{66E9BCF6-4EF4-4D75-8BA2-33D0B0177E95}"/>
          </ac:spMkLst>
        </pc:spChg>
        <pc:spChg chg="add del mod">
          <ac:chgData name="Panagiotis Apostolellis" userId="1b6c934f-d8c5-473c-9f45-0ec952064abc" providerId="ADAL" clId="{D7755570-0DB3-4AC7-AB3C-8C848564099D}" dt="2018-04-12T14:19:22.544" v="837" actId="11529"/>
          <ac:spMkLst>
            <pc:docMk/>
            <pc:sldMk cId="3586205388" sldId="304"/>
            <ac:spMk id="34" creationId="{7DE8C5EF-E647-4D0A-B80C-88FC6CA4FAEF}"/>
          </ac:spMkLst>
        </pc:spChg>
        <pc:spChg chg="add del mod">
          <ac:chgData name="Panagiotis Apostolellis" userId="1b6c934f-d8c5-473c-9f45-0ec952064abc" providerId="ADAL" clId="{D7755570-0DB3-4AC7-AB3C-8C848564099D}" dt="2018-04-12T14:19:31.864" v="839" actId="11529"/>
          <ac:spMkLst>
            <pc:docMk/>
            <pc:sldMk cId="3586205388" sldId="304"/>
            <ac:spMk id="35" creationId="{D1F74EB6-7663-49BB-99B7-4AE5D392B026}"/>
          </ac:spMkLst>
        </pc:spChg>
        <pc:spChg chg="add del mod">
          <ac:chgData name="Panagiotis Apostolellis" userId="1b6c934f-d8c5-473c-9f45-0ec952064abc" providerId="ADAL" clId="{D7755570-0DB3-4AC7-AB3C-8C848564099D}" dt="2018-04-12T14:19:52.215" v="842" actId="478"/>
          <ac:spMkLst>
            <pc:docMk/>
            <pc:sldMk cId="3586205388" sldId="304"/>
            <ac:spMk id="36" creationId="{FB52AA60-63D4-43D1-9CB6-CE34BC06A86A}"/>
          </ac:spMkLst>
        </pc:spChg>
        <pc:spChg chg="add mod">
          <ac:chgData name="Panagiotis Apostolellis" userId="1b6c934f-d8c5-473c-9f45-0ec952064abc" providerId="ADAL" clId="{D7755570-0DB3-4AC7-AB3C-8C848564099D}" dt="2018-04-12T14:20:18.750" v="844"/>
          <ac:spMkLst>
            <pc:docMk/>
            <pc:sldMk cId="3586205388" sldId="304"/>
            <ac:spMk id="37" creationId="{8FF21594-F0CF-455D-B182-8CE84910A070}"/>
          </ac:spMkLst>
        </pc:spChg>
        <pc:spChg chg="add mod">
          <ac:chgData name="Panagiotis Apostolellis" userId="1b6c934f-d8c5-473c-9f45-0ec952064abc" providerId="ADAL" clId="{D7755570-0DB3-4AC7-AB3C-8C848564099D}" dt="2018-04-12T14:20:38.899" v="846"/>
          <ac:spMkLst>
            <pc:docMk/>
            <pc:sldMk cId="3586205388" sldId="304"/>
            <ac:spMk id="38" creationId="{124BC2FC-077C-4826-BD21-5CB52BB2EC39}"/>
          </ac:spMkLst>
        </pc:spChg>
        <pc:spChg chg="add mod">
          <ac:chgData name="Panagiotis Apostolellis" userId="1b6c934f-d8c5-473c-9f45-0ec952064abc" providerId="ADAL" clId="{D7755570-0DB3-4AC7-AB3C-8C848564099D}" dt="2018-04-12T14:21:31.001" v="858" actId="1038"/>
          <ac:spMkLst>
            <pc:docMk/>
            <pc:sldMk cId="3586205388" sldId="304"/>
            <ac:spMk id="39" creationId="{47DDCB77-D8B8-4929-ADC5-F3CAECB14943}"/>
          </ac:spMkLst>
        </pc:spChg>
        <pc:spChg chg="add mod">
          <ac:chgData name="Panagiotis Apostolellis" userId="1b6c934f-d8c5-473c-9f45-0ec952064abc" providerId="ADAL" clId="{D7755570-0DB3-4AC7-AB3C-8C848564099D}" dt="2018-04-12T14:21:45.815" v="860"/>
          <ac:spMkLst>
            <pc:docMk/>
            <pc:sldMk cId="3586205388" sldId="304"/>
            <ac:spMk id="40" creationId="{B4B23C68-92C2-4F82-9E89-EC78D6465293}"/>
          </ac:spMkLst>
        </pc:spChg>
        <pc:spChg chg="add mod">
          <ac:chgData name="Panagiotis Apostolellis" userId="1b6c934f-d8c5-473c-9f45-0ec952064abc" providerId="ADAL" clId="{D7755570-0DB3-4AC7-AB3C-8C848564099D}" dt="2018-04-12T14:24:30.952" v="896" actId="1076"/>
          <ac:spMkLst>
            <pc:docMk/>
            <pc:sldMk cId="3586205388" sldId="304"/>
            <ac:spMk id="41" creationId="{A89011F7-90E8-4CAE-8C6E-6BD96A517C64}"/>
          </ac:spMkLst>
        </pc:spChg>
        <pc:picChg chg="del">
          <ac:chgData name="Panagiotis Apostolellis" userId="1b6c934f-d8c5-473c-9f45-0ec952064abc" providerId="ADAL" clId="{D7755570-0DB3-4AC7-AB3C-8C848564099D}" dt="2018-04-12T14:09:19.142" v="753" actId="478"/>
          <ac:picMkLst>
            <pc:docMk/>
            <pc:sldMk cId="3586205388" sldId="304"/>
            <ac:picMk id="7" creationId="{566088BE-CFE3-479C-93DE-0DC27B6349ED}"/>
          </ac:picMkLst>
        </pc:picChg>
        <pc:picChg chg="add del">
          <ac:chgData name="Panagiotis Apostolellis" userId="1b6c934f-d8c5-473c-9f45-0ec952064abc" providerId="ADAL" clId="{D7755570-0DB3-4AC7-AB3C-8C848564099D}" dt="2018-04-12T14:10:39.301" v="767" actId="478"/>
          <ac:picMkLst>
            <pc:docMk/>
            <pc:sldMk cId="3586205388" sldId="304"/>
            <ac:picMk id="8" creationId="{F7F8D8AC-AC62-4F29-B554-2B36B0282F43}"/>
          </ac:picMkLst>
        </pc:picChg>
        <pc:picChg chg="add mod ord">
          <ac:chgData name="Panagiotis Apostolellis" userId="1b6c934f-d8c5-473c-9f45-0ec952064abc" providerId="ADAL" clId="{D7755570-0DB3-4AC7-AB3C-8C848564099D}" dt="2018-04-12T14:12:46.482" v="783" actId="1076"/>
          <ac:picMkLst>
            <pc:docMk/>
            <pc:sldMk cId="3586205388" sldId="304"/>
            <ac:picMk id="28" creationId="{5AC275B4-AEEC-4F2E-9D9F-004F64FBF0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13554-CB31-440B-BF26-589FDDBE0E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153665-F7B2-4EB0-887D-8BAF6D074FE8}">
      <dgm:prSet phldrT="[Text]"/>
      <dgm:spPr/>
      <dgm:t>
        <a:bodyPr/>
        <a:lstStyle/>
        <a:p>
          <a:r>
            <a:rPr lang="en-US" dirty="0"/>
            <a:t>Explore Dataset</a:t>
          </a:r>
        </a:p>
      </dgm:t>
    </dgm:pt>
    <dgm:pt modelId="{1DFB1A9F-2029-4358-8ECC-6EED8F682CB9}" type="parTrans" cxnId="{51562C5C-1CC3-4CB6-9225-5F6840B50C08}">
      <dgm:prSet/>
      <dgm:spPr/>
      <dgm:t>
        <a:bodyPr/>
        <a:lstStyle/>
        <a:p>
          <a:endParaRPr lang="en-US"/>
        </a:p>
      </dgm:t>
    </dgm:pt>
    <dgm:pt modelId="{944F855C-0DE9-448B-9D55-EBEA989FABC2}" type="sibTrans" cxnId="{51562C5C-1CC3-4CB6-9225-5F6840B50C08}">
      <dgm:prSet/>
      <dgm:spPr/>
      <dgm:t>
        <a:bodyPr/>
        <a:lstStyle/>
        <a:p>
          <a:endParaRPr lang="en-US"/>
        </a:p>
      </dgm:t>
    </dgm:pt>
    <dgm:pt modelId="{8FEFA586-9F55-4DC5-A12F-25B924151D78}">
      <dgm:prSet phldrT="[Text]"/>
      <dgm:spPr/>
      <dgm:t>
        <a:bodyPr/>
        <a:lstStyle/>
        <a:p>
          <a:r>
            <a:rPr lang="en-US" dirty="0"/>
            <a:t>Make Question</a:t>
          </a:r>
        </a:p>
      </dgm:t>
    </dgm:pt>
    <dgm:pt modelId="{0CEE6270-A672-4E69-A731-F7FBE80D58F1}" type="parTrans" cxnId="{3E91C95F-FA82-43BB-A612-7D219E756C41}">
      <dgm:prSet/>
      <dgm:spPr/>
      <dgm:t>
        <a:bodyPr/>
        <a:lstStyle/>
        <a:p>
          <a:endParaRPr lang="en-US"/>
        </a:p>
      </dgm:t>
    </dgm:pt>
    <dgm:pt modelId="{7048DA53-4EF8-42C4-BC7C-40288A47A96A}" type="sibTrans" cxnId="{3E91C95F-FA82-43BB-A612-7D219E756C41}">
      <dgm:prSet/>
      <dgm:spPr/>
      <dgm:t>
        <a:bodyPr/>
        <a:lstStyle/>
        <a:p>
          <a:endParaRPr lang="en-US"/>
        </a:p>
      </dgm:t>
    </dgm:pt>
    <dgm:pt modelId="{069E1AF1-69A8-43C7-8789-2306FD8C1D5A}">
      <dgm:prSet phldrT="[Text]"/>
      <dgm:spPr/>
      <dgm:t>
        <a:bodyPr/>
        <a:lstStyle/>
        <a:p>
          <a:r>
            <a:rPr lang="en-US" dirty="0"/>
            <a:t>Write Algorithms</a:t>
          </a:r>
        </a:p>
      </dgm:t>
    </dgm:pt>
    <dgm:pt modelId="{FE5BD6FC-B6F0-42C0-A682-D69C868E29A9}" type="parTrans" cxnId="{38481072-660B-479B-A13E-1B13A160363A}">
      <dgm:prSet/>
      <dgm:spPr/>
      <dgm:t>
        <a:bodyPr/>
        <a:lstStyle/>
        <a:p>
          <a:endParaRPr lang="en-US"/>
        </a:p>
      </dgm:t>
    </dgm:pt>
    <dgm:pt modelId="{68ABC540-C081-4E91-813E-B9580C509720}" type="sibTrans" cxnId="{38481072-660B-479B-A13E-1B13A160363A}">
      <dgm:prSet/>
      <dgm:spPr/>
      <dgm:t>
        <a:bodyPr/>
        <a:lstStyle/>
        <a:p>
          <a:endParaRPr lang="en-US"/>
        </a:p>
      </dgm:t>
    </dgm:pt>
    <dgm:pt modelId="{345D1309-8F00-4624-94AB-62D5F94537F7}">
      <dgm:prSet phldrT="[Text]"/>
      <dgm:spPr/>
      <dgm:t>
        <a:bodyPr/>
        <a:lstStyle/>
        <a:p>
          <a:r>
            <a:rPr lang="en-US" dirty="0"/>
            <a:t>Answer Question</a:t>
          </a:r>
        </a:p>
      </dgm:t>
    </dgm:pt>
    <dgm:pt modelId="{654FEB3C-8EF8-4594-A7B5-295507CEDB4D}" type="parTrans" cxnId="{15FA5415-4CB8-4F12-AADA-E36B964477DF}">
      <dgm:prSet/>
      <dgm:spPr/>
      <dgm:t>
        <a:bodyPr/>
        <a:lstStyle/>
        <a:p>
          <a:endParaRPr lang="en-US"/>
        </a:p>
      </dgm:t>
    </dgm:pt>
    <dgm:pt modelId="{55037E04-55DA-4E93-89A5-884A7BFC61D8}" type="sibTrans" cxnId="{15FA5415-4CB8-4F12-AADA-E36B964477DF}">
      <dgm:prSet/>
      <dgm:spPr/>
      <dgm:t>
        <a:bodyPr/>
        <a:lstStyle/>
        <a:p>
          <a:endParaRPr lang="en-US"/>
        </a:p>
      </dgm:t>
    </dgm:pt>
    <dgm:pt modelId="{146F633D-2249-42B0-84CD-92C503B17746}">
      <dgm:prSet phldrT="[Text]"/>
      <dgm:spPr/>
      <dgm:t>
        <a:bodyPr/>
        <a:lstStyle/>
        <a:p>
          <a:r>
            <a:rPr lang="en-US" dirty="0"/>
            <a:t>Analyze Impacts</a:t>
          </a:r>
        </a:p>
      </dgm:t>
    </dgm:pt>
    <dgm:pt modelId="{38CE634D-7C25-4C2A-BC23-84477221788E}" type="parTrans" cxnId="{70A642B2-9CB1-49A2-B8C8-9F3D393175F6}">
      <dgm:prSet/>
      <dgm:spPr/>
      <dgm:t>
        <a:bodyPr/>
        <a:lstStyle/>
        <a:p>
          <a:endParaRPr lang="en-US"/>
        </a:p>
      </dgm:t>
    </dgm:pt>
    <dgm:pt modelId="{7A097CAC-FAFB-40EC-96CB-CA6D93C5893D}" type="sibTrans" cxnId="{70A642B2-9CB1-49A2-B8C8-9F3D393175F6}">
      <dgm:prSet/>
      <dgm:spPr/>
      <dgm:t>
        <a:bodyPr/>
        <a:lstStyle/>
        <a:p>
          <a:endParaRPr lang="en-US"/>
        </a:p>
      </dgm:t>
    </dgm:pt>
    <dgm:pt modelId="{A1A443C0-3037-4E57-BA18-545AEE0F95DB}" type="pres">
      <dgm:prSet presAssocID="{37A13554-CB31-440B-BF26-589FDDBE0E83}" presName="cycle" presStyleCnt="0">
        <dgm:presLayoutVars>
          <dgm:dir/>
          <dgm:resizeHandles val="exact"/>
        </dgm:presLayoutVars>
      </dgm:prSet>
      <dgm:spPr/>
    </dgm:pt>
    <dgm:pt modelId="{E19BF27A-9702-414F-92D2-7CC8D85C0239}" type="pres">
      <dgm:prSet presAssocID="{A2153665-F7B2-4EB0-887D-8BAF6D074FE8}" presName="node" presStyleLbl="node1" presStyleIdx="0" presStyleCnt="5">
        <dgm:presLayoutVars>
          <dgm:bulletEnabled val="1"/>
        </dgm:presLayoutVars>
      </dgm:prSet>
      <dgm:spPr/>
    </dgm:pt>
    <dgm:pt modelId="{9A5B34E9-8814-4C90-944E-32BB62C3B1FC}" type="pres">
      <dgm:prSet presAssocID="{A2153665-F7B2-4EB0-887D-8BAF6D074FE8}" presName="spNode" presStyleCnt="0"/>
      <dgm:spPr/>
    </dgm:pt>
    <dgm:pt modelId="{FD4F4B7D-ADE5-4E5F-A4DE-9069B6C2F46E}" type="pres">
      <dgm:prSet presAssocID="{944F855C-0DE9-448B-9D55-EBEA989FABC2}" presName="sibTrans" presStyleLbl="sibTrans1D1" presStyleIdx="0" presStyleCnt="5"/>
      <dgm:spPr/>
    </dgm:pt>
    <dgm:pt modelId="{6BEF3BCC-134E-4DDF-B23F-5D2D4984D607}" type="pres">
      <dgm:prSet presAssocID="{8FEFA586-9F55-4DC5-A12F-25B924151D78}" presName="node" presStyleLbl="node1" presStyleIdx="1" presStyleCnt="5">
        <dgm:presLayoutVars>
          <dgm:bulletEnabled val="1"/>
        </dgm:presLayoutVars>
      </dgm:prSet>
      <dgm:spPr/>
    </dgm:pt>
    <dgm:pt modelId="{D48FFB53-78C6-48E1-96D7-4F106FEC76B3}" type="pres">
      <dgm:prSet presAssocID="{8FEFA586-9F55-4DC5-A12F-25B924151D78}" presName="spNode" presStyleCnt="0"/>
      <dgm:spPr/>
    </dgm:pt>
    <dgm:pt modelId="{8464EAAC-14BD-4D48-BD04-DB0F830AB2BA}" type="pres">
      <dgm:prSet presAssocID="{7048DA53-4EF8-42C4-BC7C-40288A47A96A}" presName="sibTrans" presStyleLbl="sibTrans1D1" presStyleIdx="1" presStyleCnt="5"/>
      <dgm:spPr/>
    </dgm:pt>
    <dgm:pt modelId="{3B5C0CB0-9D69-4214-BCE9-65205F81DEFF}" type="pres">
      <dgm:prSet presAssocID="{069E1AF1-69A8-43C7-8789-2306FD8C1D5A}" presName="node" presStyleLbl="node1" presStyleIdx="2" presStyleCnt="5">
        <dgm:presLayoutVars>
          <dgm:bulletEnabled val="1"/>
        </dgm:presLayoutVars>
      </dgm:prSet>
      <dgm:spPr/>
    </dgm:pt>
    <dgm:pt modelId="{2F05104B-A899-4DAA-8AEC-E52C612566AD}" type="pres">
      <dgm:prSet presAssocID="{069E1AF1-69A8-43C7-8789-2306FD8C1D5A}" presName="spNode" presStyleCnt="0"/>
      <dgm:spPr/>
    </dgm:pt>
    <dgm:pt modelId="{8B6A4C2F-80C2-4DAB-B7C9-B22FC7D427CB}" type="pres">
      <dgm:prSet presAssocID="{68ABC540-C081-4E91-813E-B9580C509720}" presName="sibTrans" presStyleLbl="sibTrans1D1" presStyleIdx="2" presStyleCnt="5"/>
      <dgm:spPr/>
    </dgm:pt>
    <dgm:pt modelId="{E8C943C7-C4B2-420E-9C7A-1A1DB19D0597}" type="pres">
      <dgm:prSet presAssocID="{345D1309-8F00-4624-94AB-62D5F94537F7}" presName="node" presStyleLbl="node1" presStyleIdx="3" presStyleCnt="5">
        <dgm:presLayoutVars>
          <dgm:bulletEnabled val="1"/>
        </dgm:presLayoutVars>
      </dgm:prSet>
      <dgm:spPr/>
    </dgm:pt>
    <dgm:pt modelId="{C21A14C5-8DE7-4B17-940A-87EE4FCFABE1}" type="pres">
      <dgm:prSet presAssocID="{345D1309-8F00-4624-94AB-62D5F94537F7}" presName="spNode" presStyleCnt="0"/>
      <dgm:spPr/>
    </dgm:pt>
    <dgm:pt modelId="{8C027A1E-EF38-41B5-A1DE-5EC3C8DAD423}" type="pres">
      <dgm:prSet presAssocID="{55037E04-55DA-4E93-89A5-884A7BFC61D8}" presName="sibTrans" presStyleLbl="sibTrans1D1" presStyleIdx="3" presStyleCnt="5"/>
      <dgm:spPr/>
    </dgm:pt>
    <dgm:pt modelId="{D0E7070C-D246-47E5-92FF-C55C1B9327AA}" type="pres">
      <dgm:prSet presAssocID="{146F633D-2249-42B0-84CD-92C503B17746}" presName="node" presStyleLbl="node1" presStyleIdx="4" presStyleCnt="5">
        <dgm:presLayoutVars>
          <dgm:bulletEnabled val="1"/>
        </dgm:presLayoutVars>
      </dgm:prSet>
      <dgm:spPr/>
    </dgm:pt>
    <dgm:pt modelId="{41EC666A-0E9F-4A96-9544-50126A9F6A0F}" type="pres">
      <dgm:prSet presAssocID="{146F633D-2249-42B0-84CD-92C503B17746}" presName="spNode" presStyleCnt="0"/>
      <dgm:spPr/>
    </dgm:pt>
    <dgm:pt modelId="{65EDEA53-30CB-4971-A1B6-291DDE2FA4D9}" type="pres">
      <dgm:prSet presAssocID="{7A097CAC-FAFB-40EC-96CB-CA6D93C5893D}" presName="sibTrans" presStyleLbl="sibTrans1D1" presStyleIdx="4" presStyleCnt="5"/>
      <dgm:spPr/>
    </dgm:pt>
  </dgm:ptLst>
  <dgm:cxnLst>
    <dgm:cxn modelId="{FF97BE0C-846A-4E7F-AA92-2575C472579C}" type="presOf" srcId="{944F855C-0DE9-448B-9D55-EBEA989FABC2}" destId="{FD4F4B7D-ADE5-4E5F-A4DE-9069B6C2F46E}" srcOrd="0" destOrd="0" presId="urn:microsoft.com/office/officeart/2005/8/layout/cycle5"/>
    <dgm:cxn modelId="{15FA5415-4CB8-4F12-AADA-E36B964477DF}" srcId="{37A13554-CB31-440B-BF26-589FDDBE0E83}" destId="{345D1309-8F00-4624-94AB-62D5F94537F7}" srcOrd="3" destOrd="0" parTransId="{654FEB3C-8EF8-4594-A7B5-295507CEDB4D}" sibTransId="{55037E04-55DA-4E93-89A5-884A7BFC61D8}"/>
    <dgm:cxn modelId="{6534B135-1D72-4C2C-8D92-2820D35E844C}" type="presOf" srcId="{069E1AF1-69A8-43C7-8789-2306FD8C1D5A}" destId="{3B5C0CB0-9D69-4214-BCE9-65205F81DEFF}" srcOrd="0" destOrd="0" presId="urn:microsoft.com/office/officeart/2005/8/layout/cycle5"/>
    <dgm:cxn modelId="{51562C5C-1CC3-4CB6-9225-5F6840B50C08}" srcId="{37A13554-CB31-440B-BF26-589FDDBE0E83}" destId="{A2153665-F7B2-4EB0-887D-8BAF6D074FE8}" srcOrd="0" destOrd="0" parTransId="{1DFB1A9F-2029-4358-8ECC-6EED8F682CB9}" sibTransId="{944F855C-0DE9-448B-9D55-EBEA989FABC2}"/>
    <dgm:cxn modelId="{3E91C95F-FA82-43BB-A612-7D219E756C41}" srcId="{37A13554-CB31-440B-BF26-589FDDBE0E83}" destId="{8FEFA586-9F55-4DC5-A12F-25B924151D78}" srcOrd="1" destOrd="0" parTransId="{0CEE6270-A672-4E69-A731-F7FBE80D58F1}" sibTransId="{7048DA53-4EF8-42C4-BC7C-40288A47A96A}"/>
    <dgm:cxn modelId="{EA03E441-583B-47D5-A142-FD4AC7566C13}" type="presOf" srcId="{37A13554-CB31-440B-BF26-589FDDBE0E83}" destId="{A1A443C0-3037-4E57-BA18-545AEE0F95DB}" srcOrd="0" destOrd="0" presId="urn:microsoft.com/office/officeart/2005/8/layout/cycle5"/>
    <dgm:cxn modelId="{54A2A966-8E21-4799-B596-95572A5BEB88}" type="presOf" srcId="{A2153665-F7B2-4EB0-887D-8BAF6D074FE8}" destId="{E19BF27A-9702-414F-92D2-7CC8D85C0239}" srcOrd="0" destOrd="0" presId="urn:microsoft.com/office/officeart/2005/8/layout/cycle5"/>
    <dgm:cxn modelId="{8BC73E4F-F46D-4C7A-89D7-171BFA53D4D5}" type="presOf" srcId="{55037E04-55DA-4E93-89A5-884A7BFC61D8}" destId="{8C027A1E-EF38-41B5-A1DE-5EC3C8DAD423}" srcOrd="0" destOrd="0" presId="urn:microsoft.com/office/officeart/2005/8/layout/cycle5"/>
    <dgm:cxn modelId="{D3F80E70-5830-4DAC-805C-CB7E6CD42C92}" type="presOf" srcId="{8FEFA586-9F55-4DC5-A12F-25B924151D78}" destId="{6BEF3BCC-134E-4DDF-B23F-5D2D4984D607}" srcOrd="0" destOrd="0" presId="urn:microsoft.com/office/officeart/2005/8/layout/cycle5"/>
    <dgm:cxn modelId="{38481072-660B-479B-A13E-1B13A160363A}" srcId="{37A13554-CB31-440B-BF26-589FDDBE0E83}" destId="{069E1AF1-69A8-43C7-8789-2306FD8C1D5A}" srcOrd="2" destOrd="0" parTransId="{FE5BD6FC-B6F0-42C0-A682-D69C868E29A9}" sibTransId="{68ABC540-C081-4E91-813E-B9580C509720}"/>
    <dgm:cxn modelId="{267CBE74-6906-4E23-ACE5-61E47CC54E9D}" type="presOf" srcId="{7A097CAC-FAFB-40EC-96CB-CA6D93C5893D}" destId="{65EDEA53-30CB-4971-A1B6-291DDE2FA4D9}" srcOrd="0" destOrd="0" presId="urn:microsoft.com/office/officeart/2005/8/layout/cycle5"/>
    <dgm:cxn modelId="{70A642B2-9CB1-49A2-B8C8-9F3D393175F6}" srcId="{37A13554-CB31-440B-BF26-589FDDBE0E83}" destId="{146F633D-2249-42B0-84CD-92C503B17746}" srcOrd="4" destOrd="0" parTransId="{38CE634D-7C25-4C2A-BC23-84477221788E}" sibTransId="{7A097CAC-FAFB-40EC-96CB-CA6D93C5893D}"/>
    <dgm:cxn modelId="{BF8970BA-725D-46EA-8664-7BB9DE66509E}" type="presOf" srcId="{7048DA53-4EF8-42C4-BC7C-40288A47A96A}" destId="{8464EAAC-14BD-4D48-BD04-DB0F830AB2BA}" srcOrd="0" destOrd="0" presId="urn:microsoft.com/office/officeart/2005/8/layout/cycle5"/>
    <dgm:cxn modelId="{E60A3BD4-C0DE-4EC1-B57A-A9940C9834FE}" type="presOf" srcId="{68ABC540-C081-4E91-813E-B9580C509720}" destId="{8B6A4C2F-80C2-4DAB-B7C9-B22FC7D427CB}" srcOrd="0" destOrd="0" presId="urn:microsoft.com/office/officeart/2005/8/layout/cycle5"/>
    <dgm:cxn modelId="{E0C6D9DD-67E2-4897-A713-E9C37FDF4562}" type="presOf" srcId="{146F633D-2249-42B0-84CD-92C503B17746}" destId="{D0E7070C-D246-47E5-92FF-C55C1B9327AA}" srcOrd="0" destOrd="0" presId="urn:microsoft.com/office/officeart/2005/8/layout/cycle5"/>
    <dgm:cxn modelId="{CC714BEA-80F0-442A-87FF-DEF5325C97FE}" type="presOf" srcId="{345D1309-8F00-4624-94AB-62D5F94537F7}" destId="{E8C943C7-C4B2-420E-9C7A-1A1DB19D0597}" srcOrd="0" destOrd="0" presId="urn:microsoft.com/office/officeart/2005/8/layout/cycle5"/>
    <dgm:cxn modelId="{7ABBB14D-CA4E-4478-80AA-565C7D68F4C5}" type="presParOf" srcId="{A1A443C0-3037-4E57-BA18-545AEE0F95DB}" destId="{E19BF27A-9702-414F-92D2-7CC8D85C0239}" srcOrd="0" destOrd="0" presId="urn:microsoft.com/office/officeart/2005/8/layout/cycle5"/>
    <dgm:cxn modelId="{F8F6B4B8-56C2-4A89-A2BF-FB15D21A5BDC}" type="presParOf" srcId="{A1A443C0-3037-4E57-BA18-545AEE0F95DB}" destId="{9A5B34E9-8814-4C90-944E-32BB62C3B1FC}" srcOrd="1" destOrd="0" presId="urn:microsoft.com/office/officeart/2005/8/layout/cycle5"/>
    <dgm:cxn modelId="{9FE12616-2130-41B8-A6E5-3469FAD03E83}" type="presParOf" srcId="{A1A443C0-3037-4E57-BA18-545AEE0F95DB}" destId="{FD4F4B7D-ADE5-4E5F-A4DE-9069B6C2F46E}" srcOrd="2" destOrd="0" presId="urn:microsoft.com/office/officeart/2005/8/layout/cycle5"/>
    <dgm:cxn modelId="{A73583D6-BA41-4356-940C-AF3CA667B9A0}" type="presParOf" srcId="{A1A443C0-3037-4E57-BA18-545AEE0F95DB}" destId="{6BEF3BCC-134E-4DDF-B23F-5D2D4984D607}" srcOrd="3" destOrd="0" presId="urn:microsoft.com/office/officeart/2005/8/layout/cycle5"/>
    <dgm:cxn modelId="{F280444F-3B5A-4476-AC24-74E53A69B5D6}" type="presParOf" srcId="{A1A443C0-3037-4E57-BA18-545AEE0F95DB}" destId="{D48FFB53-78C6-48E1-96D7-4F106FEC76B3}" srcOrd="4" destOrd="0" presId="urn:microsoft.com/office/officeart/2005/8/layout/cycle5"/>
    <dgm:cxn modelId="{05E8D2BD-C957-49B8-83DD-3CDA8F593227}" type="presParOf" srcId="{A1A443C0-3037-4E57-BA18-545AEE0F95DB}" destId="{8464EAAC-14BD-4D48-BD04-DB0F830AB2BA}" srcOrd="5" destOrd="0" presId="urn:microsoft.com/office/officeart/2005/8/layout/cycle5"/>
    <dgm:cxn modelId="{00DFE3AC-F629-43DE-B34F-36B9975C4489}" type="presParOf" srcId="{A1A443C0-3037-4E57-BA18-545AEE0F95DB}" destId="{3B5C0CB0-9D69-4214-BCE9-65205F81DEFF}" srcOrd="6" destOrd="0" presId="urn:microsoft.com/office/officeart/2005/8/layout/cycle5"/>
    <dgm:cxn modelId="{0E27C392-CBE9-4A90-B020-57D6EABE895D}" type="presParOf" srcId="{A1A443C0-3037-4E57-BA18-545AEE0F95DB}" destId="{2F05104B-A899-4DAA-8AEC-E52C612566AD}" srcOrd="7" destOrd="0" presId="urn:microsoft.com/office/officeart/2005/8/layout/cycle5"/>
    <dgm:cxn modelId="{2A8B3393-5F15-4EB4-B7BA-F3016156D6D0}" type="presParOf" srcId="{A1A443C0-3037-4E57-BA18-545AEE0F95DB}" destId="{8B6A4C2F-80C2-4DAB-B7C9-B22FC7D427CB}" srcOrd="8" destOrd="0" presId="urn:microsoft.com/office/officeart/2005/8/layout/cycle5"/>
    <dgm:cxn modelId="{32E4A8BD-BDEB-49F1-9F88-2FA52F332D58}" type="presParOf" srcId="{A1A443C0-3037-4E57-BA18-545AEE0F95DB}" destId="{E8C943C7-C4B2-420E-9C7A-1A1DB19D0597}" srcOrd="9" destOrd="0" presId="urn:microsoft.com/office/officeart/2005/8/layout/cycle5"/>
    <dgm:cxn modelId="{C29948CA-7545-4291-A858-311FD9682274}" type="presParOf" srcId="{A1A443C0-3037-4E57-BA18-545AEE0F95DB}" destId="{C21A14C5-8DE7-4B17-940A-87EE4FCFABE1}" srcOrd="10" destOrd="0" presId="urn:microsoft.com/office/officeart/2005/8/layout/cycle5"/>
    <dgm:cxn modelId="{9CBE886E-1B67-4772-A810-41664EAA9748}" type="presParOf" srcId="{A1A443C0-3037-4E57-BA18-545AEE0F95DB}" destId="{8C027A1E-EF38-41B5-A1DE-5EC3C8DAD423}" srcOrd="11" destOrd="0" presId="urn:microsoft.com/office/officeart/2005/8/layout/cycle5"/>
    <dgm:cxn modelId="{2ECB4427-13DD-4438-A93F-96B870A72A69}" type="presParOf" srcId="{A1A443C0-3037-4E57-BA18-545AEE0F95DB}" destId="{D0E7070C-D246-47E5-92FF-C55C1B9327AA}" srcOrd="12" destOrd="0" presId="urn:microsoft.com/office/officeart/2005/8/layout/cycle5"/>
    <dgm:cxn modelId="{72E85551-9F5E-452F-9357-0B0F0D9D0FE9}" type="presParOf" srcId="{A1A443C0-3037-4E57-BA18-545AEE0F95DB}" destId="{41EC666A-0E9F-4A96-9544-50126A9F6A0F}" srcOrd="13" destOrd="0" presId="urn:microsoft.com/office/officeart/2005/8/layout/cycle5"/>
    <dgm:cxn modelId="{B9612530-404F-4582-B6B1-104BA3AFB9B3}" type="presParOf" srcId="{A1A443C0-3037-4E57-BA18-545AEE0F95DB}" destId="{65EDEA53-30CB-4971-A1B6-291DDE2FA4D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B37291-7E88-4005-8DA3-743F8ADD75B1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A843C1-A77D-40C8-BBA7-1B8C051D8FDA}">
      <dgm:prSet phldrT="[Text]"/>
      <dgm:spPr/>
      <dgm:t>
        <a:bodyPr/>
        <a:lstStyle/>
        <a:p>
          <a:r>
            <a:rPr lang="en-US" dirty="0" err="1"/>
            <a:t>Dict</a:t>
          </a:r>
          <a:endParaRPr lang="en-US" dirty="0"/>
        </a:p>
      </dgm:t>
    </dgm:pt>
    <dgm:pt modelId="{FA185024-A69A-4A1D-A1E4-D2590D704537}" type="parTrans" cxnId="{B3F1D8B1-FFB1-4B49-A3A3-531BB2FF9A94}">
      <dgm:prSet/>
      <dgm:spPr/>
      <dgm:t>
        <a:bodyPr/>
        <a:lstStyle/>
        <a:p>
          <a:endParaRPr lang="en-US"/>
        </a:p>
      </dgm:t>
    </dgm:pt>
    <dgm:pt modelId="{7DA7943E-A8DB-4ACD-B67A-515C748C5C7A}" type="sibTrans" cxnId="{B3F1D8B1-FFB1-4B49-A3A3-531BB2FF9A94}">
      <dgm:prSet/>
      <dgm:spPr/>
      <dgm:t>
        <a:bodyPr/>
        <a:lstStyle/>
        <a:p>
          <a:endParaRPr lang="en-US"/>
        </a:p>
      </dgm:t>
    </dgm:pt>
    <dgm:pt modelId="{C3599A7C-4021-497A-A98E-35913AE61F61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300C2EF5-CDB3-4D77-B570-37D3E2BDE5B7}" type="parTrans" cxnId="{FE8F7EE3-D728-4896-BA68-519CB749C817}">
      <dgm:prSet/>
      <dgm:spPr/>
      <dgm:t>
        <a:bodyPr/>
        <a:lstStyle/>
        <a:p>
          <a:endParaRPr lang="en-US"/>
        </a:p>
      </dgm:t>
    </dgm:pt>
    <dgm:pt modelId="{11AC3286-C9C6-45DE-8306-E24ACAB52134}" type="sibTrans" cxnId="{FE8F7EE3-D728-4896-BA68-519CB749C817}">
      <dgm:prSet/>
      <dgm:spPr/>
      <dgm:t>
        <a:bodyPr/>
        <a:lstStyle/>
        <a:p>
          <a:endParaRPr lang="en-US"/>
        </a:p>
      </dgm:t>
    </dgm:pt>
    <dgm:pt modelId="{2CD5CE67-D7FB-470E-9C18-C17D9380AF28}">
      <dgm:prSet phldrT="[Text]"/>
      <dgm:spPr/>
      <dgm:t>
        <a:bodyPr/>
        <a:lstStyle/>
        <a:p>
          <a:r>
            <a:rPr lang="en-US" dirty="0" err="1"/>
            <a:t>Int</a:t>
          </a:r>
          <a:endParaRPr lang="en-US" dirty="0"/>
        </a:p>
      </dgm:t>
    </dgm:pt>
    <dgm:pt modelId="{FCBDBA16-24BB-467A-885E-4B0734709882}" type="parTrans" cxnId="{D4384617-182A-4248-B309-CA30F2475716}">
      <dgm:prSet/>
      <dgm:spPr/>
      <dgm:t>
        <a:bodyPr/>
        <a:lstStyle/>
        <a:p>
          <a:endParaRPr lang="en-US"/>
        </a:p>
      </dgm:t>
    </dgm:pt>
    <dgm:pt modelId="{3C782FAA-3813-472C-85E6-152A9482BCC1}" type="sibTrans" cxnId="{D4384617-182A-4248-B309-CA30F2475716}">
      <dgm:prSet/>
      <dgm:spPr/>
      <dgm:t>
        <a:bodyPr/>
        <a:lstStyle/>
        <a:p>
          <a:endParaRPr lang="en-US"/>
        </a:p>
      </dgm:t>
    </dgm:pt>
    <dgm:pt modelId="{C99E0D72-3A80-4DD5-927B-916C31CAA854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063872C6-83A9-4F5D-BC3A-77D6387B5EF5}" type="parTrans" cxnId="{705B2A09-B111-4135-880E-E4686343B1CA}">
      <dgm:prSet/>
      <dgm:spPr/>
      <dgm:t>
        <a:bodyPr/>
        <a:lstStyle/>
        <a:p>
          <a:endParaRPr lang="en-US"/>
        </a:p>
      </dgm:t>
    </dgm:pt>
    <dgm:pt modelId="{3A471A8D-97B2-4425-9C25-BA2724CC0942}" type="sibTrans" cxnId="{705B2A09-B111-4135-880E-E4686343B1CA}">
      <dgm:prSet/>
      <dgm:spPr/>
      <dgm:t>
        <a:bodyPr/>
        <a:lstStyle/>
        <a:p>
          <a:endParaRPr lang="en-US"/>
        </a:p>
      </dgm:t>
    </dgm:pt>
    <dgm:pt modelId="{0BD8AF1A-B40C-48C9-85E7-F103C450E862}">
      <dgm:prSet phldrT="[Text]"/>
      <dgm:spPr/>
      <dgm:t>
        <a:bodyPr/>
        <a:lstStyle/>
        <a:p>
          <a:r>
            <a:rPr lang="en-US" dirty="0"/>
            <a:t>Bool</a:t>
          </a:r>
        </a:p>
      </dgm:t>
    </dgm:pt>
    <dgm:pt modelId="{8AA1227B-A8E2-42A3-BD21-AAFFFF4C383D}" type="parTrans" cxnId="{95F9E1E3-6C60-4010-8BAA-08809CBC9401}">
      <dgm:prSet/>
      <dgm:spPr/>
      <dgm:t>
        <a:bodyPr/>
        <a:lstStyle/>
        <a:p>
          <a:endParaRPr lang="en-US"/>
        </a:p>
      </dgm:t>
    </dgm:pt>
    <dgm:pt modelId="{B173DCFC-7033-4DBA-B197-35766818597E}" type="sibTrans" cxnId="{95F9E1E3-6C60-4010-8BAA-08809CBC9401}">
      <dgm:prSet/>
      <dgm:spPr/>
      <dgm:t>
        <a:bodyPr/>
        <a:lstStyle/>
        <a:p>
          <a:endParaRPr lang="en-US"/>
        </a:p>
      </dgm:t>
    </dgm:pt>
    <dgm:pt modelId="{0175FFEB-A82E-4062-BFFE-B3A975128D2D}">
      <dgm:prSet phldrT="[Text]"/>
      <dgm:spPr/>
      <dgm:t>
        <a:bodyPr/>
        <a:lstStyle/>
        <a:p>
          <a:r>
            <a:rPr lang="en-US" dirty="0"/>
            <a:t>String</a:t>
          </a:r>
        </a:p>
      </dgm:t>
    </dgm:pt>
    <dgm:pt modelId="{10EDBD89-F0BA-4E82-B55D-1D764CAF902F}" type="parTrans" cxnId="{70CC3FEF-20E6-456E-B672-295B090F54CA}">
      <dgm:prSet/>
      <dgm:spPr/>
      <dgm:t>
        <a:bodyPr/>
        <a:lstStyle/>
        <a:p>
          <a:endParaRPr lang="en-US"/>
        </a:p>
      </dgm:t>
    </dgm:pt>
    <dgm:pt modelId="{62D2AA2D-CEBB-4086-B30F-F3966E999055}" type="sibTrans" cxnId="{70CC3FEF-20E6-456E-B672-295B090F54CA}">
      <dgm:prSet/>
      <dgm:spPr/>
      <dgm:t>
        <a:bodyPr/>
        <a:lstStyle/>
        <a:p>
          <a:endParaRPr lang="en-US"/>
        </a:p>
      </dgm:t>
    </dgm:pt>
    <dgm:pt modelId="{E9D47663-D748-4596-AC73-C7EBA09316BC}" type="pres">
      <dgm:prSet presAssocID="{CCB37291-7E88-4005-8DA3-743F8ADD75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B7841D-CD1A-45EC-BFA9-41C23A8F890F}" type="pres">
      <dgm:prSet presAssocID="{99A843C1-A77D-40C8-BBA7-1B8C051D8FDA}" presName="vertOne" presStyleCnt="0"/>
      <dgm:spPr/>
    </dgm:pt>
    <dgm:pt modelId="{CEB4D643-C2DF-4DF3-A8FB-3564DC838A20}" type="pres">
      <dgm:prSet presAssocID="{99A843C1-A77D-40C8-BBA7-1B8C051D8FDA}" presName="txOne" presStyleLbl="node0" presStyleIdx="0" presStyleCnt="1" custLinFactNeighborX="2406" custLinFactNeighborY="-8950">
        <dgm:presLayoutVars>
          <dgm:chPref val="3"/>
        </dgm:presLayoutVars>
      </dgm:prSet>
      <dgm:spPr/>
    </dgm:pt>
    <dgm:pt modelId="{1BB02F27-D57B-4780-A6EF-06CFF208DDBE}" type="pres">
      <dgm:prSet presAssocID="{99A843C1-A77D-40C8-BBA7-1B8C051D8FDA}" presName="parTransOne" presStyleCnt="0"/>
      <dgm:spPr/>
    </dgm:pt>
    <dgm:pt modelId="{AB1EC941-054E-438E-930B-D1B23B4FDF43}" type="pres">
      <dgm:prSet presAssocID="{99A843C1-A77D-40C8-BBA7-1B8C051D8FDA}" presName="horzOne" presStyleCnt="0"/>
      <dgm:spPr/>
    </dgm:pt>
    <dgm:pt modelId="{4FF42EE0-135E-430D-BFA3-95E21DEFBAEA}" type="pres">
      <dgm:prSet presAssocID="{C3599A7C-4021-497A-A98E-35913AE61F61}" presName="vertTwo" presStyleCnt="0"/>
      <dgm:spPr/>
    </dgm:pt>
    <dgm:pt modelId="{998C553D-05A9-4256-B0E9-E548B0259A67}" type="pres">
      <dgm:prSet presAssocID="{C3599A7C-4021-497A-A98E-35913AE61F61}" presName="txTwo" presStyleLbl="node2" presStyleIdx="0" presStyleCnt="2">
        <dgm:presLayoutVars>
          <dgm:chPref val="3"/>
        </dgm:presLayoutVars>
      </dgm:prSet>
      <dgm:spPr/>
    </dgm:pt>
    <dgm:pt modelId="{FC7EEC9E-A3E7-465E-BB92-F75019512095}" type="pres">
      <dgm:prSet presAssocID="{C3599A7C-4021-497A-A98E-35913AE61F61}" presName="parTransTwo" presStyleCnt="0"/>
      <dgm:spPr/>
    </dgm:pt>
    <dgm:pt modelId="{61393446-3CC8-486C-BB50-8B97E7654CDE}" type="pres">
      <dgm:prSet presAssocID="{C3599A7C-4021-497A-A98E-35913AE61F61}" presName="horzTwo" presStyleCnt="0"/>
      <dgm:spPr/>
    </dgm:pt>
    <dgm:pt modelId="{48D1AEBF-ADB1-4AC6-AC27-A6C8ADB663A0}" type="pres">
      <dgm:prSet presAssocID="{2CD5CE67-D7FB-470E-9C18-C17D9380AF28}" presName="vertThree" presStyleCnt="0"/>
      <dgm:spPr/>
    </dgm:pt>
    <dgm:pt modelId="{0CDD04C6-33BB-4283-8B59-B3E907B06EE2}" type="pres">
      <dgm:prSet presAssocID="{2CD5CE67-D7FB-470E-9C18-C17D9380AF28}" presName="txThree" presStyleLbl="node3" presStyleIdx="0" presStyleCnt="3">
        <dgm:presLayoutVars>
          <dgm:chPref val="3"/>
        </dgm:presLayoutVars>
      </dgm:prSet>
      <dgm:spPr/>
    </dgm:pt>
    <dgm:pt modelId="{133E2620-2CB7-4F56-BD99-2588689FB6AE}" type="pres">
      <dgm:prSet presAssocID="{2CD5CE67-D7FB-470E-9C18-C17D9380AF28}" presName="horzThree" presStyleCnt="0"/>
      <dgm:spPr/>
    </dgm:pt>
    <dgm:pt modelId="{AC8692F8-2DEE-4911-A74A-6148E2C41281}" type="pres">
      <dgm:prSet presAssocID="{3C782FAA-3813-472C-85E6-152A9482BCC1}" presName="sibSpaceThree" presStyleCnt="0"/>
      <dgm:spPr/>
    </dgm:pt>
    <dgm:pt modelId="{86EC48A5-FF09-49FE-A4B3-4FA84635F15C}" type="pres">
      <dgm:prSet presAssocID="{C99E0D72-3A80-4DD5-927B-916C31CAA854}" presName="vertThree" presStyleCnt="0"/>
      <dgm:spPr/>
    </dgm:pt>
    <dgm:pt modelId="{DF02ED3C-2063-4D27-AAE3-07858FBC3948}" type="pres">
      <dgm:prSet presAssocID="{C99E0D72-3A80-4DD5-927B-916C31CAA854}" presName="txThree" presStyleLbl="node3" presStyleIdx="1" presStyleCnt="3">
        <dgm:presLayoutVars>
          <dgm:chPref val="3"/>
        </dgm:presLayoutVars>
      </dgm:prSet>
      <dgm:spPr/>
    </dgm:pt>
    <dgm:pt modelId="{69412448-DDB8-47EA-ADE7-E244D60EFB10}" type="pres">
      <dgm:prSet presAssocID="{C99E0D72-3A80-4DD5-927B-916C31CAA854}" presName="horzThree" presStyleCnt="0"/>
      <dgm:spPr/>
    </dgm:pt>
    <dgm:pt modelId="{C3B30F75-1E1B-459D-A34D-61812ADE6B4B}" type="pres">
      <dgm:prSet presAssocID="{11AC3286-C9C6-45DE-8306-E24ACAB52134}" presName="sibSpaceTwo" presStyleCnt="0"/>
      <dgm:spPr/>
    </dgm:pt>
    <dgm:pt modelId="{A3D43AE2-321F-4249-A727-071C9D030E2A}" type="pres">
      <dgm:prSet presAssocID="{0BD8AF1A-B40C-48C9-85E7-F103C450E862}" presName="vertTwo" presStyleCnt="0"/>
      <dgm:spPr/>
    </dgm:pt>
    <dgm:pt modelId="{7B9AE24E-EA1A-4493-AD88-E0262BA1DF5D}" type="pres">
      <dgm:prSet presAssocID="{0BD8AF1A-B40C-48C9-85E7-F103C450E862}" presName="txTwo" presStyleLbl="node2" presStyleIdx="1" presStyleCnt="2">
        <dgm:presLayoutVars>
          <dgm:chPref val="3"/>
        </dgm:presLayoutVars>
      </dgm:prSet>
      <dgm:spPr/>
    </dgm:pt>
    <dgm:pt modelId="{87919ABB-8831-4B00-8755-1381E04DEAD5}" type="pres">
      <dgm:prSet presAssocID="{0BD8AF1A-B40C-48C9-85E7-F103C450E862}" presName="parTransTwo" presStyleCnt="0"/>
      <dgm:spPr/>
    </dgm:pt>
    <dgm:pt modelId="{21D02078-0F64-450B-B0EC-2F738B6368FA}" type="pres">
      <dgm:prSet presAssocID="{0BD8AF1A-B40C-48C9-85E7-F103C450E862}" presName="horzTwo" presStyleCnt="0"/>
      <dgm:spPr/>
    </dgm:pt>
    <dgm:pt modelId="{2458F33D-D965-4F84-86E9-BD58F1C5FC6D}" type="pres">
      <dgm:prSet presAssocID="{0175FFEB-A82E-4062-BFFE-B3A975128D2D}" presName="vertThree" presStyleCnt="0"/>
      <dgm:spPr/>
    </dgm:pt>
    <dgm:pt modelId="{0FF52E2C-0535-421E-8970-C3852947F87A}" type="pres">
      <dgm:prSet presAssocID="{0175FFEB-A82E-4062-BFFE-B3A975128D2D}" presName="txThree" presStyleLbl="node3" presStyleIdx="2" presStyleCnt="3">
        <dgm:presLayoutVars>
          <dgm:chPref val="3"/>
        </dgm:presLayoutVars>
      </dgm:prSet>
      <dgm:spPr/>
    </dgm:pt>
    <dgm:pt modelId="{D6B69139-B2DC-40D8-BD41-D4CF10DD647E}" type="pres">
      <dgm:prSet presAssocID="{0175FFEB-A82E-4062-BFFE-B3A975128D2D}" presName="horzThree" presStyleCnt="0"/>
      <dgm:spPr/>
    </dgm:pt>
  </dgm:ptLst>
  <dgm:cxnLst>
    <dgm:cxn modelId="{705B2A09-B111-4135-880E-E4686343B1CA}" srcId="{C3599A7C-4021-497A-A98E-35913AE61F61}" destId="{C99E0D72-3A80-4DD5-927B-916C31CAA854}" srcOrd="1" destOrd="0" parTransId="{063872C6-83A9-4F5D-BC3A-77D6387B5EF5}" sibTransId="{3A471A8D-97B2-4425-9C25-BA2724CC0942}"/>
    <dgm:cxn modelId="{A91B920C-DEE5-4613-A3D5-95D000AED791}" type="presOf" srcId="{2CD5CE67-D7FB-470E-9C18-C17D9380AF28}" destId="{0CDD04C6-33BB-4283-8B59-B3E907B06EE2}" srcOrd="0" destOrd="0" presId="urn:microsoft.com/office/officeart/2005/8/layout/hierarchy4"/>
    <dgm:cxn modelId="{AA593813-931F-4B45-BF1A-830AAFCB3B22}" type="presOf" srcId="{CCB37291-7E88-4005-8DA3-743F8ADD75B1}" destId="{E9D47663-D748-4596-AC73-C7EBA09316BC}" srcOrd="0" destOrd="0" presId="urn:microsoft.com/office/officeart/2005/8/layout/hierarchy4"/>
    <dgm:cxn modelId="{D4384617-182A-4248-B309-CA30F2475716}" srcId="{C3599A7C-4021-497A-A98E-35913AE61F61}" destId="{2CD5CE67-D7FB-470E-9C18-C17D9380AF28}" srcOrd="0" destOrd="0" parTransId="{FCBDBA16-24BB-467A-885E-4B0734709882}" sibTransId="{3C782FAA-3813-472C-85E6-152A9482BCC1}"/>
    <dgm:cxn modelId="{AA7B2062-419E-47DE-B7A5-C6AF9AFC9D2F}" type="presOf" srcId="{C3599A7C-4021-497A-A98E-35913AE61F61}" destId="{998C553D-05A9-4256-B0E9-E548B0259A67}" srcOrd="0" destOrd="0" presId="urn:microsoft.com/office/officeart/2005/8/layout/hierarchy4"/>
    <dgm:cxn modelId="{86DE3566-813F-42D3-A709-592DA15CC179}" type="presOf" srcId="{0BD8AF1A-B40C-48C9-85E7-F103C450E862}" destId="{7B9AE24E-EA1A-4493-AD88-E0262BA1DF5D}" srcOrd="0" destOrd="0" presId="urn:microsoft.com/office/officeart/2005/8/layout/hierarchy4"/>
    <dgm:cxn modelId="{EF558847-AEB8-44AA-9526-F5140E378314}" type="presOf" srcId="{0175FFEB-A82E-4062-BFFE-B3A975128D2D}" destId="{0FF52E2C-0535-421E-8970-C3852947F87A}" srcOrd="0" destOrd="0" presId="urn:microsoft.com/office/officeart/2005/8/layout/hierarchy4"/>
    <dgm:cxn modelId="{594C916D-DD95-4B8C-8F5B-AD8469F985E3}" type="presOf" srcId="{99A843C1-A77D-40C8-BBA7-1B8C051D8FDA}" destId="{CEB4D643-C2DF-4DF3-A8FB-3564DC838A20}" srcOrd="0" destOrd="0" presId="urn:microsoft.com/office/officeart/2005/8/layout/hierarchy4"/>
    <dgm:cxn modelId="{B3F1D8B1-FFB1-4B49-A3A3-531BB2FF9A94}" srcId="{CCB37291-7E88-4005-8DA3-743F8ADD75B1}" destId="{99A843C1-A77D-40C8-BBA7-1B8C051D8FDA}" srcOrd="0" destOrd="0" parTransId="{FA185024-A69A-4A1D-A1E4-D2590D704537}" sibTransId="{7DA7943E-A8DB-4ACD-B67A-515C748C5C7A}"/>
    <dgm:cxn modelId="{1C96F0BD-37A2-49DE-87BD-43F3FAA69040}" type="presOf" srcId="{C99E0D72-3A80-4DD5-927B-916C31CAA854}" destId="{DF02ED3C-2063-4D27-AAE3-07858FBC3948}" srcOrd="0" destOrd="0" presId="urn:microsoft.com/office/officeart/2005/8/layout/hierarchy4"/>
    <dgm:cxn modelId="{FE8F7EE3-D728-4896-BA68-519CB749C817}" srcId="{99A843C1-A77D-40C8-BBA7-1B8C051D8FDA}" destId="{C3599A7C-4021-497A-A98E-35913AE61F61}" srcOrd="0" destOrd="0" parTransId="{300C2EF5-CDB3-4D77-B570-37D3E2BDE5B7}" sibTransId="{11AC3286-C9C6-45DE-8306-E24ACAB52134}"/>
    <dgm:cxn modelId="{95F9E1E3-6C60-4010-8BAA-08809CBC9401}" srcId="{99A843C1-A77D-40C8-BBA7-1B8C051D8FDA}" destId="{0BD8AF1A-B40C-48C9-85E7-F103C450E862}" srcOrd="1" destOrd="0" parTransId="{8AA1227B-A8E2-42A3-BD21-AAFFFF4C383D}" sibTransId="{B173DCFC-7033-4DBA-B197-35766818597E}"/>
    <dgm:cxn modelId="{70CC3FEF-20E6-456E-B672-295B090F54CA}" srcId="{0BD8AF1A-B40C-48C9-85E7-F103C450E862}" destId="{0175FFEB-A82E-4062-BFFE-B3A975128D2D}" srcOrd="0" destOrd="0" parTransId="{10EDBD89-F0BA-4E82-B55D-1D764CAF902F}" sibTransId="{62D2AA2D-CEBB-4086-B30F-F3966E999055}"/>
    <dgm:cxn modelId="{AE949ACA-63B9-4CFC-96D0-D68E7FE6A7A6}" type="presParOf" srcId="{E9D47663-D748-4596-AC73-C7EBA09316BC}" destId="{40B7841D-CD1A-45EC-BFA9-41C23A8F890F}" srcOrd="0" destOrd="0" presId="urn:microsoft.com/office/officeart/2005/8/layout/hierarchy4"/>
    <dgm:cxn modelId="{A5ABE559-FBAB-4238-A39C-D68634766771}" type="presParOf" srcId="{40B7841D-CD1A-45EC-BFA9-41C23A8F890F}" destId="{CEB4D643-C2DF-4DF3-A8FB-3564DC838A20}" srcOrd="0" destOrd="0" presId="urn:microsoft.com/office/officeart/2005/8/layout/hierarchy4"/>
    <dgm:cxn modelId="{13892532-DC39-4799-8EB8-B55B9C01C451}" type="presParOf" srcId="{40B7841D-CD1A-45EC-BFA9-41C23A8F890F}" destId="{1BB02F27-D57B-4780-A6EF-06CFF208DDBE}" srcOrd="1" destOrd="0" presId="urn:microsoft.com/office/officeart/2005/8/layout/hierarchy4"/>
    <dgm:cxn modelId="{51DE1CB6-EDE4-4EC9-B630-68922EB878AC}" type="presParOf" srcId="{40B7841D-CD1A-45EC-BFA9-41C23A8F890F}" destId="{AB1EC941-054E-438E-930B-D1B23B4FDF43}" srcOrd="2" destOrd="0" presId="urn:microsoft.com/office/officeart/2005/8/layout/hierarchy4"/>
    <dgm:cxn modelId="{3CF49998-7AD0-4C22-8DC5-971E828F1BC4}" type="presParOf" srcId="{AB1EC941-054E-438E-930B-D1B23B4FDF43}" destId="{4FF42EE0-135E-430D-BFA3-95E21DEFBAEA}" srcOrd="0" destOrd="0" presId="urn:microsoft.com/office/officeart/2005/8/layout/hierarchy4"/>
    <dgm:cxn modelId="{B9C36E86-C49E-4B62-B3DE-2D3FF7062FEE}" type="presParOf" srcId="{4FF42EE0-135E-430D-BFA3-95E21DEFBAEA}" destId="{998C553D-05A9-4256-B0E9-E548B0259A67}" srcOrd="0" destOrd="0" presId="urn:microsoft.com/office/officeart/2005/8/layout/hierarchy4"/>
    <dgm:cxn modelId="{FA3E879D-E159-4AF2-A18C-EDA556BAD77C}" type="presParOf" srcId="{4FF42EE0-135E-430D-BFA3-95E21DEFBAEA}" destId="{FC7EEC9E-A3E7-465E-BB92-F75019512095}" srcOrd="1" destOrd="0" presId="urn:microsoft.com/office/officeart/2005/8/layout/hierarchy4"/>
    <dgm:cxn modelId="{D029CE31-9F4B-47D7-AE0E-9A42309A8EE1}" type="presParOf" srcId="{4FF42EE0-135E-430D-BFA3-95E21DEFBAEA}" destId="{61393446-3CC8-486C-BB50-8B97E7654CDE}" srcOrd="2" destOrd="0" presId="urn:microsoft.com/office/officeart/2005/8/layout/hierarchy4"/>
    <dgm:cxn modelId="{B7773F18-1172-4FF9-8A8C-FF393055D2D2}" type="presParOf" srcId="{61393446-3CC8-486C-BB50-8B97E7654CDE}" destId="{48D1AEBF-ADB1-4AC6-AC27-A6C8ADB663A0}" srcOrd="0" destOrd="0" presId="urn:microsoft.com/office/officeart/2005/8/layout/hierarchy4"/>
    <dgm:cxn modelId="{D99001D5-F5EB-42FA-957F-CF1AFF7CD681}" type="presParOf" srcId="{48D1AEBF-ADB1-4AC6-AC27-A6C8ADB663A0}" destId="{0CDD04C6-33BB-4283-8B59-B3E907B06EE2}" srcOrd="0" destOrd="0" presId="urn:microsoft.com/office/officeart/2005/8/layout/hierarchy4"/>
    <dgm:cxn modelId="{7B98A758-745D-4542-AA16-53408E33F05B}" type="presParOf" srcId="{48D1AEBF-ADB1-4AC6-AC27-A6C8ADB663A0}" destId="{133E2620-2CB7-4F56-BD99-2588689FB6AE}" srcOrd="1" destOrd="0" presId="urn:microsoft.com/office/officeart/2005/8/layout/hierarchy4"/>
    <dgm:cxn modelId="{1DD40698-9BAC-4EC8-985B-C3FB4580688D}" type="presParOf" srcId="{61393446-3CC8-486C-BB50-8B97E7654CDE}" destId="{AC8692F8-2DEE-4911-A74A-6148E2C41281}" srcOrd="1" destOrd="0" presId="urn:microsoft.com/office/officeart/2005/8/layout/hierarchy4"/>
    <dgm:cxn modelId="{40B9FB21-AA2F-4587-8374-D9ED88A33055}" type="presParOf" srcId="{61393446-3CC8-486C-BB50-8B97E7654CDE}" destId="{86EC48A5-FF09-49FE-A4B3-4FA84635F15C}" srcOrd="2" destOrd="0" presId="urn:microsoft.com/office/officeart/2005/8/layout/hierarchy4"/>
    <dgm:cxn modelId="{445F94E0-5FD7-46D3-8487-28954E7411C2}" type="presParOf" srcId="{86EC48A5-FF09-49FE-A4B3-4FA84635F15C}" destId="{DF02ED3C-2063-4D27-AAE3-07858FBC3948}" srcOrd="0" destOrd="0" presId="urn:microsoft.com/office/officeart/2005/8/layout/hierarchy4"/>
    <dgm:cxn modelId="{A0CBC451-0ACA-4DDC-8BB3-9887D96E05A6}" type="presParOf" srcId="{86EC48A5-FF09-49FE-A4B3-4FA84635F15C}" destId="{69412448-DDB8-47EA-ADE7-E244D60EFB10}" srcOrd="1" destOrd="0" presId="urn:microsoft.com/office/officeart/2005/8/layout/hierarchy4"/>
    <dgm:cxn modelId="{34076A96-5680-48CD-9827-583189E5EE24}" type="presParOf" srcId="{AB1EC941-054E-438E-930B-D1B23B4FDF43}" destId="{C3B30F75-1E1B-459D-A34D-61812ADE6B4B}" srcOrd="1" destOrd="0" presId="urn:microsoft.com/office/officeart/2005/8/layout/hierarchy4"/>
    <dgm:cxn modelId="{60FD405F-74A5-4FFF-AF6E-CC98F4AD271A}" type="presParOf" srcId="{AB1EC941-054E-438E-930B-D1B23B4FDF43}" destId="{A3D43AE2-321F-4249-A727-071C9D030E2A}" srcOrd="2" destOrd="0" presId="urn:microsoft.com/office/officeart/2005/8/layout/hierarchy4"/>
    <dgm:cxn modelId="{915011E8-E55A-4F78-8E7E-E1326EAAA734}" type="presParOf" srcId="{A3D43AE2-321F-4249-A727-071C9D030E2A}" destId="{7B9AE24E-EA1A-4493-AD88-E0262BA1DF5D}" srcOrd="0" destOrd="0" presId="urn:microsoft.com/office/officeart/2005/8/layout/hierarchy4"/>
    <dgm:cxn modelId="{9534C6BC-75BE-4D70-8D61-0DBF8C344AB0}" type="presParOf" srcId="{A3D43AE2-321F-4249-A727-071C9D030E2A}" destId="{87919ABB-8831-4B00-8755-1381E04DEAD5}" srcOrd="1" destOrd="0" presId="urn:microsoft.com/office/officeart/2005/8/layout/hierarchy4"/>
    <dgm:cxn modelId="{0E31DFDD-4E2A-42C5-93DF-6ACEB7F9F7A8}" type="presParOf" srcId="{A3D43AE2-321F-4249-A727-071C9D030E2A}" destId="{21D02078-0F64-450B-B0EC-2F738B6368FA}" srcOrd="2" destOrd="0" presId="urn:microsoft.com/office/officeart/2005/8/layout/hierarchy4"/>
    <dgm:cxn modelId="{7A84B6FC-A611-47D9-8B6A-84BF30BD8163}" type="presParOf" srcId="{21D02078-0F64-450B-B0EC-2F738B6368FA}" destId="{2458F33D-D965-4F84-86E9-BD58F1C5FC6D}" srcOrd="0" destOrd="0" presId="urn:microsoft.com/office/officeart/2005/8/layout/hierarchy4"/>
    <dgm:cxn modelId="{4DD5C23B-DDDE-4E84-A768-C59866695679}" type="presParOf" srcId="{2458F33D-D965-4F84-86E9-BD58F1C5FC6D}" destId="{0FF52E2C-0535-421E-8970-C3852947F87A}" srcOrd="0" destOrd="0" presId="urn:microsoft.com/office/officeart/2005/8/layout/hierarchy4"/>
    <dgm:cxn modelId="{47E13573-7FD7-4881-9013-C706EEF1E141}" type="presParOf" srcId="{2458F33D-D965-4F84-86E9-BD58F1C5FC6D}" destId="{D6B69139-B2DC-40D8-BD41-D4CF10DD647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30E84-6C1E-4FF9-8E85-BBCEEED6514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79362-6B5B-46C1-A1DE-4A3E05C412FD}">
      <dgm:prSet phldrT="[Text]"/>
      <dgm:spPr/>
      <dgm:t>
        <a:bodyPr/>
        <a:lstStyle/>
        <a:p>
          <a:r>
            <a:rPr lang="en-US" dirty="0"/>
            <a:t>Find and Explain Dataset</a:t>
          </a:r>
        </a:p>
      </dgm:t>
    </dgm:pt>
    <dgm:pt modelId="{027FC890-83C8-472E-BEA3-5635A55845C0}" type="parTrans" cxnId="{D16F60B7-FBC0-440B-BF1B-358A0C679730}">
      <dgm:prSet/>
      <dgm:spPr/>
      <dgm:t>
        <a:bodyPr/>
        <a:lstStyle/>
        <a:p>
          <a:endParaRPr lang="en-US"/>
        </a:p>
      </dgm:t>
    </dgm:pt>
    <dgm:pt modelId="{19ACB00E-A307-40A9-A424-E12D7E11D6D0}" type="sibTrans" cxnId="{D16F60B7-FBC0-440B-BF1B-358A0C679730}">
      <dgm:prSet/>
      <dgm:spPr/>
      <dgm:t>
        <a:bodyPr/>
        <a:lstStyle/>
        <a:p>
          <a:endParaRPr lang="en-US"/>
        </a:p>
      </dgm:t>
    </dgm:pt>
    <dgm:pt modelId="{F81CD20A-98F1-4816-9A78-516481B9950C}">
      <dgm:prSet phldrT="[Text]"/>
      <dgm:spPr/>
      <dgm:t>
        <a:bodyPr/>
        <a:lstStyle/>
        <a:p>
          <a:r>
            <a:rPr lang="en-US" dirty="0"/>
            <a:t>Load and Preprocess Dataset</a:t>
          </a:r>
        </a:p>
      </dgm:t>
    </dgm:pt>
    <dgm:pt modelId="{4084773E-CAB9-4F57-AC9F-8E2BE6289727}" type="parTrans" cxnId="{E593C68B-34AB-4EDF-A897-96D9656B2D92}">
      <dgm:prSet/>
      <dgm:spPr/>
      <dgm:t>
        <a:bodyPr/>
        <a:lstStyle/>
        <a:p>
          <a:endParaRPr lang="en-US"/>
        </a:p>
      </dgm:t>
    </dgm:pt>
    <dgm:pt modelId="{10A3A80A-2758-4676-A07F-E5D1E4EEE21E}" type="sibTrans" cxnId="{E593C68B-34AB-4EDF-A897-96D9656B2D92}">
      <dgm:prSet/>
      <dgm:spPr/>
      <dgm:t>
        <a:bodyPr/>
        <a:lstStyle/>
        <a:p>
          <a:endParaRPr lang="en-US"/>
        </a:p>
      </dgm:t>
    </dgm:pt>
    <dgm:pt modelId="{838AF750-28F8-4BAE-94CF-B54FF2A8DBB1}">
      <dgm:prSet phldrT="[Text]"/>
      <dgm:spPr/>
      <dgm:t>
        <a:bodyPr/>
        <a:lstStyle/>
        <a:p>
          <a:r>
            <a:rPr lang="en-US" dirty="0"/>
            <a:t>Create and Interpret Histogram</a:t>
          </a:r>
        </a:p>
      </dgm:t>
    </dgm:pt>
    <dgm:pt modelId="{EC1D33F7-9443-4E4A-AF49-F7E9E60F1570}" type="parTrans" cxnId="{5F260C87-A18E-42BB-9279-2C053647FACB}">
      <dgm:prSet/>
      <dgm:spPr/>
      <dgm:t>
        <a:bodyPr/>
        <a:lstStyle/>
        <a:p>
          <a:endParaRPr lang="en-US"/>
        </a:p>
      </dgm:t>
    </dgm:pt>
    <dgm:pt modelId="{88591314-A5EF-49EA-A74E-EB06FB336131}" type="sibTrans" cxnId="{5F260C87-A18E-42BB-9279-2C053647FACB}">
      <dgm:prSet/>
      <dgm:spPr/>
      <dgm:t>
        <a:bodyPr/>
        <a:lstStyle/>
        <a:p>
          <a:endParaRPr lang="en-US"/>
        </a:p>
      </dgm:t>
    </dgm:pt>
    <dgm:pt modelId="{5788A694-B36E-460B-9AC6-576B7D33F4CD}">
      <dgm:prSet phldrT="[Text]"/>
      <dgm:spPr/>
      <dgm:t>
        <a:bodyPr/>
        <a:lstStyle/>
        <a:p>
          <a:r>
            <a:rPr lang="en-US" dirty="0"/>
            <a:t>Perform and Explain Second Analysis</a:t>
          </a:r>
        </a:p>
      </dgm:t>
    </dgm:pt>
    <dgm:pt modelId="{A788C4F7-3C59-43E4-813E-D89266AFDF1D}" type="parTrans" cxnId="{D0C08FA3-A9FB-4C66-BBBE-77C78B801792}">
      <dgm:prSet/>
      <dgm:spPr/>
      <dgm:t>
        <a:bodyPr/>
        <a:lstStyle/>
        <a:p>
          <a:endParaRPr lang="en-US"/>
        </a:p>
      </dgm:t>
    </dgm:pt>
    <dgm:pt modelId="{8DAC00C5-FD6C-4AC1-BEA6-D48FA5084442}" type="sibTrans" cxnId="{D0C08FA3-A9FB-4C66-BBBE-77C78B801792}">
      <dgm:prSet/>
      <dgm:spPr/>
      <dgm:t>
        <a:bodyPr/>
        <a:lstStyle/>
        <a:p>
          <a:endParaRPr lang="en-US"/>
        </a:p>
      </dgm:t>
    </dgm:pt>
    <dgm:pt modelId="{94BA4AC6-729B-4857-93DD-961A41CD3F82}">
      <dgm:prSet phldrT="[Text]"/>
      <dgm:spPr/>
      <dgm:t>
        <a:bodyPr/>
        <a:lstStyle/>
        <a:p>
          <a:r>
            <a:rPr lang="en-US" dirty="0"/>
            <a:t>Identify and Contextualize for Two Stakeholders</a:t>
          </a:r>
        </a:p>
      </dgm:t>
    </dgm:pt>
    <dgm:pt modelId="{54EB20B0-0502-4274-BA8F-7DF1BA3302F4}" type="parTrans" cxnId="{44C1EF48-1378-411E-BA9A-B149C6C6F5A5}">
      <dgm:prSet/>
      <dgm:spPr/>
      <dgm:t>
        <a:bodyPr/>
        <a:lstStyle/>
        <a:p>
          <a:endParaRPr lang="en-US"/>
        </a:p>
      </dgm:t>
    </dgm:pt>
    <dgm:pt modelId="{0224F5B4-5990-4386-9328-833D3C11FE1A}" type="sibTrans" cxnId="{44C1EF48-1378-411E-BA9A-B149C6C6F5A5}">
      <dgm:prSet/>
      <dgm:spPr/>
      <dgm:t>
        <a:bodyPr/>
        <a:lstStyle/>
        <a:p>
          <a:endParaRPr lang="en-US"/>
        </a:p>
      </dgm:t>
    </dgm:pt>
    <dgm:pt modelId="{6D53D78E-C629-4CB0-AD66-0783C40E5D4D}" type="pres">
      <dgm:prSet presAssocID="{CD630E84-6C1E-4FF9-8E85-BBCEEED65144}" presName="Name0" presStyleCnt="0">
        <dgm:presLayoutVars>
          <dgm:dir/>
          <dgm:animOne val="branch"/>
          <dgm:animLvl val="lvl"/>
        </dgm:presLayoutVars>
      </dgm:prSet>
      <dgm:spPr/>
    </dgm:pt>
    <dgm:pt modelId="{B7FCFB4B-4FB8-42CF-AC59-825539010DE9}" type="pres">
      <dgm:prSet presAssocID="{70979362-6B5B-46C1-A1DE-4A3E05C412FD}" presName="chaos" presStyleCnt="0"/>
      <dgm:spPr/>
    </dgm:pt>
    <dgm:pt modelId="{5A8BA0D0-9291-4DD2-9719-B35157D76D08}" type="pres">
      <dgm:prSet presAssocID="{70979362-6B5B-46C1-A1DE-4A3E05C412FD}" presName="parTx1" presStyleLbl="revTx" presStyleIdx="0" presStyleCnt="4"/>
      <dgm:spPr/>
    </dgm:pt>
    <dgm:pt modelId="{27EE041F-753C-446A-A953-E3A457115E97}" type="pres">
      <dgm:prSet presAssocID="{70979362-6B5B-46C1-A1DE-4A3E05C412FD}" presName="c1" presStyleLbl="node1" presStyleIdx="0" presStyleCnt="19"/>
      <dgm:spPr/>
    </dgm:pt>
    <dgm:pt modelId="{6FAFF9D0-D0A3-4241-830B-6B65A3C58766}" type="pres">
      <dgm:prSet presAssocID="{70979362-6B5B-46C1-A1DE-4A3E05C412FD}" presName="c2" presStyleLbl="node1" presStyleIdx="1" presStyleCnt="19"/>
      <dgm:spPr/>
    </dgm:pt>
    <dgm:pt modelId="{9E073C94-AFCB-4633-9E16-A8B5B762F402}" type="pres">
      <dgm:prSet presAssocID="{70979362-6B5B-46C1-A1DE-4A3E05C412FD}" presName="c3" presStyleLbl="node1" presStyleIdx="2" presStyleCnt="19"/>
      <dgm:spPr/>
    </dgm:pt>
    <dgm:pt modelId="{285324F0-C7CC-420C-A99F-DFFF8903FF64}" type="pres">
      <dgm:prSet presAssocID="{70979362-6B5B-46C1-A1DE-4A3E05C412FD}" presName="c4" presStyleLbl="node1" presStyleIdx="3" presStyleCnt="19"/>
      <dgm:spPr/>
    </dgm:pt>
    <dgm:pt modelId="{A5FBFC63-6E98-4A21-ABF9-192AB64BF525}" type="pres">
      <dgm:prSet presAssocID="{70979362-6B5B-46C1-A1DE-4A3E05C412FD}" presName="c5" presStyleLbl="node1" presStyleIdx="4" presStyleCnt="19"/>
      <dgm:spPr/>
    </dgm:pt>
    <dgm:pt modelId="{8B9AB4D1-476C-4C7F-9819-5AEC9107E9C4}" type="pres">
      <dgm:prSet presAssocID="{70979362-6B5B-46C1-A1DE-4A3E05C412FD}" presName="c6" presStyleLbl="node1" presStyleIdx="5" presStyleCnt="19"/>
      <dgm:spPr/>
    </dgm:pt>
    <dgm:pt modelId="{036E2AE2-B48F-4145-BE3A-85A4C7C4AC82}" type="pres">
      <dgm:prSet presAssocID="{70979362-6B5B-46C1-A1DE-4A3E05C412FD}" presName="c7" presStyleLbl="node1" presStyleIdx="6" presStyleCnt="19"/>
      <dgm:spPr/>
    </dgm:pt>
    <dgm:pt modelId="{6DBBF846-6AC1-40BB-89E1-13B7DAEC2ED7}" type="pres">
      <dgm:prSet presAssocID="{70979362-6B5B-46C1-A1DE-4A3E05C412FD}" presName="c8" presStyleLbl="node1" presStyleIdx="7" presStyleCnt="19"/>
      <dgm:spPr/>
    </dgm:pt>
    <dgm:pt modelId="{A7BEF55C-CA11-44E7-B641-C6AD3C53A0C1}" type="pres">
      <dgm:prSet presAssocID="{70979362-6B5B-46C1-A1DE-4A3E05C412FD}" presName="c9" presStyleLbl="node1" presStyleIdx="8" presStyleCnt="19"/>
      <dgm:spPr/>
    </dgm:pt>
    <dgm:pt modelId="{ED805395-6E83-4ADC-9ACC-8D2154B972FE}" type="pres">
      <dgm:prSet presAssocID="{70979362-6B5B-46C1-A1DE-4A3E05C412FD}" presName="c10" presStyleLbl="node1" presStyleIdx="9" presStyleCnt="19"/>
      <dgm:spPr/>
    </dgm:pt>
    <dgm:pt modelId="{F5803336-D9FA-4DD0-81E8-8FB7C731AE07}" type="pres">
      <dgm:prSet presAssocID="{70979362-6B5B-46C1-A1DE-4A3E05C412FD}" presName="c11" presStyleLbl="node1" presStyleIdx="10" presStyleCnt="19"/>
      <dgm:spPr/>
    </dgm:pt>
    <dgm:pt modelId="{22D1743A-7ACE-473D-9210-C7BD0A9C7EB3}" type="pres">
      <dgm:prSet presAssocID="{70979362-6B5B-46C1-A1DE-4A3E05C412FD}" presName="c12" presStyleLbl="node1" presStyleIdx="11" presStyleCnt="19"/>
      <dgm:spPr/>
    </dgm:pt>
    <dgm:pt modelId="{C2F406E1-9666-4A4E-9C56-9D3583EA92C5}" type="pres">
      <dgm:prSet presAssocID="{70979362-6B5B-46C1-A1DE-4A3E05C412FD}" presName="c13" presStyleLbl="node1" presStyleIdx="12" presStyleCnt="19"/>
      <dgm:spPr/>
    </dgm:pt>
    <dgm:pt modelId="{A44F2409-B3BE-46E5-A579-315A413496E0}" type="pres">
      <dgm:prSet presAssocID="{70979362-6B5B-46C1-A1DE-4A3E05C412FD}" presName="c14" presStyleLbl="node1" presStyleIdx="13" presStyleCnt="19"/>
      <dgm:spPr/>
    </dgm:pt>
    <dgm:pt modelId="{7DF582AB-D5AD-444F-817D-65DFBC9F0B43}" type="pres">
      <dgm:prSet presAssocID="{70979362-6B5B-46C1-A1DE-4A3E05C412FD}" presName="c15" presStyleLbl="node1" presStyleIdx="14" presStyleCnt="19"/>
      <dgm:spPr/>
    </dgm:pt>
    <dgm:pt modelId="{6E164C46-E440-4B01-9F4B-F6B88F535E88}" type="pres">
      <dgm:prSet presAssocID="{70979362-6B5B-46C1-A1DE-4A3E05C412FD}" presName="c16" presStyleLbl="node1" presStyleIdx="15" presStyleCnt="19"/>
      <dgm:spPr/>
    </dgm:pt>
    <dgm:pt modelId="{805946B3-5441-4D85-ABFB-535FEA6FEE67}" type="pres">
      <dgm:prSet presAssocID="{70979362-6B5B-46C1-A1DE-4A3E05C412FD}" presName="c17" presStyleLbl="node1" presStyleIdx="16" presStyleCnt="19"/>
      <dgm:spPr/>
    </dgm:pt>
    <dgm:pt modelId="{D1A6E48C-91EA-41E5-A680-98A6AA55D87C}" type="pres">
      <dgm:prSet presAssocID="{70979362-6B5B-46C1-A1DE-4A3E05C412FD}" presName="c18" presStyleLbl="node1" presStyleIdx="17" presStyleCnt="19"/>
      <dgm:spPr/>
    </dgm:pt>
    <dgm:pt modelId="{1BEA83CB-A33F-4D6F-9286-A233B9CA70A9}" type="pres">
      <dgm:prSet presAssocID="{19ACB00E-A307-40A9-A424-E12D7E11D6D0}" presName="chevronComposite1" presStyleCnt="0"/>
      <dgm:spPr/>
    </dgm:pt>
    <dgm:pt modelId="{E0A65D08-249B-496D-86D6-DC00AA98139A}" type="pres">
      <dgm:prSet presAssocID="{19ACB00E-A307-40A9-A424-E12D7E11D6D0}" presName="chevron1" presStyleLbl="sibTrans2D1" presStyleIdx="0" presStyleCnt="4"/>
      <dgm:spPr/>
    </dgm:pt>
    <dgm:pt modelId="{8C46DF1A-5CBF-4A00-80AC-B2DA2DB59DCE}" type="pres">
      <dgm:prSet presAssocID="{19ACB00E-A307-40A9-A424-E12D7E11D6D0}" presName="spChevron1" presStyleCnt="0"/>
      <dgm:spPr/>
    </dgm:pt>
    <dgm:pt modelId="{59A8144F-1FE2-4F54-9634-F80050220374}" type="pres">
      <dgm:prSet presAssocID="{F81CD20A-98F1-4816-9A78-516481B9950C}" presName="middle" presStyleCnt="0"/>
      <dgm:spPr/>
    </dgm:pt>
    <dgm:pt modelId="{EE6ECA9D-C2F6-4539-8ACB-431442B77EAB}" type="pres">
      <dgm:prSet presAssocID="{F81CD20A-98F1-4816-9A78-516481B9950C}" presName="parTxMid" presStyleLbl="revTx" presStyleIdx="1" presStyleCnt="4"/>
      <dgm:spPr/>
    </dgm:pt>
    <dgm:pt modelId="{559702F6-660D-423C-9D03-8B58DDE7B200}" type="pres">
      <dgm:prSet presAssocID="{F81CD20A-98F1-4816-9A78-516481B9950C}" presName="spMid" presStyleCnt="0"/>
      <dgm:spPr/>
    </dgm:pt>
    <dgm:pt modelId="{E44D8C11-D862-437A-A8E5-0961B6AC36EB}" type="pres">
      <dgm:prSet presAssocID="{10A3A80A-2758-4676-A07F-E5D1E4EEE21E}" presName="chevronComposite1" presStyleCnt="0"/>
      <dgm:spPr/>
    </dgm:pt>
    <dgm:pt modelId="{8EF84469-47AA-4CE4-B3FB-9A917EE712B3}" type="pres">
      <dgm:prSet presAssocID="{10A3A80A-2758-4676-A07F-E5D1E4EEE21E}" presName="chevron1" presStyleLbl="sibTrans2D1" presStyleIdx="1" presStyleCnt="4"/>
      <dgm:spPr/>
    </dgm:pt>
    <dgm:pt modelId="{0182A76D-A3AF-42C3-9E31-2B5DE5693978}" type="pres">
      <dgm:prSet presAssocID="{10A3A80A-2758-4676-A07F-E5D1E4EEE21E}" presName="spChevron1" presStyleCnt="0"/>
      <dgm:spPr/>
    </dgm:pt>
    <dgm:pt modelId="{690A0A4A-5C10-45FE-9B9F-BA884B8AC410}" type="pres">
      <dgm:prSet presAssocID="{838AF750-28F8-4BAE-94CF-B54FF2A8DBB1}" presName="middle" presStyleCnt="0"/>
      <dgm:spPr/>
    </dgm:pt>
    <dgm:pt modelId="{EF4099E8-8427-4FE4-88B3-D3823E08AE4D}" type="pres">
      <dgm:prSet presAssocID="{838AF750-28F8-4BAE-94CF-B54FF2A8DBB1}" presName="parTxMid" presStyleLbl="revTx" presStyleIdx="2" presStyleCnt="4"/>
      <dgm:spPr/>
    </dgm:pt>
    <dgm:pt modelId="{BA502817-459F-4FFB-B7B5-7F132A412F66}" type="pres">
      <dgm:prSet presAssocID="{838AF750-28F8-4BAE-94CF-B54FF2A8DBB1}" presName="spMid" presStyleCnt="0"/>
      <dgm:spPr/>
    </dgm:pt>
    <dgm:pt modelId="{69593AB1-AA67-4A8C-A736-35DC489123FF}" type="pres">
      <dgm:prSet presAssocID="{88591314-A5EF-49EA-A74E-EB06FB336131}" presName="chevronComposite1" presStyleCnt="0"/>
      <dgm:spPr/>
    </dgm:pt>
    <dgm:pt modelId="{8D42385A-683B-49A6-88EA-60A970AC9AD6}" type="pres">
      <dgm:prSet presAssocID="{88591314-A5EF-49EA-A74E-EB06FB336131}" presName="chevron1" presStyleLbl="sibTrans2D1" presStyleIdx="2" presStyleCnt="4"/>
      <dgm:spPr/>
    </dgm:pt>
    <dgm:pt modelId="{7D622475-0449-4B89-9A88-42BF31B641DD}" type="pres">
      <dgm:prSet presAssocID="{88591314-A5EF-49EA-A74E-EB06FB336131}" presName="spChevron1" presStyleCnt="0"/>
      <dgm:spPr/>
    </dgm:pt>
    <dgm:pt modelId="{4FBA9A1A-C632-490C-989A-831BE7342F1C}" type="pres">
      <dgm:prSet presAssocID="{5788A694-B36E-460B-9AC6-576B7D33F4CD}" presName="middle" presStyleCnt="0"/>
      <dgm:spPr/>
    </dgm:pt>
    <dgm:pt modelId="{C051BE69-A6DC-4144-B698-4F6BB1203528}" type="pres">
      <dgm:prSet presAssocID="{5788A694-B36E-460B-9AC6-576B7D33F4CD}" presName="parTxMid" presStyleLbl="revTx" presStyleIdx="3" presStyleCnt="4"/>
      <dgm:spPr/>
    </dgm:pt>
    <dgm:pt modelId="{39303DD4-99F0-49AC-9BB1-4402558B5B69}" type="pres">
      <dgm:prSet presAssocID="{5788A694-B36E-460B-9AC6-576B7D33F4CD}" presName="spMid" presStyleCnt="0"/>
      <dgm:spPr/>
    </dgm:pt>
    <dgm:pt modelId="{32A4380F-106B-4C7E-B05B-828E71A99F6C}" type="pres">
      <dgm:prSet presAssocID="{8DAC00C5-FD6C-4AC1-BEA6-D48FA5084442}" presName="chevronComposite1" presStyleCnt="0"/>
      <dgm:spPr/>
    </dgm:pt>
    <dgm:pt modelId="{8175D58D-D8B0-49E0-A790-4376FC6EB9FD}" type="pres">
      <dgm:prSet presAssocID="{8DAC00C5-FD6C-4AC1-BEA6-D48FA5084442}" presName="chevron1" presStyleLbl="sibTrans2D1" presStyleIdx="3" presStyleCnt="4"/>
      <dgm:spPr/>
    </dgm:pt>
    <dgm:pt modelId="{6489EA7F-9001-446E-B4FE-B80597F3445A}" type="pres">
      <dgm:prSet presAssocID="{8DAC00C5-FD6C-4AC1-BEA6-D48FA5084442}" presName="spChevron1" presStyleCnt="0"/>
      <dgm:spPr/>
    </dgm:pt>
    <dgm:pt modelId="{B28F9E72-4C02-451E-B6CD-3ACCB938CB1B}" type="pres">
      <dgm:prSet presAssocID="{94BA4AC6-729B-4857-93DD-961A41CD3F82}" presName="last" presStyleCnt="0"/>
      <dgm:spPr/>
    </dgm:pt>
    <dgm:pt modelId="{3A85CBD5-6B17-43FE-AB69-945986FA75E1}" type="pres">
      <dgm:prSet presAssocID="{94BA4AC6-729B-4857-93DD-961A41CD3F82}" presName="circleTx" presStyleLbl="node1" presStyleIdx="18" presStyleCnt="19"/>
      <dgm:spPr/>
    </dgm:pt>
    <dgm:pt modelId="{B1AE7773-CB56-4E48-BBAC-50C587E557D3}" type="pres">
      <dgm:prSet presAssocID="{94BA4AC6-729B-4857-93DD-961A41CD3F82}" presName="spN" presStyleCnt="0"/>
      <dgm:spPr/>
    </dgm:pt>
  </dgm:ptLst>
  <dgm:cxnLst>
    <dgm:cxn modelId="{44C1EF48-1378-411E-BA9A-B149C6C6F5A5}" srcId="{CD630E84-6C1E-4FF9-8E85-BBCEEED65144}" destId="{94BA4AC6-729B-4857-93DD-961A41CD3F82}" srcOrd="4" destOrd="0" parTransId="{54EB20B0-0502-4274-BA8F-7DF1BA3302F4}" sibTransId="{0224F5B4-5990-4386-9328-833D3C11FE1A}"/>
    <dgm:cxn modelId="{3056807C-31F8-46DE-9B70-738D84A2EE84}" type="presOf" srcId="{838AF750-28F8-4BAE-94CF-B54FF2A8DBB1}" destId="{EF4099E8-8427-4FE4-88B3-D3823E08AE4D}" srcOrd="0" destOrd="0" presId="urn:microsoft.com/office/officeart/2009/3/layout/RandomtoResultProcess"/>
    <dgm:cxn modelId="{5F260C87-A18E-42BB-9279-2C053647FACB}" srcId="{CD630E84-6C1E-4FF9-8E85-BBCEEED65144}" destId="{838AF750-28F8-4BAE-94CF-B54FF2A8DBB1}" srcOrd="2" destOrd="0" parTransId="{EC1D33F7-9443-4E4A-AF49-F7E9E60F1570}" sibTransId="{88591314-A5EF-49EA-A74E-EB06FB336131}"/>
    <dgm:cxn modelId="{E593C68B-34AB-4EDF-A897-96D9656B2D92}" srcId="{CD630E84-6C1E-4FF9-8E85-BBCEEED65144}" destId="{F81CD20A-98F1-4816-9A78-516481B9950C}" srcOrd="1" destOrd="0" parTransId="{4084773E-CAB9-4F57-AC9F-8E2BE6289727}" sibTransId="{10A3A80A-2758-4676-A07F-E5D1E4EEE21E}"/>
    <dgm:cxn modelId="{D0C08FA3-A9FB-4C66-BBBE-77C78B801792}" srcId="{CD630E84-6C1E-4FF9-8E85-BBCEEED65144}" destId="{5788A694-B36E-460B-9AC6-576B7D33F4CD}" srcOrd="3" destOrd="0" parTransId="{A788C4F7-3C59-43E4-813E-D89266AFDF1D}" sibTransId="{8DAC00C5-FD6C-4AC1-BEA6-D48FA5084442}"/>
    <dgm:cxn modelId="{C34382AA-25AA-49DC-AF57-E1338F857E77}" type="presOf" srcId="{70979362-6B5B-46C1-A1DE-4A3E05C412FD}" destId="{5A8BA0D0-9291-4DD2-9719-B35157D76D08}" srcOrd="0" destOrd="0" presId="urn:microsoft.com/office/officeart/2009/3/layout/RandomtoResultProcess"/>
    <dgm:cxn modelId="{D16F60B7-FBC0-440B-BF1B-358A0C679730}" srcId="{CD630E84-6C1E-4FF9-8E85-BBCEEED65144}" destId="{70979362-6B5B-46C1-A1DE-4A3E05C412FD}" srcOrd="0" destOrd="0" parTransId="{027FC890-83C8-472E-BEA3-5635A55845C0}" sibTransId="{19ACB00E-A307-40A9-A424-E12D7E11D6D0}"/>
    <dgm:cxn modelId="{0EB0CCD2-5682-4900-A303-316B4A12B3FF}" type="presOf" srcId="{94BA4AC6-729B-4857-93DD-961A41CD3F82}" destId="{3A85CBD5-6B17-43FE-AB69-945986FA75E1}" srcOrd="0" destOrd="0" presId="urn:microsoft.com/office/officeart/2009/3/layout/RandomtoResultProcess"/>
    <dgm:cxn modelId="{9FC2DDE1-2355-49A9-BCE2-DC304F359111}" type="presOf" srcId="{F81CD20A-98F1-4816-9A78-516481B9950C}" destId="{EE6ECA9D-C2F6-4539-8ACB-431442B77EAB}" srcOrd="0" destOrd="0" presId="urn:microsoft.com/office/officeart/2009/3/layout/RandomtoResultProcess"/>
    <dgm:cxn modelId="{18ECF7F2-753C-48F9-B288-55B97FAF9714}" type="presOf" srcId="{CD630E84-6C1E-4FF9-8E85-BBCEEED65144}" destId="{6D53D78E-C629-4CB0-AD66-0783C40E5D4D}" srcOrd="0" destOrd="0" presId="urn:microsoft.com/office/officeart/2009/3/layout/RandomtoResultProcess"/>
    <dgm:cxn modelId="{3D9E79F5-765E-4655-B0B7-1AC638BA887E}" type="presOf" srcId="{5788A694-B36E-460B-9AC6-576B7D33F4CD}" destId="{C051BE69-A6DC-4144-B698-4F6BB1203528}" srcOrd="0" destOrd="0" presId="urn:microsoft.com/office/officeart/2009/3/layout/RandomtoResultProcess"/>
    <dgm:cxn modelId="{A937A453-8E59-4051-A2A6-0EC06113FC9B}" type="presParOf" srcId="{6D53D78E-C629-4CB0-AD66-0783C40E5D4D}" destId="{B7FCFB4B-4FB8-42CF-AC59-825539010DE9}" srcOrd="0" destOrd="0" presId="urn:microsoft.com/office/officeart/2009/3/layout/RandomtoResultProcess"/>
    <dgm:cxn modelId="{7DADC82A-872F-444C-A38B-5730CF736CFB}" type="presParOf" srcId="{B7FCFB4B-4FB8-42CF-AC59-825539010DE9}" destId="{5A8BA0D0-9291-4DD2-9719-B35157D76D08}" srcOrd="0" destOrd="0" presId="urn:microsoft.com/office/officeart/2009/3/layout/RandomtoResultProcess"/>
    <dgm:cxn modelId="{D193D539-C1E8-4923-A8E8-1320502B829D}" type="presParOf" srcId="{B7FCFB4B-4FB8-42CF-AC59-825539010DE9}" destId="{27EE041F-753C-446A-A953-E3A457115E97}" srcOrd="1" destOrd="0" presId="urn:microsoft.com/office/officeart/2009/3/layout/RandomtoResultProcess"/>
    <dgm:cxn modelId="{CA093F63-062D-42B7-9E1F-340E3AFBB60B}" type="presParOf" srcId="{B7FCFB4B-4FB8-42CF-AC59-825539010DE9}" destId="{6FAFF9D0-D0A3-4241-830B-6B65A3C58766}" srcOrd="2" destOrd="0" presId="urn:microsoft.com/office/officeart/2009/3/layout/RandomtoResultProcess"/>
    <dgm:cxn modelId="{4F666348-DB4A-4D0F-A56F-9309F5873EF2}" type="presParOf" srcId="{B7FCFB4B-4FB8-42CF-AC59-825539010DE9}" destId="{9E073C94-AFCB-4633-9E16-A8B5B762F402}" srcOrd="3" destOrd="0" presId="urn:microsoft.com/office/officeart/2009/3/layout/RandomtoResultProcess"/>
    <dgm:cxn modelId="{1E5F1623-2498-44FF-AEDA-D20961DD3AD7}" type="presParOf" srcId="{B7FCFB4B-4FB8-42CF-AC59-825539010DE9}" destId="{285324F0-C7CC-420C-A99F-DFFF8903FF64}" srcOrd="4" destOrd="0" presId="urn:microsoft.com/office/officeart/2009/3/layout/RandomtoResultProcess"/>
    <dgm:cxn modelId="{90533AE5-7C1D-41CF-95E4-666B92853FA4}" type="presParOf" srcId="{B7FCFB4B-4FB8-42CF-AC59-825539010DE9}" destId="{A5FBFC63-6E98-4A21-ABF9-192AB64BF525}" srcOrd="5" destOrd="0" presId="urn:microsoft.com/office/officeart/2009/3/layout/RandomtoResultProcess"/>
    <dgm:cxn modelId="{13542A4E-3E51-4C07-8D03-14B530D696FD}" type="presParOf" srcId="{B7FCFB4B-4FB8-42CF-AC59-825539010DE9}" destId="{8B9AB4D1-476C-4C7F-9819-5AEC9107E9C4}" srcOrd="6" destOrd="0" presId="urn:microsoft.com/office/officeart/2009/3/layout/RandomtoResultProcess"/>
    <dgm:cxn modelId="{DE97C9A3-D180-4C01-930F-C1E885F29014}" type="presParOf" srcId="{B7FCFB4B-4FB8-42CF-AC59-825539010DE9}" destId="{036E2AE2-B48F-4145-BE3A-85A4C7C4AC82}" srcOrd="7" destOrd="0" presId="urn:microsoft.com/office/officeart/2009/3/layout/RandomtoResultProcess"/>
    <dgm:cxn modelId="{3A346702-1DC3-4BD8-B5E3-0F85136A1008}" type="presParOf" srcId="{B7FCFB4B-4FB8-42CF-AC59-825539010DE9}" destId="{6DBBF846-6AC1-40BB-89E1-13B7DAEC2ED7}" srcOrd="8" destOrd="0" presId="urn:microsoft.com/office/officeart/2009/3/layout/RandomtoResultProcess"/>
    <dgm:cxn modelId="{DEDFC577-06AA-4508-B8CC-4B530A257348}" type="presParOf" srcId="{B7FCFB4B-4FB8-42CF-AC59-825539010DE9}" destId="{A7BEF55C-CA11-44E7-B641-C6AD3C53A0C1}" srcOrd="9" destOrd="0" presId="urn:microsoft.com/office/officeart/2009/3/layout/RandomtoResultProcess"/>
    <dgm:cxn modelId="{C853569E-05F3-40F5-B22E-E7F8CC3137AF}" type="presParOf" srcId="{B7FCFB4B-4FB8-42CF-AC59-825539010DE9}" destId="{ED805395-6E83-4ADC-9ACC-8D2154B972FE}" srcOrd="10" destOrd="0" presId="urn:microsoft.com/office/officeart/2009/3/layout/RandomtoResultProcess"/>
    <dgm:cxn modelId="{0FF90CE1-535A-44F6-8BD7-FDE30FC30F0E}" type="presParOf" srcId="{B7FCFB4B-4FB8-42CF-AC59-825539010DE9}" destId="{F5803336-D9FA-4DD0-81E8-8FB7C731AE07}" srcOrd="11" destOrd="0" presId="urn:microsoft.com/office/officeart/2009/3/layout/RandomtoResultProcess"/>
    <dgm:cxn modelId="{8179970C-9E0D-4EE8-801D-EA4255545DD1}" type="presParOf" srcId="{B7FCFB4B-4FB8-42CF-AC59-825539010DE9}" destId="{22D1743A-7ACE-473D-9210-C7BD0A9C7EB3}" srcOrd="12" destOrd="0" presId="urn:microsoft.com/office/officeart/2009/3/layout/RandomtoResultProcess"/>
    <dgm:cxn modelId="{33BD4DC3-0A36-4AE0-BA58-83E437221065}" type="presParOf" srcId="{B7FCFB4B-4FB8-42CF-AC59-825539010DE9}" destId="{C2F406E1-9666-4A4E-9C56-9D3583EA92C5}" srcOrd="13" destOrd="0" presId="urn:microsoft.com/office/officeart/2009/3/layout/RandomtoResultProcess"/>
    <dgm:cxn modelId="{D4D9927A-C58F-4C4B-846B-2B1F67D5E7FC}" type="presParOf" srcId="{B7FCFB4B-4FB8-42CF-AC59-825539010DE9}" destId="{A44F2409-B3BE-46E5-A579-315A413496E0}" srcOrd="14" destOrd="0" presId="urn:microsoft.com/office/officeart/2009/3/layout/RandomtoResultProcess"/>
    <dgm:cxn modelId="{13BC5DBB-246F-4778-BD6C-199D6BAAA5A3}" type="presParOf" srcId="{B7FCFB4B-4FB8-42CF-AC59-825539010DE9}" destId="{7DF582AB-D5AD-444F-817D-65DFBC9F0B43}" srcOrd="15" destOrd="0" presId="urn:microsoft.com/office/officeart/2009/3/layout/RandomtoResultProcess"/>
    <dgm:cxn modelId="{69CA811F-9370-4019-86D2-D5CAEC5D99C4}" type="presParOf" srcId="{B7FCFB4B-4FB8-42CF-AC59-825539010DE9}" destId="{6E164C46-E440-4B01-9F4B-F6B88F535E88}" srcOrd="16" destOrd="0" presId="urn:microsoft.com/office/officeart/2009/3/layout/RandomtoResultProcess"/>
    <dgm:cxn modelId="{751CE5E4-4ED2-49F8-B515-C63A3C66FEEB}" type="presParOf" srcId="{B7FCFB4B-4FB8-42CF-AC59-825539010DE9}" destId="{805946B3-5441-4D85-ABFB-535FEA6FEE67}" srcOrd="17" destOrd="0" presId="urn:microsoft.com/office/officeart/2009/3/layout/RandomtoResultProcess"/>
    <dgm:cxn modelId="{D39ED585-629B-4576-92B3-FE2F36073BF4}" type="presParOf" srcId="{B7FCFB4B-4FB8-42CF-AC59-825539010DE9}" destId="{D1A6E48C-91EA-41E5-A680-98A6AA55D87C}" srcOrd="18" destOrd="0" presId="urn:microsoft.com/office/officeart/2009/3/layout/RandomtoResultProcess"/>
    <dgm:cxn modelId="{1C9DCDEC-DC99-47AD-B9AA-F20369F04CBF}" type="presParOf" srcId="{6D53D78E-C629-4CB0-AD66-0783C40E5D4D}" destId="{1BEA83CB-A33F-4D6F-9286-A233B9CA70A9}" srcOrd="1" destOrd="0" presId="urn:microsoft.com/office/officeart/2009/3/layout/RandomtoResultProcess"/>
    <dgm:cxn modelId="{16BD689D-D23F-41F5-8E2E-3158B433FF68}" type="presParOf" srcId="{1BEA83CB-A33F-4D6F-9286-A233B9CA70A9}" destId="{E0A65D08-249B-496D-86D6-DC00AA98139A}" srcOrd="0" destOrd="0" presId="urn:microsoft.com/office/officeart/2009/3/layout/RandomtoResultProcess"/>
    <dgm:cxn modelId="{1E6CF041-22EF-4E4A-A71D-FA63D9507411}" type="presParOf" srcId="{1BEA83CB-A33F-4D6F-9286-A233B9CA70A9}" destId="{8C46DF1A-5CBF-4A00-80AC-B2DA2DB59DCE}" srcOrd="1" destOrd="0" presId="urn:microsoft.com/office/officeart/2009/3/layout/RandomtoResultProcess"/>
    <dgm:cxn modelId="{C3760950-3102-4D63-9273-DB1E4E9498C2}" type="presParOf" srcId="{6D53D78E-C629-4CB0-AD66-0783C40E5D4D}" destId="{59A8144F-1FE2-4F54-9634-F80050220374}" srcOrd="2" destOrd="0" presId="urn:microsoft.com/office/officeart/2009/3/layout/RandomtoResultProcess"/>
    <dgm:cxn modelId="{C870425B-D6E6-445E-83BD-260FE7754E21}" type="presParOf" srcId="{59A8144F-1FE2-4F54-9634-F80050220374}" destId="{EE6ECA9D-C2F6-4539-8ACB-431442B77EAB}" srcOrd="0" destOrd="0" presId="urn:microsoft.com/office/officeart/2009/3/layout/RandomtoResultProcess"/>
    <dgm:cxn modelId="{B70AB2E8-5FFD-48E3-8140-C44673C17DBA}" type="presParOf" srcId="{59A8144F-1FE2-4F54-9634-F80050220374}" destId="{559702F6-660D-423C-9D03-8B58DDE7B200}" srcOrd="1" destOrd="0" presId="urn:microsoft.com/office/officeart/2009/3/layout/RandomtoResultProcess"/>
    <dgm:cxn modelId="{0D74DE5E-A634-490F-A73C-649BA91934DD}" type="presParOf" srcId="{6D53D78E-C629-4CB0-AD66-0783C40E5D4D}" destId="{E44D8C11-D862-437A-A8E5-0961B6AC36EB}" srcOrd="3" destOrd="0" presId="urn:microsoft.com/office/officeart/2009/3/layout/RandomtoResultProcess"/>
    <dgm:cxn modelId="{B1BB87C8-8AAA-483E-BDDE-EBDFEDD39F1D}" type="presParOf" srcId="{E44D8C11-D862-437A-A8E5-0961B6AC36EB}" destId="{8EF84469-47AA-4CE4-B3FB-9A917EE712B3}" srcOrd="0" destOrd="0" presId="urn:microsoft.com/office/officeart/2009/3/layout/RandomtoResultProcess"/>
    <dgm:cxn modelId="{A4FDE31F-67D1-40B6-91F0-15DA81D8E885}" type="presParOf" srcId="{E44D8C11-D862-437A-A8E5-0961B6AC36EB}" destId="{0182A76D-A3AF-42C3-9E31-2B5DE5693978}" srcOrd="1" destOrd="0" presId="urn:microsoft.com/office/officeart/2009/3/layout/RandomtoResultProcess"/>
    <dgm:cxn modelId="{54E1C201-19D9-4D9D-A649-22494BAEB7DB}" type="presParOf" srcId="{6D53D78E-C629-4CB0-AD66-0783C40E5D4D}" destId="{690A0A4A-5C10-45FE-9B9F-BA884B8AC410}" srcOrd="4" destOrd="0" presId="urn:microsoft.com/office/officeart/2009/3/layout/RandomtoResultProcess"/>
    <dgm:cxn modelId="{2B7303AA-029E-4F93-9C96-A652A843E621}" type="presParOf" srcId="{690A0A4A-5C10-45FE-9B9F-BA884B8AC410}" destId="{EF4099E8-8427-4FE4-88B3-D3823E08AE4D}" srcOrd="0" destOrd="0" presId="urn:microsoft.com/office/officeart/2009/3/layout/RandomtoResultProcess"/>
    <dgm:cxn modelId="{7E8032BE-7D3A-4FDC-8A3A-C06B5B7A963B}" type="presParOf" srcId="{690A0A4A-5C10-45FE-9B9F-BA884B8AC410}" destId="{BA502817-459F-4FFB-B7B5-7F132A412F66}" srcOrd="1" destOrd="0" presId="urn:microsoft.com/office/officeart/2009/3/layout/RandomtoResultProcess"/>
    <dgm:cxn modelId="{406673EA-1A78-46E0-A97A-D0BB1DFF38E1}" type="presParOf" srcId="{6D53D78E-C629-4CB0-AD66-0783C40E5D4D}" destId="{69593AB1-AA67-4A8C-A736-35DC489123FF}" srcOrd="5" destOrd="0" presId="urn:microsoft.com/office/officeart/2009/3/layout/RandomtoResultProcess"/>
    <dgm:cxn modelId="{FD020842-D861-48BD-9024-4FAB6A8241A3}" type="presParOf" srcId="{69593AB1-AA67-4A8C-A736-35DC489123FF}" destId="{8D42385A-683B-49A6-88EA-60A970AC9AD6}" srcOrd="0" destOrd="0" presId="urn:microsoft.com/office/officeart/2009/3/layout/RandomtoResultProcess"/>
    <dgm:cxn modelId="{58CC152A-5753-4D37-89FB-2C5BBDEC74A8}" type="presParOf" srcId="{69593AB1-AA67-4A8C-A736-35DC489123FF}" destId="{7D622475-0449-4B89-9A88-42BF31B641DD}" srcOrd="1" destOrd="0" presId="urn:microsoft.com/office/officeart/2009/3/layout/RandomtoResultProcess"/>
    <dgm:cxn modelId="{BFE0A455-BA24-4C39-8D67-2D4473E2E0D0}" type="presParOf" srcId="{6D53D78E-C629-4CB0-AD66-0783C40E5D4D}" destId="{4FBA9A1A-C632-490C-989A-831BE7342F1C}" srcOrd="6" destOrd="0" presId="urn:microsoft.com/office/officeart/2009/3/layout/RandomtoResultProcess"/>
    <dgm:cxn modelId="{2CAB486B-DB63-435A-ADD9-71A6D25F6D1F}" type="presParOf" srcId="{4FBA9A1A-C632-490C-989A-831BE7342F1C}" destId="{C051BE69-A6DC-4144-B698-4F6BB1203528}" srcOrd="0" destOrd="0" presId="urn:microsoft.com/office/officeart/2009/3/layout/RandomtoResultProcess"/>
    <dgm:cxn modelId="{FCABC7CB-D56E-413A-9E7A-12B81AAA2B2C}" type="presParOf" srcId="{4FBA9A1A-C632-490C-989A-831BE7342F1C}" destId="{39303DD4-99F0-49AC-9BB1-4402558B5B69}" srcOrd="1" destOrd="0" presId="urn:microsoft.com/office/officeart/2009/3/layout/RandomtoResultProcess"/>
    <dgm:cxn modelId="{402124B1-A390-42E2-AC32-0B601B7EFBB0}" type="presParOf" srcId="{6D53D78E-C629-4CB0-AD66-0783C40E5D4D}" destId="{32A4380F-106B-4C7E-B05B-828E71A99F6C}" srcOrd="7" destOrd="0" presId="urn:microsoft.com/office/officeart/2009/3/layout/RandomtoResultProcess"/>
    <dgm:cxn modelId="{30715834-012F-40EF-AE40-BDE1C531D976}" type="presParOf" srcId="{32A4380F-106B-4C7E-B05B-828E71A99F6C}" destId="{8175D58D-D8B0-49E0-A790-4376FC6EB9FD}" srcOrd="0" destOrd="0" presId="urn:microsoft.com/office/officeart/2009/3/layout/RandomtoResultProcess"/>
    <dgm:cxn modelId="{79724692-295F-4E05-99F4-55345D0D07AE}" type="presParOf" srcId="{32A4380F-106B-4C7E-B05B-828E71A99F6C}" destId="{6489EA7F-9001-446E-B4FE-B80597F3445A}" srcOrd="1" destOrd="0" presId="urn:microsoft.com/office/officeart/2009/3/layout/RandomtoResultProcess"/>
    <dgm:cxn modelId="{12219005-E483-4CE7-A06F-13FEC06AD152}" type="presParOf" srcId="{6D53D78E-C629-4CB0-AD66-0783C40E5D4D}" destId="{B28F9E72-4C02-451E-B6CD-3ACCB938CB1B}" srcOrd="8" destOrd="0" presId="urn:microsoft.com/office/officeart/2009/3/layout/RandomtoResultProcess"/>
    <dgm:cxn modelId="{B3765A79-39C5-4517-940E-CC7787461A95}" type="presParOf" srcId="{B28F9E72-4C02-451E-B6CD-3ACCB938CB1B}" destId="{3A85CBD5-6B17-43FE-AB69-945986FA75E1}" srcOrd="0" destOrd="0" presId="urn:microsoft.com/office/officeart/2009/3/layout/RandomtoResultProcess"/>
    <dgm:cxn modelId="{B386519A-E196-4477-9CC3-E0C7C8C77CDF}" type="presParOf" srcId="{B28F9E72-4C02-451E-B6CD-3ACCB938CB1B}" destId="{B1AE7773-CB56-4E48-BBAC-50C587E557D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BF27A-9702-414F-92D2-7CC8D85C0239}">
      <dsp:nvSpPr>
        <dsp:cNvPr id="0" name=""/>
        <dsp:cNvSpPr/>
      </dsp:nvSpPr>
      <dsp:spPr>
        <a:xfrm>
          <a:off x="1650134" y="1569"/>
          <a:ext cx="958679" cy="62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 Dataset</a:t>
          </a:r>
        </a:p>
      </dsp:txBody>
      <dsp:txXfrm>
        <a:off x="1680553" y="31988"/>
        <a:ext cx="897841" cy="562303"/>
      </dsp:txXfrm>
    </dsp:sp>
    <dsp:sp modelId="{FD4F4B7D-ADE5-4E5F-A4DE-9069B6C2F46E}">
      <dsp:nvSpPr>
        <dsp:cNvPr id="0" name=""/>
        <dsp:cNvSpPr/>
      </dsp:nvSpPr>
      <dsp:spPr>
        <a:xfrm>
          <a:off x="883622" y="313140"/>
          <a:ext cx="2491703" cy="2491703"/>
        </a:xfrm>
        <a:custGeom>
          <a:avLst/>
          <a:gdLst/>
          <a:ahLst/>
          <a:cxnLst/>
          <a:rect l="0" t="0" r="0" b="0"/>
          <a:pathLst>
            <a:path>
              <a:moveTo>
                <a:pt x="1853837" y="158423"/>
              </a:moveTo>
              <a:arcTo wR="1245851" hR="1245851" stAng="17952585" swAng="12128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3BCC-134E-4DDF-B23F-5D2D4984D607}">
      <dsp:nvSpPr>
        <dsp:cNvPr id="0" name=""/>
        <dsp:cNvSpPr/>
      </dsp:nvSpPr>
      <dsp:spPr>
        <a:xfrm>
          <a:off x="2835010" y="862431"/>
          <a:ext cx="958679" cy="62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Question</a:t>
          </a:r>
        </a:p>
      </dsp:txBody>
      <dsp:txXfrm>
        <a:off x="2865429" y="892850"/>
        <a:ext cx="897841" cy="562303"/>
      </dsp:txXfrm>
    </dsp:sp>
    <dsp:sp modelId="{8464EAAC-14BD-4D48-BD04-DB0F830AB2BA}">
      <dsp:nvSpPr>
        <dsp:cNvPr id="0" name=""/>
        <dsp:cNvSpPr/>
      </dsp:nvSpPr>
      <dsp:spPr>
        <a:xfrm>
          <a:off x="883622" y="313140"/>
          <a:ext cx="2491703" cy="2491703"/>
        </a:xfrm>
        <a:custGeom>
          <a:avLst/>
          <a:gdLst/>
          <a:ahLst/>
          <a:cxnLst/>
          <a:rect l="0" t="0" r="0" b="0"/>
          <a:pathLst>
            <a:path>
              <a:moveTo>
                <a:pt x="2488726" y="1331932"/>
              </a:moveTo>
              <a:arcTo wR="1245851" hR="1245851" stAng="21837718" swAng="13607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0CB0-9D69-4214-BCE9-65205F81DEFF}">
      <dsp:nvSpPr>
        <dsp:cNvPr id="0" name=""/>
        <dsp:cNvSpPr/>
      </dsp:nvSpPr>
      <dsp:spPr>
        <a:xfrm>
          <a:off x="2382428" y="2255336"/>
          <a:ext cx="958679" cy="62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 Algorithms</a:t>
          </a:r>
        </a:p>
      </dsp:txBody>
      <dsp:txXfrm>
        <a:off x="2412847" y="2285755"/>
        <a:ext cx="897841" cy="562303"/>
      </dsp:txXfrm>
    </dsp:sp>
    <dsp:sp modelId="{8B6A4C2F-80C2-4DAB-B7C9-B22FC7D427CB}">
      <dsp:nvSpPr>
        <dsp:cNvPr id="0" name=""/>
        <dsp:cNvSpPr/>
      </dsp:nvSpPr>
      <dsp:spPr>
        <a:xfrm>
          <a:off x="883622" y="313140"/>
          <a:ext cx="2491703" cy="2491703"/>
        </a:xfrm>
        <a:custGeom>
          <a:avLst/>
          <a:gdLst/>
          <a:ahLst/>
          <a:cxnLst/>
          <a:rect l="0" t="0" r="0" b="0"/>
          <a:pathLst>
            <a:path>
              <a:moveTo>
                <a:pt x="1399006" y="2482253"/>
              </a:moveTo>
              <a:arcTo wR="1245851" hR="1245851" stAng="4976320" swAng="8473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943C7-C4B2-420E-9C7A-1A1DB19D0597}">
      <dsp:nvSpPr>
        <dsp:cNvPr id="0" name=""/>
        <dsp:cNvSpPr/>
      </dsp:nvSpPr>
      <dsp:spPr>
        <a:xfrm>
          <a:off x="917841" y="2255336"/>
          <a:ext cx="958679" cy="62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Answer Question</a:t>
          </a:r>
        </a:p>
      </dsp:txBody>
      <dsp:txXfrm>
        <a:off x="948260" y="2285755"/>
        <a:ext cx="897841" cy="562303"/>
      </dsp:txXfrm>
    </dsp:sp>
    <dsp:sp modelId="{8C027A1E-EF38-41B5-A1DE-5EC3C8DAD423}">
      <dsp:nvSpPr>
        <dsp:cNvPr id="0" name=""/>
        <dsp:cNvSpPr/>
      </dsp:nvSpPr>
      <dsp:spPr>
        <a:xfrm>
          <a:off x="883622" y="313140"/>
          <a:ext cx="2491703" cy="2491703"/>
        </a:xfrm>
        <a:custGeom>
          <a:avLst/>
          <a:gdLst/>
          <a:ahLst/>
          <a:cxnLst/>
          <a:rect l="0" t="0" r="0" b="0"/>
          <a:pathLst>
            <a:path>
              <a:moveTo>
                <a:pt x="132272" y="1804499"/>
              </a:moveTo>
              <a:arcTo wR="1245851" hR="1245851" stAng="9201511" swAng="13607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7070C-D246-47E5-92FF-C55C1B9327AA}">
      <dsp:nvSpPr>
        <dsp:cNvPr id="0" name=""/>
        <dsp:cNvSpPr/>
      </dsp:nvSpPr>
      <dsp:spPr>
        <a:xfrm>
          <a:off x="465259" y="862431"/>
          <a:ext cx="958679" cy="623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Impacts</a:t>
          </a:r>
        </a:p>
      </dsp:txBody>
      <dsp:txXfrm>
        <a:off x="495678" y="892850"/>
        <a:ext cx="897841" cy="562303"/>
      </dsp:txXfrm>
    </dsp:sp>
    <dsp:sp modelId="{65EDEA53-30CB-4971-A1B6-291DDE2FA4D9}">
      <dsp:nvSpPr>
        <dsp:cNvPr id="0" name=""/>
        <dsp:cNvSpPr/>
      </dsp:nvSpPr>
      <dsp:spPr>
        <a:xfrm>
          <a:off x="883622" y="313140"/>
          <a:ext cx="2491703" cy="2491703"/>
        </a:xfrm>
        <a:custGeom>
          <a:avLst/>
          <a:gdLst/>
          <a:ahLst/>
          <a:cxnLst/>
          <a:rect l="0" t="0" r="0" b="0"/>
          <a:pathLst>
            <a:path>
              <a:moveTo>
                <a:pt x="299564" y="435489"/>
              </a:moveTo>
              <a:arcTo wR="1245851" hR="1245851" stAng="13234526" swAng="12128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D643-C2DF-4DF3-A8FB-3564DC838A20}">
      <dsp:nvSpPr>
        <dsp:cNvPr id="0" name=""/>
        <dsp:cNvSpPr/>
      </dsp:nvSpPr>
      <dsp:spPr>
        <a:xfrm>
          <a:off x="663" y="0"/>
          <a:ext cx="2891041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Dict</a:t>
          </a:r>
          <a:endParaRPr lang="en-US" sz="2500" kern="1200" dirty="0"/>
        </a:p>
      </dsp:txBody>
      <dsp:txXfrm>
        <a:off x="17865" y="17202"/>
        <a:ext cx="2856637" cy="552928"/>
      </dsp:txXfrm>
    </dsp:sp>
    <dsp:sp modelId="{998C553D-05A9-4256-B0E9-E548B0259A67}">
      <dsp:nvSpPr>
        <dsp:cNvPr id="0" name=""/>
        <dsp:cNvSpPr/>
      </dsp:nvSpPr>
      <dsp:spPr>
        <a:xfrm>
          <a:off x="331" y="638781"/>
          <a:ext cx="1888517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List</a:t>
          </a:r>
        </a:p>
      </dsp:txBody>
      <dsp:txXfrm>
        <a:off x="17533" y="655983"/>
        <a:ext cx="1854113" cy="552928"/>
      </dsp:txXfrm>
    </dsp:sp>
    <dsp:sp modelId="{0CDD04C6-33BB-4283-8B59-B3E907B06EE2}">
      <dsp:nvSpPr>
        <dsp:cNvPr id="0" name=""/>
        <dsp:cNvSpPr/>
      </dsp:nvSpPr>
      <dsp:spPr>
        <a:xfrm>
          <a:off x="331" y="1277114"/>
          <a:ext cx="924837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Int</a:t>
          </a:r>
          <a:endParaRPr lang="en-US" sz="2300" kern="1200" dirty="0"/>
        </a:p>
      </dsp:txBody>
      <dsp:txXfrm>
        <a:off x="17533" y="1294316"/>
        <a:ext cx="890433" cy="552928"/>
      </dsp:txXfrm>
    </dsp:sp>
    <dsp:sp modelId="{DF02ED3C-2063-4D27-AAE3-07858FBC3948}">
      <dsp:nvSpPr>
        <dsp:cNvPr id="0" name=""/>
        <dsp:cNvSpPr/>
      </dsp:nvSpPr>
      <dsp:spPr>
        <a:xfrm>
          <a:off x="964012" y="1277114"/>
          <a:ext cx="924837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Float</a:t>
          </a:r>
        </a:p>
      </dsp:txBody>
      <dsp:txXfrm>
        <a:off x="981214" y="1294316"/>
        <a:ext cx="890433" cy="552928"/>
      </dsp:txXfrm>
    </dsp:sp>
    <dsp:sp modelId="{7B9AE24E-EA1A-4493-AD88-E0262BA1DF5D}">
      <dsp:nvSpPr>
        <dsp:cNvPr id="0" name=""/>
        <dsp:cNvSpPr/>
      </dsp:nvSpPr>
      <dsp:spPr>
        <a:xfrm>
          <a:off x="1966535" y="638781"/>
          <a:ext cx="924837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</a:t>
          </a:r>
        </a:p>
      </dsp:txBody>
      <dsp:txXfrm>
        <a:off x="1983737" y="655983"/>
        <a:ext cx="890433" cy="552928"/>
      </dsp:txXfrm>
    </dsp:sp>
    <dsp:sp modelId="{0FF52E2C-0535-421E-8970-C3852947F87A}">
      <dsp:nvSpPr>
        <dsp:cNvPr id="0" name=""/>
        <dsp:cNvSpPr/>
      </dsp:nvSpPr>
      <dsp:spPr>
        <a:xfrm>
          <a:off x="1966535" y="1277114"/>
          <a:ext cx="924837" cy="58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String</a:t>
          </a:r>
        </a:p>
      </dsp:txBody>
      <dsp:txXfrm>
        <a:off x="1983737" y="1294316"/>
        <a:ext cx="890433" cy="552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BA0D0-9291-4DD2-9719-B35157D76D08}">
      <dsp:nvSpPr>
        <dsp:cNvPr id="0" name=""/>
        <dsp:cNvSpPr/>
      </dsp:nvSpPr>
      <dsp:spPr>
        <a:xfrm>
          <a:off x="115858" y="876368"/>
          <a:ext cx="1648344" cy="54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and Explain Dataset</a:t>
          </a:r>
        </a:p>
      </dsp:txBody>
      <dsp:txXfrm>
        <a:off x="115858" y="876368"/>
        <a:ext cx="1648344" cy="543204"/>
      </dsp:txXfrm>
    </dsp:sp>
    <dsp:sp modelId="{27EE041F-753C-446A-A953-E3A457115E97}">
      <dsp:nvSpPr>
        <dsp:cNvPr id="0" name=""/>
        <dsp:cNvSpPr/>
      </dsp:nvSpPr>
      <dsp:spPr>
        <a:xfrm>
          <a:off x="113985" y="711159"/>
          <a:ext cx="131118" cy="1311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FF9D0-D0A3-4241-830B-6B65A3C58766}">
      <dsp:nvSpPr>
        <dsp:cNvPr id="0" name=""/>
        <dsp:cNvSpPr/>
      </dsp:nvSpPr>
      <dsp:spPr>
        <a:xfrm>
          <a:off x="205767" y="527593"/>
          <a:ext cx="131118" cy="131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73C94-AFCB-4633-9E16-A8B5B762F402}">
      <dsp:nvSpPr>
        <dsp:cNvPr id="0" name=""/>
        <dsp:cNvSpPr/>
      </dsp:nvSpPr>
      <dsp:spPr>
        <a:xfrm>
          <a:off x="426046" y="564306"/>
          <a:ext cx="206043" cy="206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324F0-C7CC-420C-A99F-DFFF8903FF64}">
      <dsp:nvSpPr>
        <dsp:cNvPr id="0" name=""/>
        <dsp:cNvSpPr/>
      </dsp:nvSpPr>
      <dsp:spPr>
        <a:xfrm>
          <a:off x="609612" y="362384"/>
          <a:ext cx="131118" cy="1311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FC63-6E98-4A21-ABF9-192AB64BF525}">
      <dsp:nvSpPr>
        <dsp:cNvPr id="0" name=""/>
        <dsp:cNvSpPr/>
      </dsp:nvSpPr>
      <dsp:spPr>
        <a:xfrm>
          <a:off x="848247" y="288958"/>
          <a:ext cx="131118" cy="1311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AB4D1-476C-4C7F-9819-5AEC9107E9C4}">
      <dsp:nvSpPr>
        <dsp:cNvPr id="0" name=""/>
        <dsp:cNvSpPr/>
      </dsp:nvSpPr>
      <dsp:spPr>
        <a:xfrm>
          <a:off x="1141953" y="417453"/>
          <a:ext cx="131118" cy="1311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E2AE2-B48F-4145-BE3A-85A4C7C4AC82}">
      <dsp:nvSpPr>
        <dsp:cNvPr id="0" name=""/>
        <dsp:cNvSpPr/>
      </dsp:nvSpPr>
      <dsp:spPr>
        <a:xfrm>
          <a:off x="1325518" y="509236"/>
          <a:ext cx="206043" cy="206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BF846-6AC1-40BB-89E1-13B7DAEC2ED7}">
      <dsp:nvSpPr>
        <dsp:cNvPr id="0" name=""/>
        <dsp:cNvSpPr/>
      </dsp:nvSpPr>
      <dsp:spPr>
        <a:xfrm>
          <a:off x="1582510" y="711159"/>
          <a:ext cx="131118" cy="131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EF55C-CA11-44E7-B641-C6AD3C53A0C1}">
      <dsp:nvSpPr>
        <dsp:cNvPr id="0" name=""/>
        <dsp:cNvSpPr/>
      </dsp:nvSpPr>
      <dsp:spPr>
        <a:xfrm>
          <a:off x="1692650" y="913081"/>
          <a:ext cx="131118" cy="1311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05395-6E83-4ADC-9ACC-8D2154B972FE}">
      <dsp:nvSpPr>
        <dsp:cNvPr id="0" name=""/>
        <dsp:cNvSpPr/>
      </dsp:nvSpPr>
      <dsp:spPr>
        <a:xfrm>
          <a:off x="738108" y="527593"/>
          <a:ext cx="337161" cy="3371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3336-D9FA-4DD0-81E8-8FB7C731AE07}">
      <dsp:nvSpPr>
        <dsp:cNvPr id="0" name=""/>
        <dsp:cNvSpPr/>
      </dsp:nvSpPr>
      <dsp:spPr>
        <a:xfrm>
          <a:off x="22202" y="1225143"/>
          <a:ext cx="131118" cy="1311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1743A-7ACE-473D-9210-C7BD0A9C7EB3}">
      <dsp:nvSpPr>
        <dsp:cNvPr id="0" name=""/>
        <dsp:cNvSpPr/>
      </dsp:nvSpPr>
      <dsp:spPr>
        <a:xfrm>
          <a:off x="132341" y="1390352"/>
          <a:ext cx="206043" cy="206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406E1-9666-4A4E-9C56-9D3583EA92C5}">
      <dsp:nvSpPr>
        <dsp:cNvPr id="0" name=""/>
        <dsp:cNvSpPr/>
      </dsp:nvSpPr>
      <dsp:spPr>
        <a:xfrm>
          <a:off x="407690" y="1537204"/>
          <a:ext cx="299699" cy="299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F2409-B3BE-46E5-A579-315A413496E0}">
      <dsp:nvSpPr>
        <dsp:cNvPr id="0" name=""/>
        <dsp:cNvSpPr/>
      </dsp:nvSpPr>
      <dsp:spPr>
        <a:xfrm>
          <a:off x="793178" y="1775840"/>
          <a:ext cx="131118" cy="1311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582AB-D5AD-444F-817D-65DFBC9F0B43}">
      <dsp:nvSpPr>
        <dsp:cNvPr id="0" name=""/>
        <dsp:cNvSpPr/>
      </dsp:nvSpPr>
      <dsp:spPr>
        <a:xfrm>
          <a:off x="866604" y="1537204"/>
          <a:ext cx="206043" cy="2060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64C46-E440-4B01-9F4B-F6B88F535E88}">
      <dsp:nvSpPr>
        <dsp:cNvPr id="0" name=""/>
        <dsp:cNvSpPr/>
      </dsp:nvSpPr>
      <dsp:spPr>
        <a:xfrm>
          <a:off x="1050170" y="1794196"/>
          <a:ext cx="131118" cy="1311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946B3-5441-4D85-ABFB-535FEA6FEE67}">
      <dsp:nvSpPr>
        <dsp:cNvPr id="0" name=""/>
        <dsp:cNvSpPr/>
      </dsp:nvSpPr>
      <dsp:spPr>
        <a:xfrm>
          <a:off x="1215379" y="1500491"/>
          <a:ext cx="299699" cy="299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6E48C-91EA-41E5-A680-98A6AA55D87C}">
      <dsp:nvSpPr>
        <dsp:cNvPr id="0" name=""/>
        <dsp:cNvSpPr/>
      </dsp:nvSpPr>
      <dsp:spPr>
        <a:xfrm>
          <a:off x="1619223" y="1427065"/>
          <a:ext cx="206043" cy="206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5D08-249B-496D-86D6-DC00AA98139A}">
      <dsp:nvSpPr>
        <dsp:cNvPr id="0" name=""/>
        <dsp:cNvSpPr/>
      </dsp:nvSpPr>
      <dsp:spPr>
        <a:xfrm>
          <a:off x="1825266" y="564001"/>
          <a:ext cx="605119" cy="115523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CA9D-C2F6-4539-8ACB-431442B77EAB}">
      <dsp:nvSpPr>
        <dsp:cNvPr id="0" name=""/>
        <dsp:cNvSpPr/>
      </dsp:nvSpPr>
      <dsp:spPr>
        <a:xfrm>
          <a:off x="2430386" y="564562"/>
          <a:ext cx="1650325" cy="1155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and Preprocess Dataset</a:t>
          </a:r>
        </a:p>
      </dsp:txBody>
      <dsp:txXfrm>
        <a:off x="2430386" y="564562"/>
        <a:ext cx="1650325" cy="1155227"/>
      </dsp:txXfrm>
    </dsp:sp>
    <dsp:sp modelId="{8EF84469-47AA-4CE4-B3FB-9A917EE712B3}">
      <dsp:nvSpPr>
        <dsp:cNvPr id="0" name=""/>
        <dsp:cNvSpPr/>
      </dsp:nvSpPr>
      <dsp:spPr>
        <a:xfrm>
          <a:off x="4080711" y="564001"/>
          <a:ext cx="605119" cy="1155238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099E8-8427-4FE4-88B3-D3823E08AE4D}">
      <dsp:nvSpPr>
        <dsp:cNvPr id="0" name=""/>
        <dsp:cNvSpPr/>
      </dsp:nvSpPr>
      <dsp:spPr>
        <a:xfrm>
          <a:off x="4685830" y="564562"/>
          <a:ext cx="1650325" cy="1155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and Interpret Histogram</a:t>
          </a:r>
        </a:p>
      </dsp:txBody>
      <dsp:txXfrm>
        <a:off x="4685830" y="564562"/>
        <a:ext cx="1650325" cy="1155227"/>
      </dsp:txXfrm>
    </dsp:sp>
    <dsp:sp modelId="{8D42385A-683B-49A6-88EA-60A970AC9AD6}">
      <dsp:nvSpPr>
        <dsp:cNvPr id="0" name=""/>
        <dsp:cNvSpPr/>
      </dsp:nvSpPr>
      <dsp:spPr>
        <a:xfrm>
          <a:off x="6336156" y="564001"/>
          <a:ext cx="605119" cy="115523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1BE69-A6DC-4144-B698-4F6BB1203528}">
      <dsp:nvSpPr>
        <dsp:cNvPr id="0" name=""/>
        <dsp:cNvSpPr/>
      </dsp:nvSpPr>
      <dsp:spPr>
        <a:xfrm>
          <a:off x="6941275" y="564562"/>
          <a:ext cx="1650325" cy="1155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and Explain Second Analysis</a:t>
          </a:r>
        </a:p>
      </dsp:txBody>
      <dsp:txXfrm>
        <a:off x="6941275" y="564562"/>
        <a:ext cx="1650325" cy="1155227"/>
      </dsp:txXfrm>
    </dsp:sp>
    <dsp:sp modelId="{8175D58D-D8B0-49E0-A790-4376FC6EB9FD}">
      <dsp:nvSpPr>
        <dsp:cNvPr id="0" name=""/>
        <dsp:cNvSpPr/>
      </dsp:nvSpPr>
      <dsp:spPr>
        <a:xfrm>
          <a:off x="8591600" y="564001"/>
          <a:ext cx="605119" cy="1155238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CBD5-6B17-43FE-AB69-945986FA75E1}">
      <dsp:nvSpPr>
        <dsp:cNvPr id="0" name=""/>
        <dsp:cNvSpPr/>
      </dsp:nvSpPr>
      <dsp:spPr>
        <a:xfrm>
          <a:off x="9262733" y="468529"/>
          <a:ext cx="1402776" cy="14027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and Contextualize for Two Stakeholders</a:t>
          </a:r>
        </a:p>
      </dsp:txBody>
      <dsp:txXfrm>
        <a:off x="9468165" y="673961"/>
        <a:ext cx="991912" cy="9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 (A) because the variability of grades (or grade ranges) is far smaller than the variability of students (unless you group students based on some characteristic, like college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– Day 2</a:t>
            </a:r>
          </a:p>
          <a:p>
            <a:r>
              <a:rPr lang="en-US" dirty="0"/>
              <a:t>CS-1064 Intro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03FF-9757-44D8-BB47-4F34D395FEF8}"/>
              </a:ext>
            </a:extLst>
          </p:cNvPr>
          <p:cNvSpPr txBox="1"/>
          <p:nvPr/>
        </p:nvSpPr>
        <p:spPr>
          <a:xfrm>
            <a:off x="667512" y="5567073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Panagiotis Apostolellis,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16587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4) Perform Secondary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dirty="0"/>
              <a:t>Choose from any kind of interesting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 plot, scatter plot, bar chart, boxplot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Descriptive stats like mean, median, sum,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Inferential stats like ANOVA or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Machine learning like K-Means or regression</a:t>
            </a:r>
          </a:p>
          <a:p>
            <a:r>
              <a:rPr lang="en-US" dirty="0"/>
              <a:t>Explain what you did</a:t>
            </a:r>
          </a:p>
          <a:p>
            <a:r>
              <a:rPr lang="en-US" dirty="0"/>
              <a:t>Interpret the results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9CB41B8-162A-46C2-A248-E9B68030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6821" y="4124165"/>
            <a:ext cx="2349051" cy="234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5) Identify Stakeholders &amp; Contextualize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dirty="0"/>
              <a:t>Identify two (2) distinctive 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 are they?</a:t>
            </a:r>
          </a:p>
          <a:p>
            <a:r>
              <a:rPr lang="en-US" dirty="0"/>
              <a:t>Contextualize your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are they important to them?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does your analysis help?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9CB41B8-162A-46C2-A248-E9B68030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4868" y="4124240"/>
            <a:ext cx="2290675" cy="23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1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Grading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dirty="0"/>
              <a:t>Full Marks (5 points): Meets all criteria</a:t>
            </a:r>
          </a:p>
          <a:p>
            <a:r>
              <a:rPr lang="en-US" dirty="0"/>
              <a:t>Adequate (4 points): All but one criteria</a:t>
            </a:r>
          </a:p>
          <a:p>
            <a:r>
              <a:rPr lang="en-US" dirty="0"/>
              <a:t>Inadequate (3 points): All but two criteria</a:t>
            </a:r>
          </a:p>
          <a:p>
            <a:r>
              <a:rPr lang="en-US" dirty="0"/>
              <a:t>Missing (0 points): No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DB794-7122-48A6-B260-A70AF0E17A56}"/>
              </a:ext>
            </a:extLst>
          </p:cNvPr>
          <p:cNvSpPr txBox="1"/>
          <p:nvPr/>
        </p:nvSpPr>
        <p:spPr>
          <a:xfrm>
            <a:off x="4690451" y="926655"/>
            <a:ext cx="6923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x5 parts = 25 points</a:t>
            </a:r>
          </a:p>
        </p:txBody>
      </p:sp>
      <p:pic>
        <p:nvPicPr>
          <p:cNvPr id="6146" name="Picture 2" descr="Image result for grading">
            <a:extLst>
              <a:ext uri="{FF2B5EF4-FFF2-40B4-BE49-F238E27FC236}">
                <a16:creationId xmlns:a16="http://schemas.microsoft.com/office/drawing/2014/main" id="{1F072422-C6EC-4375-81A5-C432D6FE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917" y="4150894"/>
            <a:ext cx="2484942" cy="25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IPYNB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file</a:t>
            </a:r>
          </a:p>
          <a:p>
            <a:r>
              <a:rPr lang="en-US" dirty="0"/>
              <a:t>Extra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Honor code</a:t>
            </a:r>
          </a:p>
          <a:p>
            <a:r>
              <a:rPr lang="en-US" dirty="0"/>
              <a:t>Not strictly organized, but I recommend you follow the example (</a:t>
            </a:r>
            <a:r>
              <a:rPr lang="en-US" i="1" dirty="0"/>
              <a:t>State_Crime_Analysis.html</a:t>
            </a:r>
            <a:r>
              <a:rPr lang="en-US" dirty="0"/>
              <a:t>)</a:t>
            </a:r>
          </a:p>
        </p:txBody>
      </p:sp>
      <p:pic>
        <p:nvPicPr>
          <p:cNvPr id="7170" name="Picture 2" descr="Image result for jupyter notebooks">
            <a:extLst>
              <a:ext uri="{FF2B5EF4-FFF2-40B4-BE49-F238E27FC236}">
                <a16:creationId xmlns:a16="http://schemas.microsoft.com/office/drawing/2014/main" id="{F7EEEACE-2C52-4459-A3EC-830B625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931" y="163428"/>
            <a:ext cx="2383757" cy="23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FFAEF-9010-4974-991D-BCB22456A072}"/>
              </a:ext>
            </a:extLst>
          </p:cNvPr>
          <p:cNvSpPr/>
          <p:nvPr/>
        </p:nvSpPr>
        <p:spPr>
          <a:xfrm>
            <a:off x="0" y="0"/>
            <a:ext cx="5630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reminder">
            <a:extLst>
              <a:ext uri="{FF2B5EF4-FFF2-40B4-BE49-F238E27FC236}">
                <a16:creationId xmlns:a16="http://schemas.microsoft.com/office/drawing/2014/main" id="{E6E5DA1E-6DE7-4E12-8583-7841E1A5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86" y="1159691"/>
            <a:ext cx="6192879" cy="46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C2D9B-EC41-45BE-AD02-919F108E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23602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14BB-76D3-4CC2-98FF-36E83DA2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" y="3492503"/>
            <a:ext cx="4385751" cy="2744524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Module 10 closes on Friday 4/13 at 11:59pm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Module 11 due on Friday 4/13 at 11:59pm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Project 5: Data Science due on Friday 4/13 at 11:59pm</a:t>
            </a:r>
          </a:p>
        </p:txBody>
      </p:sp>
    </p:spTree>
    <p:extLst>
      <p:ext uri="{BB962C8B-B14F-4D97-AF65-F5344CB8AC3E}">
        <p14:creationId xmlns:p14="http://schemas.microsoft.com/office/powerpoint/2010/main" val="330047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programming lab">
            <a:extLst>
              <a:ext uri="{FF2B5EF4-FFF2-40B4-BE49-F238E27FC236}">
                <a16:creationId xmlns:a16="http://schemas.microsoft.com/office/drawing/2014/main" id="{027A7170-8A30-44FB-A1C5-8A5A6770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717"/>
            <a:ext cx="6720840" cy="55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21F43-2220-41E3-9FE5-D920DBD1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 b="1"/>
              <a:t>Work on class assignments</a:t>
            </a:r>
            <a:endParaRPr lang="en-US"/>
          </a:p>
          <a:p>
            <a:pPr lvl="1">
              <a:buFont typeface="Arial" pitchFamily="34" charset="0"/>
              <a:buChar char="•"/>
            </a:pPr>
            <a:r>
              <a:rPr lang="en-US"/>
              <a:t>Finish as many problems as possible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Use instructor and TA’s time for assistance</a:t>
            </a:r>
          </a:p>
          <a:p>
            <a:pPr lvl="1"/>
            <a:endParaRPr lang="en-US"/>
          </a:p>
          <a:p>
            <a:r>
              <a:rPr lang="en-US" b="1"/>
              <a:t>IF YOU PLAN TO LEAVE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Make sure you inform me or the TAs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Show us your work progress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6D5657-FA66-4729-90D9-302734F2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80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44858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532BD9-97DD-4146-B639-A9D15D5B7A60}"/>
              </a:ext>
            </a:extLst>
          </p:cNvPr>
          <p:cNvSpPr txBox="1"/>
          <p:nvPr/>
        </p:nvSpPr>
        <p:spPr>
          <a:xfrm>
            <a:off x="4954238" y="2908813"/>
            <a:ext cx="5905027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I certainly have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Not me </a:t>
            </a:r>
            <a:r>
              <a:rPr lang="en-US" sz="3600" dirty="0">
                <a:sym typeface="Wingdings" panose="05000000000000000000" pitchFamily="2" charset="2"/>
              </a:rPr>
              <a:t>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F0DE2-2038-438D-9AB7-88C757AC047F}"/>
              </a:ext>
            </a:extLst>
          </p:cNvPr>
          <p:cNvSpPr/>
          <p:nvPr/>
        </p:nvSpPr>
        <p:spPr>
          <a:xfrm>
            <a:off x="0" y="0"/>
            <a:ext cx="420503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B604B-88E7-4E88-849B-3A0DAF83FF6B}"/>
              </a:ext>
            </a:extLst>
          </p:cNvPr>
          <p:cNvSpPr/>
          <p:nvPr/>
        </p:nvSpPr>
        <p:spPr>
          <a:xfrm>
            <a:off x="0" y="0"/>
            <a:ext cx="36094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3A0-FF9B-4CBE-A671-9C6D9D6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691816"/>
            <a:ext cx="3236556" cy="296100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Who has done Data Science before?</a:t>
            </a:r>
          </a:p>
        </p:txBody>
      </p:sp>
      <p:pic>
        <p:nvPicPr>
          <p:cNvPr id="9" name="Picture 2" descr="Image result for iclicker">
            <a:extLst>
              <a:ext uri="{FF2B5EF4-FFF2-40B4-BE49-F238E27FC236}">
                <a16:creationId xmlns:a16="http://schemas.microsoft.com/office/drawing/2014/main" id="{AA228995-3DEC-4724-860E-3109ACA9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3932757"/>
            <a:ext cx="2976246" cy="23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F78000-3E08-4D23-9D04-2CB668806AEA}"/>
              </a:ext>
            </a:extLst>
          </p:cNvPr>
          <p:cNvSpPr/>
          <p:nvPr/>
        </p:nvSpPr>
        <p:spPr>
          <a:xfrm>
            <a:off x="4954238" y="1453797"/>
            <a:ext cx="6683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Any kind of research or statistical investigation using computing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AA2F91-8C7E-4C43-8316-4EDFA502220E}"/>
              </a:ext>
            </a:extLst>
          </p:cNvPr>
          <p:cNvSpPr/>
          <p:nvPr/>
        </p:nvSpPr>
        <p:spPr>
          <a:xfrm>
            <a:off x="4838448" y="3045981"/>
            <a:ext cx="4620445" cy="81751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D333CBE-B699-4E3B-9F45-C045F77343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E50961-0F1B-484C-85BC-4BD16B9FF9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ata everywhere">
            <a:extLst>
              <a:ext uri="{FF2B5EF4-FFF2-40B4-BE49-F238E27FC236}">
                <a16:creationId xmlns:a16="http://schemas.microsoft.com/office/drawing/2014/main" id="{B701EA3A-714E-496C-957C-7E72636B1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46003-B0C8-4E81-8FF8-96A27FB2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is everywhere!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F5263-C54D-4927-85D2-6594DD11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4206876"/>
            <a:ext cx="9228201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We just need the right tools to access and use it!</a:t>
            </a:r>
          </a:p>
        </p:txBody>
      </p:sp>
    </p:spTree>
    <p:extLst>
      <p:ext uri="{BB962C8B-B14F-4D97-AF65-F5344CB8AC3E}">
        <p14:creationId xmlns:p14="http://schemas.microsoft.com/office/powerpoint/2010/main" val="648122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http://www.psdgraphics.com/file/america-globe.jpg">
            <a:extLst>
              <a:ext uri="{FF2B5EF4-FFF2-40B4-BE49-F238E27FC236}">
                <a16:creationId xmlns:a16="http://schemas.microsoft.com/office/drawing/2014/main" id="{566088BE-CFE3-479C-93DE-0DC27B6349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7280" r="6786"/>
          <a:stretch/>
        </p:blipFill>
        <p:spPr bwMode="auto">
          <a:xfrm>
            <a:off x="5715479" y="629266"/>
            <a:ext cx="5400097" cy="524714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FBB29-F937-4312-B071-3CFC3540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How do we do that?</a:t>
            </a:r>
          </a:p>
        </p:txBody>
      </p:sp>
      <p:pic>
        <p:nvPicPr>
          <p:cNvPr id="5122" name="Picture 2" descr="Image result for weather">
            <a:extLst>
              <a:ext uri="{FF2B5EF4-FFF2-40B4-BE49-F238E27FC236}">
                <a16:creationId xmlns:a16="http://schemas.microsoft.com/office/drawing/2014/main" id="{5558D9F7-D315-49DA-818C-DE7F9AB2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55" y="831421"/>
            <a:ext cx="958524" cy="9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ensus">
            <a:extLst>
              <a:ext uri="{FF2B5EF4-FFF2-40B4-BE49-F238E27FC236}">
                <a16:creationId xmlns:a16="http://schemas.microsoft.com/office/drawing/2014/main" id="{DDF8F3BF-683D-4428-AB9B-E96B544F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55" y="4917888"/>
            <a:ext cx="958524" cy="9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rime">
            <a:extLst>
              <a:ext uri="{FF2B5EF4-FFF2-40B4-BE49-F238E27FC236}">
                <a16:creationId xmlns:a16="http://schemas.microsoft.com/office/drawing/2014/main" id="{AAD59451-FE03-4D79-B0CE-7A8FD99A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37" y="4917888"/>
            <a:ext cx="1902911" cy="12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housing">
            <a:extLst>
              <a:ext uri="{FF2B5EF4-FFF2-40B4-BE49-F238E27FC236}">
                <a16:creationId xmlns:a16="http://schemas.microsoft.com/office/drawing/2014/main" id="{20AD60BF-FA8F-4BAA-BD41-861F9B488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b="17770"/>
          <a:stretch/>
        </p:blipFill>
        <p:spPr bwMode="auto">
          <a:xfrm>
            <a:off x="10164120" y="355051"/>
            <a:ext cx="1902911" cy="10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36B60-731F-409B-A240-BBF521AB74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BB29-F937-4312-B071-3CFC3540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How do we do that?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FCB9A99-E280-4605-98D7-11BA92C49691}"/>
              </a:ext>
            </a:extLst>
          </p:cNvPr>
          <p:cNvSpPr/>
          <p:nvPr/>
        </p:nvSpPr>
        <p:spPr>
          <a:xfrm>
            <a:off x="7330603" y="1368979"/>
            <a:ext cx="1290895" cy="49079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28911F-0A96-435D-BECF-67D52BE8569B}"/>
              </a:ext>
            </a:extLst>
          </p:cNvPr>
          <p:cNvSpPr/>
          <p:nvPr/>
        </p:nvSpPr>
        <p:spPr>
          <a:xfrm>
            <a:off x="7237635" y="999647"/>
            <a:ext cx="124540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latin typeface="+mj-lt"/>
              </a:rPr>
              <a:t>Abstraction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F9F02-2172-47AD-8564-C8BECE666A78}"/>
              </a:ext>
            </a:extLst>
          </p:cNvPr>
          <p:cNvSpPr/>
          <p:nvPr/>
        </p:nvSpPr>
        <p:spPr>
          <a:xfrm>
            <a:off x="5604463" y="365171"/>
            <a:ext cx="11959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Real World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AAD98DE-5B23-44D5-89D3-A96F54D6EC79}"/>
              </a:ext>
            </a:extLst>
          </p:cNvPr>
          <p:cNvSpPr/>
          <p:nvPr/>
        </p:nvSpPr>
        <p:spPr>
          <a:xfrm>
            <a:off x="9964139" y="2749333"/>
            <a:ext cx="564810" cy="71015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34A8958-2422-4B02-B9C1-84A743F7E2B6}"/>
              </a:ext>
            </a:extLst>
          </p:cNvPr>
          <p:cNvGraphicFramePr/>
          <p:nvPr/>
        </p:nvGraphicFramePr>
        <p:xfrm>
          <a:off x="8117070" y="3531268"/>
          <a:ext cx="4258949" cy="2921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A67032-8D87-4302-B98E-F6A1AF28C11A}"/>
              </a:ext>
            </a:extLst>
          </p:cNvPr>
          <p:cNvSpPr/>
          <p:nvPr/>
        </p:nvSpPr>
        <p:spPr>
          <a:xfrm flipH="1">
            <a:off x="7237635" y="4367025"/>
            <a:ext cx="1245406" cy="643970"/>
          </a:xfrm>
          <a:prstGeom prst="rightArrow">
            <a:avLst>
              <a:gd name="adj1" fmla="val 44432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ED38F-2959-4F24-9C05-69C369F21A53}"/>
              </a:ext>
            </a:extLst>
          </p:cNvPr>
          <p:cNvSpPr/>
          <p:nvPr/>
        </p:nvSpPr>
        <p:spPr>
          <a:xfrm>
            <a:off x="5364247" y="5876412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Communicate Results</a:t>
            </a:r>
          </a:p>
        </p:txBody>
      </p:sp>
      <p:pic>
        <p:nvPicPr>
          <p:cNvPr id="25" name="Picture 24" descr="https://image.freepik.com/free-vector/business-presentation_23-2147512542.jpg">
            <a:extLst>
              <a:ext uri="{FF2B5EF4-FFF2-40B4-BE49-F238E27FC236}">
                <a16:creationId xmlns:a16="http://schemas.microsoft.com/office/drawing/2014/main" id="{C9AEA28A-F676-4032-992E-4C2A6337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1" y="3976337"/>
            <a:ext cx="1822912" cy="1822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DF8ACD2A-81F9-411A-BC0A-6720A72C7FE8}"/>
              </a:ext>
            </a:extLst>
          </p:cNvPr>
          <p:cNvGraphicFramePr/>
          <p:nvPr/>
        </p:nvGraphicFramePr>
        <p:xfrm>
          <a:off x="8805517" y="824162"/>
          <a:ext cx="2891705" cy="186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CD9374D-747C-48CA-B0B9-BA002CB31F60}"/>
              </a:ext>
            </a:extLst>
          </p:cNvPr>
          <p:cNvSpPr/>
          <p:nvPr/>
        </p:nvSpPr>
        <p:spPr>
          <a:xfrm>
            <a:off x="9207972" y="374716"/>
            <a:ext cx="207563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 Representation</a:t>
            </a:r>
          </a:p>
        </p:txBody>
      </p:sp>
      <p:pic>
        <p:nvPicPr>
          <p:cNvPr id="28" name="Content Placeholder 3" descr="http://www.psdgraphics.com/file/america-globe.jpg">
            <a:extLst>
              <a:ext uri="{FF2B5EF4-FFF2-40B4-BE49-F238E27FC236}">
                <a16:creationId xmlns:a16="http://schemas.microsoft.com/office/drawing/2014/main" id="{5AC275B4-AEEC-4F2E-9D9F-004F64FB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 l="7280" r="6786"/>
          <a:stretch/>
        </p:blipFill>
        <p:spPr bwMode="auto">
          <a:xfrm>
            <a:off x="5290991" y="734503"/>
            <a:ext cx="1864246" cy="1811443"/>
          </a:xfrm>
          <a:prstGeom prst="rect">
            <a:avLst/>
          </a:prstGeom>
          <a:noFill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E45D37-8739-44A3-B229-CCBCDD4A8D55}"/>
              </a:ext>
            </a:extLst>
          </p:cNvPr>
          <p:cNvSpPr/>
          <p:nvPr/>
        </p:nvSpPr>
        <p:spPr>
          <a:xfrm>
            <a:off x="7569536" y="4898112"/>
            <a:ext cx="8519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latin typeface="+mj-lt"/>
              </a:rPr>
              <a:t>Report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FF21594-F0CF-455D-B182-8CE84910A070}"/>
              </a:ext>
            </a:extLst>
          </p:cNvPr>
          <p:cNvSpPr/>
          <p:nvPr/>
        </p:nvSpPr>
        <p:spPr>
          <a:xfrm>
            <a:off x="9531560" y="4662834"/>
            <a:ext cx="1362517" cy="1120292"/>
          </a:xfrm>
          <a:custGeom>
            <a:avLst/>
            <a:gdLst>
              <a:gd name="connsiteX0" fmla="*/ 1362517 w 1362517"/>
              <a:gd name="connsiteY0" fmla="*/ 1120292 h 1120292"/>
              <a:gd name="connsiteX1" fmla="*/ 811455 w 1362517"/>
              <a:gd name="connsiteY1" fmla="*/ 308838 h 1120292"/>
              <a:gd name="connsiteX2" fmla="*/ 0 w 1362517"/>
              <a:gd name="connsiteY2" fmla="*/ 0 h 112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517" h="1120292">
                <a:moveTo>
                  <a:pt x="1362517" y="1120292"/>
                </a:moveTo>
                <a:cubicBezTo>
                  <a:pt x="1200529" y="807922"/>
                  <a:pt x="1038541" y="495553"/>
                  <a:pt x="811455" y="308838"/>
                </a:cubicBezTo>
                <a:cubicBezTo>
                  <a:pt x="584369" y="122123"/>
                  <a:pt x="121113" y="41380"/>
                  <a:pt x="0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4BC2FC-077C-4826-BD21-5CB52BB2EC39}"/>
              </a:ext>
            </a:extLst>
          </p:cNvPr>
          <p:cNvSpPr/>
          <p:nvPr/>
        </p:nvSpPr>
        <p:spPr>
          <a:xfrm>
            <a:off x="9513393" y="4681001"/>
            <a:ext cx="1429129" cy="1102125"/>
          </a:xfrm>
          <a:custGeom>
            <a:avLst/>
            <a:gdLst>
              <a:gd name="connsiteX0" fmla="*/ 0 w 1429129"/>
              <a:gd name="connsiteY0" fmla="*/ 1102125 h 1102125"/>
              <a:gd name="connsiteX1" fmla="*/ 690342 w 1429129"/>
              <a:gd name="connsiteY1" fmla="*/ 260392 h 1102125"/>
              <a:gd name="connsiteX2" fmla="*/ 1429129 w 1429129"/>
              <a:gd name="connsiteY2" fmla="*/ 0 h 110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129" h="1102125">
                <a:moveTo>
                  <a:pt x="0" y="1102125"/>
                </a:moveTo>
                <a:cubicBezTo>
                  <a:pt x="226077" y="773102"/>
                  <a:pt x="452154" y="444080"/>
                  <a:pt x="690342" y="260392"/>
                </a:cubicBezTo>
                <a:cubicBezTo>
                  <a:pt x="928530" y="76704"/>
                  <a:pt x="1178829" y="38352"/>
                  <a:pt x="1429129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DDCB77-D8B8-4929-ADC5-F3CAECB14943}"/>
              </a:ext>
            </a:extLst>
          </p:cNvPr>
          <p:cNvSpPr/>
          <p:nvPr/>
        </p:nvSpPr>
        <p:spPr>
          <a:xfrm>
            <a:off x="10261072" y="4154162"/>
            <a:ext cx="427117" cy="1622908"/>
          </a:xfrm>
          <a:custGeom>
            <a:avLst/>
            <a:gdLst>
              <a:gd name="connsiteX0" fmla="*/ 21390 w 427117"/>
              <a:gd name="connsiteY0" fmla="*/ 0 h 1622908"/>
              <a:gd name="connsiteX1" fmla="*/ 45613 w 427117"/>
              <a:gd name="connsiteY1" fmla="*/ 962845 h 1622908"/>
              <a:gd name="connsiteX2" fmla="*/ 427117 w 427117"/>
              <a:gd name="connsiteY2" fmla="*/ 1622908 h 162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117" h="1622908">
                <a:moveTo>
                  <a:pt x="21390" y="0"/>
                </a:moveTo>
                <a:cubicBezTo>
                  <a:pt x="-309" y="346180"/>
                  <a:pt x="-22008" y="692360"/>
                  <a:pt x="45613" y="962845"/>
                </a:cubicBezTo>
                <a:cubicBezTo>
                  <a:pt x="113234" y="1233330"/>
                  <a:pt x="270175" y="1428119"/>
                  <a:pt x="427117" y="162290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4B23C68-92C2-4F82-9E89-EC78D6465293}"/>
              </a:ext>
            </a:extLst>
          </p:cNvPr>
          <p:cNvSpPr/>
          <p:nvPr/>
        </p:nvSpPr>
        <p:spPr>
          <a:xfrm>
            <a:off x="9761674" y="4166273"/>
            <a:ext cx="471388" cy="1592630"/>
          </a:xfrm>
          <a:custGeom>
            <a:avLst/>
            <a:gdLst>
              <a:gd name="connsiteX0" fmla="*/ 393616 w 471388"/>
              <a:gd name="connsiteY0" fmla="*/ 0 h 1592630"/>
              <a:gd name="connsiteX1" fmla="*/ 442061 w 471388"/>
              <a:gd name="connsiteY1" fmla="*/ 744842 h 1592630"/>
              <a:gd name="connsiteX2" fmla="*/ 0 w 471388"/>
              <a:gd name="connsiteY2" fmla="*/ 1592630 h 159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88" h="1592630">
                <a:moveTo>
                  <a:pt x="393616" y="0"/>
                </a:moveTo>
                <a:cubicBezTo>
                  <a:pt x="450640" y="239702"/>
                  <a:pt x="507664" y="479404"/>
                  <a:pt x="442061" y="744842"/>
                </a:cubicBezTo>
                <a:cubicBezTo>
                  <a:pt x="376458" y="1010280"/>
                  <a:pt x="188229" y="1301455"/>
                  <a:pt x="0" y="159263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9011F7-90E8-4CAE-8C6E-6BD96A517C64}"/>
              </a:ext>
            </a:extLst>
          </p:cNvPr>
          <p:cNvSpPr/>
          <p:nvPr/>
        </p:nvSpPr>
        <p:spPr>
          <a:xfrm>
            <a:off x="10492797" y="2816286"/>
            <a:ext cx="93166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86205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EB4D643-C2DF-4DF3-A8FB-3564DC838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>
                                            <p:graphicEl>
                                              <a:dgm id="{CEB4D643-C2DF-4DF3-A8FB-3564DC838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>
                                            <p:graphicEl>
                                              <a:dgm id="{CEB4D643-C2DF-4DF3-A8FB-3564DC838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graphicEl>
                                              <a:dgm id="{CEB4D643-C2DF-4DF3-A8FB-3564DC838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98C553D-05A9-4256-B0E9-E548B0259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graphicEl>
                                              <a:dgm id="{998C553D-05A9-4256-B0E9-E548B0259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graphicEl>
                                              <a:dgm id="{998C553D-05A9-4256-B0E9-E548B0259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graphicEl>
                                              <a:dgm id="{998C553D-05A9-4256-B0E9-E548B0259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CDD04C6-33BB-4283-8B59-B3E907B06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graphicEl>
                                              <a:dgm id="{0CDD04C6-33BB-4283-8B59-B3E907B06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graphicEl>
                                              <a:dgm id="{0CDD04C6-33BB-4283-8B59-B3E907B06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graphicEl>
                                              <a:dgm id="{0CDD04C6-33BB-4283-8B59-B3E907B06E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F02ED3C-2063-4D27-AAE3-07858FBC3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>
                                            <p:graphicEl>
                                              <a:dgm id="{DF02ED3C-2063-4D27-AAE3-07858FBC3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graphicEl>
                                              <a:dgm id="{DF02ED3C-2063-4D27-AAE3-07858FBC3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graphicEl>
                                              <a:dgm id="{DF02ED3C-2063-4D27-AAE3-07858FBC39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7B9AE24E-EA1A-4493-AD88-E0262BA1D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>
                                            <p:graphicEl>
                                              <a:dgm id="{7B9AE24E-EA1A-4493-AD88-E0262BA1D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>
                                            <p:graphicEl>
                                              <a:dgm id="{7B9AE24E-EA1A-4493-AD88-E0262BA1D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graphicEl>
                                              <a:dgm id="{7B9AE24E-EA1A-4493-AD88-E0262BA1DF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FF52E2C-0535-421E-8970-C3852947F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>
                                            <p:graphicEl>
                                              <a:dgm id="{0FF52E2C-0535-421E-8970-C3852947F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>
                                            <p:graphicEl>
                                              <a:dgm id="{0FF52E2C-0535-421E-8970-C3852947F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>
                                            <p:graphicEl>
                                              <a:dgm id="{0FF52E2C-0535-421E-8970-C3852947F8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19BF27A-9702-414F-92D2-7CC8D85C0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>
                                            <p:graphicEl>
                                              <a:dgm id="{E19BF27A-9702-414F-92D2-7CC8D85C0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>
                                            <p:graphicEl>
                                              <a:dgm id="{E19BF27A-9702-414F-92D2-7CC8D85C0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>
                                            <p:graphicEl>
                                              <a:dgm id="{E19BF27A-9702-414F-92D2-7CC8D85C0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D4F4B7D-ADE5-4E5F-A4DE-9069B6C2F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graphicEl>
                                              <a:dgm id="{FD4F4B7D-ADE5-4E5F-A4DE-9069B6C2F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>
                                            <p:graphicEl>
                                              <a:dgm id="{FD4F4B7D-ADE5-4E5F-A4DE-9069B6C2F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>
                                            <p:graphicEl>
                                              <a:dgm id="{FD4F4B7D-ADE5-4E5F-A4DE-9069B6C2F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BEF3BCC-134E-4DDF-B23F-5D2D4984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>
                                            <p:graphicEl>
                                              <a:dgm id="{6BEF3BCC-134E-4DDF-B23F-5D2D4984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>
                                            <p:graphicEl>
                                              <a:dgm id="{6BEF3BCC-134E-4DDF-B23F-5D2D4984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>
                                            <p:graphicEl>
                                              <a:dgm id="{6BEF3BCC-134E-4DDF-B23F-5D2D4984D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464EAAC-14BD-4D48-BD04-DB0F830AB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>
                                            <p:graphicEl>
                                              <a:dgm id="{8464EAAC-14BD-4D48-BD04-DB0F830AB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>
                                            <p:graphicEl>
                                              <a:dgm id="{8464EAAC-14BD-4D48-BD04-DB0F830AB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>
                                            <p:graphicEl>
                                              <a:dgm id="{8464EAAC-14BD-4D48-BD04-DB0F830AB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B5C0CB0-9D69-4214-BCE9-65205F81D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>
                                            <p:graphicEl>
                                              <a:dgm id="{3B5C0CB0-9D69-4214-BCE9-65205F81D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>
                                            <p:graphicEl>
                                              <a:dgm id="{3B5C0CB0-9D69-4214-BCE9-65205F81D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>
                                            <p:graphicEl>
                                              <a:dgm id="{3B5C0CB0-9D69-4214-BCE9-65205F81DE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B6A4C2F-80C2-4DAB-B7C9-B22FC7D42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>
                                            <p:graphicEl>
                                              <a:dgm id="{8B6A4C2F-80C2-4DAB-B7C9-B22FC7D42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>
                                            <p:graphicEl>
                                              <a:dgm id="{8B6A4C2F-80C2-4DAB-B7C9-B22FC7D42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>
                                            <p:graphicEl>
                                              <a:dgm id="{8B6A4C2F-80C2-4DAB-B7C9-B22FC7D42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8C943C7-C4B2-420E-9C7A-1A1DB19D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>
                                            <p:graphicEl>
                                              <a:dgm id="{E8C943C7-C4B2-420E-9C7A-1A1DB19D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>
                                            <p:graphicEl>
                                              <a:dgm id="{E8C943C7-C4B2-420E-9C7A-1A1DB19D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>
                                            <p:graphicEl>
                                              <a:dgm id="{E8C943C7-C4B2-420E-9C7A-1A1DB19D0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C027A1E-EF38-41B5-A1DE-5EC3C8DAD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>
                                            <p:graphicEl>
                                              <a:dgm id="{8C027A1E-EF38-41B5-A1DE-5EC3C8DAD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>
                                            <p:graphicEl>
                                              <a:dgm id="{8C027A1E-EF38-41B5-A1DE-5EC3C8DAD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>
                                            <p:graphicEl>
                                              <a:dgm id="{8C027A1E-EF38-41B5-A1DE-5EC3C8DAD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0E7070C-D246-47E5-92FF-C55C1B932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>
                                            <p:graphicEl>
                                              <a:dgm id="{D0E7070C-D246-47E5-92FF-C55C1B932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graphicEl>
                                              <a:dgm id="{D0E7070C-D246-47E5-92FF-C55C1B932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>
                                            <p:graphicEl>
                                              <a:dgm id="{D0E7070C-D246-47E5-92FF-C55C1B9327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5EDEA53-30CB-4971-A1B6-291DDE2FA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">
                                            <p:graphicEl>
                                              <a:dgm id="{65EDEA53-30CB-4971-A1B6-291DDE2FA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>
                                            <p:graphicEl>
                                              <a:dgm id="{65EDEA53-30CB-4971-A1B6-291DDE2FA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>
                                            <p:graphicEl>
                                              <a:dgm id="{65EDEA53-30CB-4971-A1B6-291DDE2FA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Graphic spid="22" grpId="0" uiExpand="1">
        <p:bldSub>
          <a:bldDgm bld="one"/>
        </p:bldSub>
      </p:bldGraphic>
      <p:bldP spid="23" grpId="0" animBg="1"/>
      <p:bldP spid="24" grpId="0"/>
      <p:bldGraphic spid="26" grpId="0">
        <p:bldSub>
          <a:bldDgm bld="one"/>
        </p:bldSub>
      </p:bldGraphic>
      <p:bldP spid="27" grpId="0"/>
      <p:bldP spid="29" grpId="0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E59A-5EE1-4D49-A71E-AD66846C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/>
              <a:t>Project 5: Data Science Exploration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D89851-0389-4977-902E-62AE5922E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613825"/>
              </p:ext>
            </p:extLst>
          </p:nvPr>
        </p:nvGraphicFramePr>
        <p:xfrm>
          <a:off x="676275" y="2311165"/>
          <a:ext cx="10753725" cy="221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F414C74-1B9A-4557-95DC-3F36E3B6DA83}"/>
              </a:ext>
            </a:extLst>
          </p:cNvPr>
          <p:cNvSpPr txBox="1"/>
          <p:nvPr/>
        </p:nvSpPr>
        <p:spPr>
          <a:xfrm>
            <a:off x="1064795" y="4614109"/>
            <a:ext cx="12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6DE25-5149-46BD-85A4-DD403961222C}"/>
              </a:ext>
            </a:extLst>
          </p:cNvPr>
          <p:cNvSpPr txBox="1"/>
          <p:nvPr/>
        </p:nvSpPr>
        <p:spPr>
          <a:xfrm>
            <a:off x="3260558" y="4614109"/>
            <a:ext cx="12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0E2C9-94AF-4E99-84F0-F161B1D7CEB5}"/>
              </a:ext>
            </a:extLst>
          </p:cNvPr>
          <p:cNvSpPr txBox="1"/>
          <p:nvPr/>
        </p:nvSpPr>
        <p:spPr>
          <a:xfrm>
            <a:off x="5408945" y="4614109"/>
            <a:ext cx="12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32280-3CE6-46F9-A965-88098329B0E5}"/>
              </a:ext>
            </a:extLst>
          </p:cNvPr>
          <p:cNvSpPr txBox="1"/>
          <p:nvPr/>
        </p:nvSpPr>
        <p:spPr>
          <a:xfrm>
            <a:off x="7791197" y="4614109"/>
            <a:ext cx="12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5C7E0-64C2-4722-9C7B-9440911AB05D}"/>
              </a:ext>
            </a:extLst>
          </p:cNvPr>
          <p:cNvSpPr txBox="1"/>
          <p:nvPr/>
        </p:nvSpPr>
        <p:spPr>
          <a:xfrm>
            <a:off x="9992975" y="4614109"/>
            <a:ext cx="126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5</a:t>
            </a:r>
          </a:p>
        </p:txBody>
      </p:sp>
    </p:spTree>
    <p:extLst>
      <p:ext uri="{BB962C8B-B14F-4D97-AF65-F5344CB8AC3E}">
        <p14:creationId xmlns:p14="http://schemas.microsoft.com/office/powerpoint/2010/main" val="3969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1) Find &amp; Explain a Dataset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1D5025-6F36-45BA-B41B-DDD7F3FA4847}"/>
              </a:ext>
            </a:extLst>
          </p:cNvPr>
          <p:cNvSpPr txBox="1">
            <a:spLocks/>
          </p:cNvSpPr>
          <p:nvPr/>
        </p:nvSpPr>
        <p:spPr>
          <a:xfrm>
            <a:off x="4695116" y="1545907"/>
            <a:ext cx="687561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through CORGIS, Google, etc.</a:t>
            </a:r>
          </a:p>
          <a:p>
            <a:r>
              <a:rPr lang="en-US"/>
              <a:t>Requirements: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JSON File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50Kb – 20Mb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Complete “Project 5: Choose Dataset” Quiz</a:t>
            </a:r>
          </a:p>
          <a:p>
            <a:r>
              <a:rPr lang="en-US"/>
              <a:t>In Jupyter Notebook: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Provide URL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Explain the data's origin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Objective argument for its importance</a:t>
            </a:r>
            <a:endParaRPr lang="en-US" dirty="0"/>
          </a:p>
        </p:txBody>
      </p:sp>
      <p:pic>
        <p:nvPicPr>
          <p:cNvPr id="12" name="Picture 2" descr="Image result for data set">
            <a:extLst>
              <a:ext uri="{FF2B5EF4-FFF2-40B4-BE49-F238E27FC236}">
                <a16:creationId xmlns:a16="http://schemas.microsoft.com/office/drawing/2014/main" id="{3A347B56-14A8-4B73-AA5B-3A781E04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461" y="4597726"/>
            <a:ext cx="2037917" cy="203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9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2) Load and Preprocess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0" y="12884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 dirty="0"/>
              <a:t>Use JSON or Requests Module</a:t>
            </a:r>
          </a:p>
          <a:p>
            <a:r>
              <a:rPr lang="en-US" dirty="0"/>
              <a:t>Preprocess as necessary</a:t>
            </a:r>
          </a:p>
          <a:p>
            <a:r>
              <a:rPr lang="en-US" dirty="0"/>
              <a:t>Good code organization</a:t>
            </a:r>
          </a:p>
          <a:p>
            <a:endParaRPr lang="en-US" dirty="0"/>
          </a:p>
        </p:txBody>
      </p:sp>
      <p:pic>
        <p:nvPicPr>
          <p:cNvPr id="11266" name="Picture 2" descr="Image result for python request">
            <a:extLst>
              <a:ext uri="{FF2B5EF4-FFF2-40B4-BE49-F238E27FC236}">
                <a16:creationId xmlns:a16="http://schemas.microsoft.com/office/drawing/2014/main" id="{91AC45B7-4221-4FC2-BD35-4BDCA587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30" y="3657601"/>
            <a:ext cx="2162772" cy="27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6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3FB4-80C0-4CB3-9F53-783A8FB2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3) Create &amp; Interpret Histogram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0C1CD5-2FD8-483F-B46A-4822DDEB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US"/>
              <a:t>Generate and show Histogram</a:t>
            </a:r>
          </a:p>
          <a:p>
            <a:r>
              <a:rPr lang="en-US"/>
              <a:t>At least 30 data points</a:t>
            </a:r>
          </a:p>
          <a:p>
            <a:r>
              <a:rPr lang="en-US"/>
              <a:t>Interpret the visualization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9CB41B8-162A-46C2-A248-E9B68030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9148" y="3450397"/>
            <a:ext cx="3185246" cy="31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453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14720</TotalTime>
  <Words>479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Data Science</vt:lpstr>
      <vt:lpstr>Who has done Data Science before?</vt:lpstr>
      <vt:lpstr>Data is everywhere!</vt:lpstr>
      <vt:lpstr>How do we do that?</vt:lpstr>
      <vt:lpstr>How do we do that?</vt:lpstr>
      <vt:lpstr>Project 5: Data Science Exploration</vt:lpstr>
      <vt:lpstr>1) Find &amp; Explain a Dataset</vt:lpstr>
      <vt:lpstr>2) Load and Preprocess Dataset</vt:lpstr>
      <vt:lpstr>3) Create &amp; Interpret Histogram</vt:lpstr>
      <vt:lpstr>4) Perform Secondary Analysis</vt:lpstr>
      <vt:lpstr>5) Identify Stakeholders &amp; Contextualize Results</vt:lpstr>
      <vt:lpstr>Grading</vt:lpstr>
      <vt:lpstr>Report</vt:lpstr>
      <vt:lpstr>Reminders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Apostolellis, Panagiotis</cp:lastModifiedBy>
  <cp:revision>246</cp:revision>
  <dcterms:created xsi:type="dcterms:W3CDTF">2017-08-24T16:45:08Z</dcterms:created>
  <dcterms:modified xsi:type="dcterms:W3CDTF">2018-04-12T15:01:50Z</dcterms:modified>
</cp:coreProperties>
</file>