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75" r:id="rId2"/>
    <p:sldId id="297" r:id="rId3"/>
    <p:sldId id="282" r:id="rId4"/>
    <p:sldId id="304" r:id="rId5"/>
    <p:sldId id="281" r:id="rId6"/>
    <p:sldId id="278" r:id="rId7"/>
    <p:sldId id="284" r:id="rId8"/>
    <p:sldId id="305" r:id="rId9"/>
    <p:sldId id="306" r:id="rId10"/>
    <p:sldId id="274" r:id="rId11"/>
    <p:sldId id="272" r:id="rId12"/>
    <p:sldId id="283" r:id="rId13"/>
    <p:sldId id="307" r:id="rId14"/>
    <p:sldId id="273" r:id="rId15"/>
    <p:sldId id="286" r:id="rId16"/>
    <p:sldId id="308" r:id="rId17"/>
    <p:sldId id="277" r:id="rId18"/>
    <p:sldId id="309"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678" autoAdjust="0"/>
  </p:normalViewPr>
  <p:slideViewPr>
    <p:cSldViewPr snapToGrid="0" showGuides="1">
      <p:cViewPr varScale="1">
        <p:scale>
          <a:sx n="91" d="100"/>
          <a:sy n="91" d="100"/>
        </p:scale>
        <p:origin x="950" y="62"/>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4511F318-6C2F-4193-B0D8-447C07D3BBB9}"/>
    <pc:docChg chg="undo custSel addSld delSld modSld sldOrd">
      <pc:chgData name="Apostolellis, Panagiotis" userId="1b6c934f-d8c5-473c-9f45-0ec952064abc" providerId="ADAL" clId="{4511F318-6C2F-4193-B0D8-447C07D3BBB9}" dt="2018-04-17T15:44:08.924" v="872" actId="20577"/>
      <pc:docMkLst>
        <pc:docMk/>
      </pc:docMkLst>
      <pc:sldChg chg="del">
        <pc:chgData name="Apostolellis, Panagiotis" userId="1b6c934f-d8c5-473c-9f45-0ec952064abc" providerId="ADAL" clId="{4511F318-6C2F-4193-B0D8-447C07D3BBB9}" dt="2018-04-16T14:48:32.670" v="559" actId="2696"/>
        <pc:sldMkLst>
          <pc:docMk/>
          <pc:sldMk cId="648122222" sldId="267"/>
        </pc:sldMkLst>
      </pc:sldChg>
      <pc:sldChg chg="addSp delSp modSp add del">
        <pc:chgData name="Apostolellis, Panagiotis" userId="1b6c934f-d8c5-473c-9f45-0ec952064abc" providerId="ADAL" clId="{4511F318-6C2F-4193-B0D8-447C07D3BBB9}" dt="2018-04-16T14:05:00.459" v="43" actId="2696"/>
        <pc:sldMkLst>
          <pc:docMk/>
          <pc:sldMk cId="3095387487" sldId="268"/>
        </pc:sldMkLst>
        <pc:spChg chg="add mod">
          <ac:chgData name="Apostolellis, Panagiotis" userId="1b6c934f-d8c5-473c-9f45-0ec952064abc" providerId="ADAL" clId="{4511F318-6C2F-4193-B0D8-447C07D3BBB9}" dt="2018-04-16T14:00:16.425" v="6"/>
          <ac:spMkLst>
            <pc:docMk/>
            <pc:sldMk cId="3095387487" sldId="268"/>
            <ac:spMk id="3" creationId="{E0CC91CB-A566-4567-B622-79C8CE58D16F}"/>
          </ac:spMkLst>
        </pc:spChg>
        <pc:picChg chg="add">
          <ac:chgData name="Apostolellis, Panagiotis" userId="1b6c934f-d8c5-473c-9f45-0ec952064abc" providerId="ADAL" clId="{4511F318-6C2F-4193-B0D8-447C07D3BBB9}" dt="2018-04-16T14:00:17.102" v="7"/>
          <ac:picMkLst>
            <pc:docMk/>
            <pc:sldMk cId="3095387487" sldId="268"/>
            <ac:picMk id="6" creationId="{96A1DB76-F608-4005-BBC4-C68A768BBF4E}"/>
          </ac:picMkLst>
        </pc:picChg>
        <pc:picChg chg="del">
          <ac:chgData name="Apostolellis, Panagiotis" userId="1b6c934f-d8c5-473c-9f45-0ec952064abc" providerId="ADAL" clId="{4511F318-6C2F-4193-B0D8-447C07D3BBB9}" dt="2018-04-16T14:00:16.425" v="6"/>
          <ac:picMkLst>
            <pc:docMk/>
            <pc:sldMk cId="3095387487" sldId="268"/>
            <ac:picMk id="1026" creationId="{0A8597D0-BA2E-4D59-AB66-59D9F6C51C9E}"/>
          </ac:picMkLst>
        </pc:picChg>
      </pc:sldChg>
      <pc:sldChg chg="del">
        <pc:chgData name="Apostolellis, Panagiotis" userId="1b6c934f-d8c5-473c-9f45-0ec952064abc" providerId="ADAL" clId="{4511F318-6C2F-4193-B0D8-447C07D3BBB9}" dt="2018-04-16T14:48:32.733" v="560" actId="2696"/>
        <pc:sldMkLst>
          <pc:docMk/>
          <pc:sldMk cId="39696269" sldId="269"/>
        </pc:sldMkLst>
      </pc:sldChg>
      <pc:sldChg chg="del">
        <pc:chgData name="Apostolellis, Panagiotis" userId="1b6c934f-d8c5-473c-9f45-0ec952064abc" providerId="ADAL" clId="{4511F318-6C2F-4193-B0D8-447C07D3BBB9}" dt="2018-04-16T14:48:32.748" v="562" actId="2696"/>
        <pc:sldMkLst>
          <pc:docMk/>
          <pc:sldMk cId="1744860997" sldId="271"/>
        </pc:sldMkLst>
      </pc:sldChg>
      <pc:sldChg chg="addSp modSp add mod setBg">
        <pc:chgData name="Apostolellis, Panagiotis" userId="1b6c934f-d8c5-473c-9f45-0ec952064abc" providerId="ADAL" clId="{4511F318-6C2F-4193-B0D8-447C07D3BBB9}" dt="2018-04-17T14:43:02.270" v="844" actId="20577"/>
        <pc:sldMkLst>
          <pc:docMk/>
          <pc:sldMk cId="3113293831" sldId="272"/>
        </pc:sldMkLst>
        <pc:spChg chg="mod">
          <ac:chgData name="Apostolellis, Panagiotis" userId="1b6c934f-d8c5-473c-9f45-0ec952064abc" providerId="ADAL" clId="{4511F318-6C2F-4193-B0D8-447C07D3BBB9}" dt="2018-04-17T14:43:02.270" v="844" actId="20577"/>
          <ac:spMkLst>
            <pc:docMk/>
            <pc:sldMk cId="3113293831" sldId="272"/>
            <ac:spMk id="2" creationId="{F95C675C-B563-4C66-B47E-24489191D091}"/>
          </ac:spMkLst>
        </pc:spChg>
        <pc:spChg chg="mod">
          <ac:chgData name="Apostolellis, Panagiotis" userId="1b6c934f-d8c5-473c-9f45-0ec952064abc" providerId="ADAL" clId="{4511F318-6C2F-4193-B0D8-447C07D3BBB9}" dt="2018-04-16T14:34:33.101" v="473" actId="12"/>
          <ac:spMkLst>
            <pc:docMk/>
            <pc:sldMk cId="3113293831" sldId="272"/>
            <ac:spMk id="3" creationId="{4CFD2342-FB53-45C5-B4FC-EEF38375049F}"/>
          </ac:spMkLst>
        </pc:spChg>
        <pc:spChg chg="add">
          <ac:chgData name="Apostolellis, Panagiotis" userId="1b6c934f-d8c5-473c-9f45-0ec952064abc" providerId="ADAL" clId="{4511F318-6C2F-4193-B0D8-447C07D3BBB9}" dt="2018-04-16T14:34:12.367" v="470" actId="26606"/>
          <ac:spMkLst>
            <pc:docMk/>
            <pc:sldMk cId="3113293831" sldId="272"/>
            <ac:spMk id="71" creationId="{07CEFFDD-605F-41E2-8017-6484074C5CAA}"/>
          </ac:spMkLst>
        </pc:spChg>
        <pc:picChg chg="add mod ord">
          <ac:chgData name="Apostolellis, Panagiotis" userId="1b6c934f-d8c5-473c-9f45-0ec952064abc" providerId="ADAL" clId="{4511F318-6C2F-4193-B0D8-447C07D3BBB9}" dt="2018-04-16T14:34:12.367" v="470" actId="26606"/>
          <ac:picMkLst>
            <pc:docMk/>
            <pc:sldMk cId="3113293831" sldId="272"/>
            <ac:picMk id="7170" creationId="{949288DC-631E-461D-884F-9FB76BF3693E}"/>
          </ac:picMkLst>
        </pc:picChg>
      </pc:sldChg>
      <pc:sldChg chg="addSp modSp add mod setBg">
        <pc:chgData name="Apostolellis, Panagiotis" userId="1b6c934f-d8c5-473c-9f45-0ec952064abc" providerId="ADAL" clId="{4511F318-6C2F-4193-B0D8-447C07D3BBB9}" dt="2018-04-16T14:44:27.430" v="532" actId="948"/>
        <pc:sldMkLst>
          <pc:docMk/>
          <pc:sldMk cId="1229069894" sldId="273"/>
        </pc:sldMkLst>
        <pc:spChg chg="mod">
          <ac:chgData name="Apostolellis, Panagiotis" userId="1b6c934f-d8c5-473c-9f45-0ec952064abc" providerId="ADAL" clId="{4511F318-6C2F-4193-B0D8-447C07D3BBB9}" dt="2018-04-16T14:43:53.969" v="526" actId="26606"/>
          <ac:spMkLst>
            <pc:docMk/>
            <pc:sldMk cId="1229069894" sldId="273"/>
            <ac:spMk id="2" creationId="{0F77537A-1FF1-424A-974D-7615DB83E846}"/>
          </ac:spMkLst>
        </pc:spChg>
        <pc:spChg chg="mod">
          <ac:chgData name="Apostolellis, Panagiotis" userId="1b6c934f-d8c5-473c-9f45-0ec952064abc" providerId="ADAL" clId="{4511F318-6C2F-4193-B0D8-447C07D3BBB9}" dt="2018-04-16T14:44:27.430" v="532" actId="948"/>
          <ac:spMkLst>
            <pc:docMk/>
            <pc:sldMk cId="1229069894" sldId="273"/>
            <ac:spMk id="3" creationId="{76EC775B-2A9B-430E-885E-A6A588B29659}"/>
          </ac:spMkLst>
        </pc:spChg>
        <pc:spChg chg="add">
          <ac:chgData name="Apostolellis, Panagiotis" userId="1b6c934f-d8c5-473c-9f45-0ec952064abc" providerId="ADAL" clId="{4511F318-6C2F-4193-B0D8-447C07D3BBB9}" dt="2018-04-16T14:43:53.969" v="526" actId="26606"/>
          <ac:spMkLst>
            <pc:docMk/>
            <pc:sldMk cId="1229069894" sldId="273"/>
            <ac:spMk id="71" creationId="{07CEFFDD-605F-41E2-8017-6484074C5CAA}"/>
          </ac:spMkLst>
        </pc:spChg>
        <pc:picChg chg="add mod ord">
          <ac:chgData name="Apostolellis, Panagiotis" userId="1b6c934f-d8c5-473c-9f45-0ec952064abc" providerId="ADAL" clId="{4511F318-6C2F-4193-B0D8-447C07D3BBB9}" dt="2018-04-16T14:43:53.969" v="526" actId="26606"/>
          <ac:picMkLst>
            <pc:docMk/>
            <pc:sldMk cId="1229069894" sldId="273"/>
            <ac:picMk id="8194" creationId="{8B5558F2-D119-4471-879A-F750B5F6873D}"/>
          </ac:picMkLst>
        </pc:picChg>
      </pc:sldChg>
      <pc:sldChg chg="addSp delSp modSp add mod setBg modAnim">
        <pc:chgData name="Apostolellis, Panagiotis" userId="1b6c934f-d8c5-473c-9f45-0ec952064abc" providerId="ADAL" clId="{4511F318-6C2F-4193-B0D8-447C07D3BBB9}" dt="2018-04-16T14:32:29.766" v="468"/>
        <pc:sldMkLst>
          <pc:docMk/>
          <pc:sldMk cId="2543401879" sldId="274"/>
        </pc:sldMkLst>
        <pc:spChg chg="mod">
          <ac:chgData name="Apostolellis, Panagiotis" userId="1b6c934f-d8c5-473c-9f45-0ec952064abc" providerId="ADAL" clId="{4511F318-6C2F-4193-B0D8-447C07D3BBB9}" dt="2018-04-16T14:30:50.035" v="395" actId="26606"/>
          <ac:spMkLst>
            <pc:docMk/>
            <pc:sldMk cId="2543401879" sldId="274"/>
            <ac:spMk id="2" creationId="{77A51065-26D8-457C-A270-E611CE0E1F9B}"/>
          </ac:spMkLst>
        </pc:spChg>
        <pc:spChg chg="del">
          <ac:chgData name="Apostolellis, Panagiotis" userId="1b6c934f-d8c5-473c-9f45-0ec952064abc" providerId="ADAL" clId="{4511F318-6C2F-4193-B0D8-447C07D3BBB9}" dt="2018-04-16T14:30:50.035" v="395" actId="26606"/>
          <ac:spMkLst>
            <pc:docMk/>
            <pc:sldMk cId="2543401879" sldId="274"/>
            <ac:spMk id="3" creationId="{39D0E6D9-1419-4E96-B26A-4AFBAA7EC381}"/>
          </ac:spMkLst>
        </pc:spChg>
        <pc:spChg chg="add">
          <ac:chgData name="Apostolellis, Panagiotis" userId="1b6c934f-d8c5-473c-9f45-0ec952064abc" providerId="ADAL" clId="{4511F318-6C2F-4193-B0D8-447C07D3BBB9}" dt="2018-04-16T14:30:50.035" v="395" actId="26606"/>
          <ac:spMkLst>
            <pc:docMk/>
            <pc:sldMk cId="2543401879" sldId="274"/>
            <ac:spMk id="10" creationId="{67218665-EA77-40EC-8172-4F17E2DEDB3D}"/>
          </ac:spMkLst>
        </pc:spChg>
        <pc:graphicFrameChg chg="add mod">
          <ac:chgData name="Apostolellis, Panagiotis" userId="1b6c934f-d8c5-473c-9f45-0ec952064abc" providerId="ADAL" clId="{4511F318-6C2F-4193-B0D8-447C07D3BBB9}" dt="2018-04-16T14:32:12.137" v="466" actId="20577"/>
          <ac:graphicFrameMkLst>
            <pc:docMk/>
            <pc:sldMk cId="2543401879" sldId="274"/>
            <ac:graphicFrameMk id="5" creationId="{99F8C982-A8B6-4E14-A978-39D6AF8BCAC0}"/>
          </ac:graphicFrameMkLst>
        </pc:graphicFrameChg>
      </pc:sldChg>
      <pc:sldChg chg="modSp">
        <pc:chgData name="Apostolellis, Panagiotis" userId="1b6c934f-d8c5-473c-9f45-0ec952064abc" providerId="ADAL" clId="{4511F318-6C2F-4193-B0D8-447C07D3BBB9}" dt="2018-04-16T13:59:45.519" v="4" actId="20577"/>
        <pc:sldMkLst>
          <pc:docMk/>
          <pc:sldMk cId="1658781235" sldId="275"/>
        </pc:sldMkLst>
        <pc:spChg chg="mod">
          <ac:chgData name="Apostolellis, Panagiotis" userId="1b6c934f-d8c5-473c-9f45-0ec952064abc" providerId="ADAL" clId="{4511F318-6C2F-4193-B0D8-447C07D3BBB9}" dt="2018-04-16T13:59:39.035" v="0"/>
          <ac:spMkLst>
            <pc:docMk/>
            <pc:sldMk cId="1658781235" sldId="275"/>
            <ac:spMk id="2" creationId="{5766E5E4-9610-462F-904A-B500274C5C3D}"/>
          </ac:spMkLst>
        </pc:spChg>
        <pc:spChg chg="mod">
          <ac:chgData name="Apostolellis, Panagiotis" userId="1b6c934f-d8c5-473c-9f45-0ec952064abc" providerId="ADAL" clId="{4511F318-6C2F-4193-B0D8-447C07D3BBB9}" dt="2018-04-16T13:59:45.519" v="4" actId="20577"/>
          <ac:spMkLst>
            <pc:docMk/>
            <pc:sldMk cId="1658781235" sldId="275"/>
            <ac:spMk id="3" creationId="{3D766791-3667-40B9-BE78-4207513557D9}"/>
          </ac:spMkLst>
        </pc:spChg>
      </pc:sldChg>
      <pc:sldChg chg="add del">
        <pc:chgData name="Apostolellis, Panagiotis" userId="1b6c934f-d8c5-473c-9f45-0ec952064abc" providerId="ADAL" clId="{4511F318-6C2F-4193-B0D8-447C07D3BBB9}" dt="2018-04-16T14:23:40.569" v="258" actId="2696"/>
        <pc:sldMkLst>
          <pc:docMk/>
          <pc:sldMk cId="562138637" sldId="276"/>
        </pc:sldMkLst>
      </pc:sldChg>
      <pc:sldChg chg="addSp delSp modSp add del delAnim">
        <pc:chgData name="Apostolellis, Panagiotis" userId="1b6c934f-d8c5-473c-9f45-0ec952064abc" providerId="ADAL" clId="{4511F318-6C2F-4193-B0D8-447C07D3BBB9}" dt="2018-04-17T13:56:31.303" v="827" actId="20577"/>
        <pc:sldMkLst>
          <pc:docMk/>
          <pc:sldMk cId="2474879137" sldId="277"/>
        </pc:sldMkLst>
        <pc:spChg chg="mod">
          <ac:chgData name="Apostolellis, Panagiotis" userId="1b6c934f-d8c5-473c-9f45-0ec952064abc" providerId="ADAL" clId="{4511F318-6C2F-4193-B0D8-447C07D3BBB9}" dt="2018-04-17T13:56:31.303" v="827" actId="20577"/>
          <ac:spMkLst>
            <pc:docMk/>
            <pc:sldMk cId="2474879137" sldId="277"/>
            <ac:spMk id="2" creationId="{399023A0-FF9B-4CBE-A671-9C6D9D6ADF2D}"/>
          </ac:spMkLst>
        </pc:spChg>
        <pc:spChg chg="del">
          <ac:chgData name="Apostolellis, Panagiotis" userId="1b6c934f-d8c5-473c-9f45-0ec952064abc" providerId="ADAL" clId="{4511F318-6C2F-4193-B0D8-447C07D3BBB9}" dt="2018-04-17T13:51:48.862" v="652" actId="478"/>
          <ac:spMkLst>
            <pc:docMk/>
            <pc:sldMk cId="2474879137" sldId="277"/>
            <ac:spMk id="3" creationId="{DDF78000-3E08-4D23-9D04-2CB668806AEA}"/>
          </ac:spMkLst>
        </pc:spChg>
        <pc:spChg chg="del mod">
          <ac:chgData name="Apostolellis, Panagiotis" userId="1b6c934f-d8c5-473c-9f45-0ec952064abc" providerId="ADAL" clId="{4511F318-6C2F-4193-B0D8-447C07D3BBB9}" dt="2018-04-17T13:55:47.563" v="811" actId="478"/>
          <ac:spMkLst>
            <pc:docMk/>
            <pc:sldMk cId="2474879137" sldId="277"/>
            <ac:spMk id="4" creationId="{D9AA2F91-8C7E-4C43-8316-4EDFA502220E}"/>
          </ac:spMkLst>
        </pc:spChg>
        <pc:spChg chg="add mod">
          <ac:chgData name="Apostolellis, Panagiotis" userId="1b6c934f-d8c5-473c-9f45-0ec952064abc" providerId="ADAL" clId="{4511F318-6C2F-4193-B0D8-447C07D3BBB9}" dt="2018-04-17T13:56:15.988" v="826" actId="14100"/>
          <ac:spMkLst>
            <pc:docMk/>
            <pc:sldMk cId="2474879137" sldId="277"/>
            <ac:spMk id="5" creationId="{AF82902C-D534-4278-A995-8156F940E852}"/>
          </ac:spMkLst>
        </pc:spChg>
        <pc:spChg chg="add mod">
          <ac:chgData name="Apostolellis, Panagiotis" userId="1b6c934f-d8c5-473c-9f45-0ec952064abc" providerId="ADAL" clId="{4511F318-6C2F-4193-B0D8-447C07D3BBB9}" dt="2018-04-17T13:55:11.005" v="766" actId="20577"/>
          <ac:spMkLst>
            <pc:docMk/>
            <pc:sldMk cId="2474879137" sldId="277"/>
            <ac:spMk id="10" creationId="{2AB3D0A5-6095-4258-95F2-D07B7B1DAE87}"/>
          </ac:spMkLst>
        </pc:spChg>
        <pc:spChg chg="mod">
          <ac:chgData name="Apostolellis, Panagiotis" userId="1b6c934f-d8c5-473c-9f45-0ec952064abc" providerId="ADAL" clId="{4511F318-6C2F-4193-B0D8-447C07D3BBB9}" dt="2018-04-17T13:54:22.958" v="758" actId="948"/>
          <ac:spMkLst>
            <pc:docMk/>
            <pc:sldMk cId="2474879137" sldId="277"/>
            <ac:spMk id="13" creationId="{02532BD9-97DD-4146-B639-A9D15D5B7A60}"/>
          </ac:spMkLst>
        </pc:spChg>
      </pc:sldChg>
      <pc:sldChg chg="addSp delSp modSp add mod setBg setClrOvrMap">
        <pc:chgData name="Apostolellis, Panagiotis" userId="1b6c934f-d8c5-473c-9f45-0ec952064abc" providerId="ADAL" clId="{4511F318-6C2F-4193-B0D8-447C07D3BBB9}" dt="2018-04-16T14:15:44.009" v="98" actId="113"/>
        <pc:sldMkLst>
          <pc:docMk/>
          <pc:sldMk cId="4155197276" sldId="278"/>
        </pc:sldMkLst>
        <pc:spChg chg="mod">
          <ac:chgData name="Apostolellis, Panagiotis" userId="1b6c934f-d8c5-473c-9f45-0ec952064abc" providerId="ADAL" clId="{4511F318-6C2F-4193-B0D8-447C07D3BBB9}" dt="2018-04-16T14:14:07.352" v="79" actId="26606"/>
          <ac:spMkLst>
            <pc:docMk/>
            <pc:sldMk cId="4155197276" sldId="278"/>
            <ac:spMk id="2" creationId="{1567460A-965F-4D2C-98E8-6696586CCBE1}"/>
          </ac:spMkLst>
        </pc:spChg>
        <pc:spChg chg="mod">
          <ac:chgData name="Apostolellis, Panagiotis" userId="1b6c934f-d8c5-473c-9f45-0ec952064abc" providerId="ADAL" clId="{4511F318-6C2F-4193-B0D8-447C07D3BBB9}" dt="2018-04-16T14:15:44.009" v="98" actId="113"/>
          <ac:spMkLst>
            <pc:docMk/>
            <pc:sldMk cId="4155197276" sldId="278"/>
            <ac:spMk id="3" creationId="{6FA5A79F-8C0B-4FD9-849B-4FD266E4B83C}"/>
          </ac:spMkLst>
        </pc:spChg>
        <pc:spChg chg="add del">
          <ac:chgData name="Apostolellis, Panagiotis" userId="1b6c934f-d8c5-473c-9f45-0ec952064abc" providerId="ADAL" clId="{4511F318-6C2F-4193-B0D8-447C07D3BBB9}" dt="2018-04-16T14:13:49.872" v="70" actId="26606"/>
          <ac:spMkLst>
            <pc:docMk/>
            <pc:sldMk cId="4155197276" sldId="278"/>
            <ac:spMk id="71" creationId="{7D2BFFD5-490F-4B45-91F2-6B826FBAD4E3}"/>
          </ac:spMkLst>
        </pc:spChg>
        <pc:spChg chg="add del">
          <ac:chgData name="Apostolellis, Panagiotis" userId="1b6c934f-d8c5-473c-9f45-0ec952064abc" providerId="ADAL" clId="{4511F318-6C2F-4193-B0D8-447C07D3BBB9}" dt="2018-04-16T14:13:51.279" v="72" actId="26606"/>
          <ac:spMkLst>
            <pc:docMk/>
            <pc:sldMk cId="4155197276" sldId="278"/>
            <ac:spMk id="2052" creationId="{07CEFFDD-605F-41E2-8017-6484074C5CAA}"/>
          </ac:spMkLst>
        </pc:spChg>
        <pc:spChg chg="add">
          <ac:chgData name="Apostolellis, Panagiotis" userId="1b6c934f-d8c5-473c-9f45-0ec952064abc" providerId="ADAL" clId="{4511F318-6C2F-4193-B0D8-447C07D3BBB9}" dt="2018-04-16T14:14:07.352" v="79" actId="26606"/>
          <ac:spMkLst>
            <pc:docMk/>
            <pc:sldMk cId="4155197276" sldId="278"/>
            <ac:spMk id="2053" creationId="{7D2BFFD5-490F-4B45-91F2-6B826FBAD4E3}"/>
          </ac:spMkLst>
        </pc:spChg>
        <pc:spChg chg="add del">
          <ac:chgData name="Apostolellis, Panagiotis" userId="1b6c934f-d8c5-473c-9f45-0ec952064abc" providerId="ADAL" clId="{4511F318-6C2F-4193-B0D8-447C07D3BBB9}" dt="2018-04-16T14:13:59.796" v="74" actId="26606"/>
          <ac:spMkLst>
            <pc:docMk/>
            <pc:sldMk cId="4155197276" sldId="278"/>
            <ac:spMk id="2054" creationId="{7D2BFFD5-490F-4B45-91F2-6B826FBAD4E3}"/>
          </ac:spMkLst>
        </pc:spChg>
        <pc:spChg chg="add del">
          <ac:chgData name="Apostolellis, Panagiotis" userId="1b6c934f-d8c5-473c-9f45-0ec952064abc" providerId="ADAL" clId="{4511F318-6C2F-4193-B0D8-447C07D3BBB9}" dt="2018-04-16T14:14:04.959" v="76" actId="26606"/>
          <ac:spMkLst>
            <pc:docMk/>
            <pc:sldMk cId="4155197276" sldId="278"/>
            <ac:spMk id="2056" creationId="{7D2BFFD5-490F-4B45-91F2-6B826FBAD4E3}"/>
          </ac:spMkLst>
        </pc:spChg>
        <pc:picChg chg="add mod ord modCrop">
          <ac:chgData name="Apostolellis, Panagiotis" userId="1b6c934f-d8c5-473c-9f45-0ec952064abc" providerId="ADAL" clId="{4511F318-6C2F-4193-B0D8-447C07D3BBB9}" dt="2018-04-16T14:15:12.501" v="90" actId="14100"/>
          <ac:picMkLst>
            <pc:docMk/>
            <pc:sldMk cId="4155197276" sldId="278"/>
            <ac:picMk id="2050" creationId="{C8D89363-10B1-47BD-A835-2F35D6EB5DAE}"/>
          </ac:picMkLst>
        </pc:picChg>
      </pc:sldChg>
      <pc:sldChg chg="modSp">
        <pc:chgData name="Apostolellis, Panagiotis" userId="1b6c934f-d8c5-473c-9f45-0ec952064abc" providerId="ADAL" clId="{4511F318-6C2F-4193-B0D8-447C07D3BBB9}" dt="2018-04-17T15:44:08.924" v="872" actId="20577"/>
        <pc:sldMkLst>
          <pc:docMk/>
          <pc:sldMk cId="3300475707" sldId="279"/>
        </pc:sldMkLst>
        <pc:spChg chg="mod">
          <ac:chgData name="Apostolellis, Panagiotis" userId="1b6c934f-d8c5-473c-9f45-0ec952064abc" providerId="ADAL" clId="{4511F318-6C2F-4193-B0D8-447C07D3BBB9}" dt="2018-04-17T15:44:08.924" v="872" actId="20577"/>
          <ac:spMkLst>
            <pc:docMk/>
            <pc:sldMk cId="3300475707" sldId="279"/>
            <ac:spMk id="3" creationId="{83BB14BB-76D3-4CC2-98FF-36E83DA208D2}"/>
          </ac:spMkLst>
        </pc:spChg>
      </pc:sldChg>
      <pc:sldChg chg="addSp delSp modSp add modAnim">
        <pc:chgData name="Apostolellis, Panagiotis" userId="1b6c934f-d8c5-473c-9f45-0ec952064abc" providerId="ADAL" clId="{4511F318-6C2F-4193-B0D8-447C07D3BBB9}" dt="2018-04-16T14:26:19.510" v="358" actId="1076"/>
        <pc:sldMkLst>
          <pc:docMk/>
          <pc:sldMk cId="979438041" sldId="281"/>
        </pc:sldMkLst>
        <pc:spChg chg="mod">
          <ac:chgData name="Apostolellis, Panagiotis" userId="1b6c934f-d8c5-473c-9f45-0ec952064abc" providerId="ADAL" clId="{4511F318-6C2F-4193-B0D8-447C07D3BBB9}" dt="2018-04-16T14:26:19.510" v="358" actId="1076"/>
          <ac:spMkLst>
            <pc:docMk/>
            <pc:sldMk cId="979438041" sldId="281"/>
            <ac:spMk id="2" creationId="{840FE4AD-595E-4466-94B8-10822AD20916}"/>
          </ac:spMkLst>
        </pc:spChg>
        <pc:spChg chg="add del mod">
          <ac:chgData name="Apostolellis, Panagiotis" userId="1b6c934f-d8c5-473c-9f45-0ec952064abc" providerId="ADAL" clId="{4511F318-6C2F-4193-B0D8-447C07D3BBB9}" dt="2018-04-16T14:23:55.346" v="262" actId="207"/>
          <ac:spMkLst>
            <pc:docMk/>
            <pc:sldMk cId="979438041" sldId="281"/>
            <ac:spMk id="3" creationId="{FC135297-E367-4E5C-A00F-BBE03C4DA1D8}"/>
          </ac:spMkLst>
        </pc:spChg>
        <pc:spChg chg="add mod">
          <ac:chgData name="Apostolellis, Panagiotis" userId="1b6c934f-d8c5-473c-9f45-0ec952064abc" providerId="ADAL" clId="{4511F318-6C2F-4193-B0D8-447C07D3BBB9}" dt="2018-04-16T14:26:19.510" v="358" actId="1076"/>
          <ac:spMkLst>
            <pc:docMk/>
            <pc:sldMk cId="979438041" sldId="281"/>
            <ac:spMk id="4" creationId="{43D5D9F4-21B3-4E04-A476-1AAE585A3264}"/>
          </ac:spMkLst>
        </pc:spChg>
        <pc:spChg chg="mod">
          <ac:chgData name="Apostolellis, Panagiotis" userId="1b6c934f-d8c5-473c-9f45-0ec952064abc" providerId="ADAL" clId="{4511F318-6C2F-4193-B0D8-447C07D3BBB9}" dt="2018-04-16T14:24:09.976" v="264" actId="1076"/>
          <ac:spMkLst>
            <pc:docMk/>
            <pc:sldMk cId="979438041" sldId="281"/>
            <ac:spMk id="6" creationId="{CC6E05DD-DE49-4ED0-A8D2-113776143EC8}"/>
          </ac:spMkLst>
        </pc:spChg>
        <pc:spChg chg="mod">
          <ac:chgData name="Apostolellis, Panagiotis" userId="1b6c934f-d8c5-473c-9f45-0ec952064abc" providerId="ADAL" clId="{4511F318-6C2F-4193-B0D8-447C07D3BBB9}" dt="2018-04-16T14:24:55.941" v="266" actId="1076"/>
          <ac:spMkLst>
            <pc:docMk/>
            <pc:sldMk cId="979438041" sldId="281"/>
            <ac:spMk id="17" creationId="{4CB08B2C-5E8E-4BA3-9512-3ECD3C0D0EC7}"/>
          </ac:spMkLst>
        </pc:spChg>
        <pc:spChg chg="mod">
          <ac:chgData name="Apostolellis, Panagiotis" userId="1b6c934f-d8c5-473c-9f45-0ec952064abc" providerId="ADAL" clId="{4511F318-6C2F-4193-B0D8-447C07D3BBB9}" dt="2018-04-16T14:24:55.941" v="266" actId="1076"/>
          <ac:spMkLst>
            <pc:docMk/>
            <pc:sldMk cId="979438041" sldId="281"/>
            <ac:spMk id="18" creationId="{4B211DE1-9505-4510-8EDE-BE55E9D0E881}"/>
          </ac:spMkLst>
        </pc:spChg>
        <pc:spChg chg="mod">
          <ac:chgData name="Apostolellis, Panagiotis" userId="1b6c934f-d8c5-473c-9f45-0ec952064abc" providerId="ADAL" clId="{4511F318-6C2F-4193-B0D8-447C07D3BBB9}" dt="2018-04-16T14:24:09.976" v="264" actId="1076"/>
          <ac:spMkLst>
            <pc:docMk/>
            <pc:sldMk cId="979438041" sldId="281"/>
            <ac:spMk id="57" creationId="{E33EFC44-9579-47DF-B124-1D576BD3AF25}"/>
          </ac:spMkLst>
        </pc:spChg>
        <pc:spChg chg="mod">
          <ac:chgData name="Apostolellis, Panagiotis" userId="1b6c934f-d8c5-473c-9f45-0ec952064abc" providerId="ADAL" clId="{4511F318-6C2F-4193-B0D8-447C07D3BBB9}" dt="2018-04-16T14:24:09.976" v="264" actId="1076"/>
          <ac:spMkLst>
            <pc:docMk/>
            <pc:sldMk cId="979438041" sldId="281"/>
            <ac:spMk id="58" creationId="{D7394DFC-020C-4F66-83DE-0F3C06740F88}"/>
          </ac:spMkLst>
        </pc:spChg>
        <pc:spChg chg="mod">
          <ac:chgData name="Apostolellis, Panagiotis" userId="1b6c934f-d8c5-473c-9f45-0ec952064abc" providerId="ADAL" clId="{4511F318-6C2F-4193-B0D8-447C07D3BBB9}" dt="2018-04-16T14:24:09.976" v="264" actId="1076"/>
          <ac:spMkLst>
            <pc:docMk/>
            <pc:sldMk cId="979438041" sldId="281"/>
            <ac:spMk id="59" creationId="{E35F382B-ADA0-4BE7-96EF-C80F35F5B6E9}"/>
          </ac:spMkLst>
        </pc:spChg>
        <pc:spChg chg="mod">
          <ac:chgData name="Apostolellis, Panagiotis" userId="1b6c934f-d8c5-473c-9f45-0ec952064abc" providerId="ADAL" clId="{4511F318-6C2F-4193-B0D8-447C07D3BBB9}" dt="2018-04-16T14:25:10.369" v="267" actId="1076"/>
          <ac:spMkLst>
            <pc:docMk/>
            <pc:sldMk cId="979438041" sldId="281"/>
            <ac:spMk id="155" creationId="{5048F013-D9C8-4B23-A4BC-5B169F1B0F97}"/>
          </ac:spMkLst>
        </pc:spChg>
        <pc:spChg chg="mod">
          <ac:chgData name="Apostolellis, Panagiotis" userId="1b6c934f-d8c5-473c-9f45-0ec952064abc" providerId="ADAL" clId="{4511F318-6C2F-4193-B0D8-447C07D3BBB9}" dt="2018-04-16T14:25:10.369" v="267" actId="1076"/>
          <ac:spMkLst>
            <pc:docMk/>
            <pc:sldMk cId="979438041" sldId="281"/>
            <ac:spMk id="156" creationId="{4D0F0F9C-E274-475F-A121-35997C253F2F}"/>
          </ac:spMkLst>
        </pc:spChg>
        <pc:spChg chg="mod">
          <ac:chgData name="Apostolellis, Panagiotis" userId="1b6c934f-d8c5-473c-9f45-0ec952064abc" providerId="ADAL" clId="{4511F318-6C2F-4193-B0D8-447C07D3BBB9}" dt="2018-04-16T14:25:10.369" v="267" actId="1076"/>
          <ac:spMkLst>
            <pc:docMk/>
            <pc:sldMk cId="979438041" sldId="281"/>
            <ac:spMk id="157" creationId="{FF3D2FA8-4E1F-459D-979C-E12C279FF103}"/>
          </ac:spMkLst>
        </pc:spChg>
        <pc:spChg chg="mod">
          <ac:chgData name="Apostolellis, Panagiotis" userId="1b6c934f-d8c5-473c-9f45-0ec952064abc" providerId="ADAL" clId="{4511F318-6C2F-4193-B0D8-447C07D3BBB9}" dt="2018-04-16T14:25:10.369" v="267" actId="1076"/>
          <ac:spMkLst>
            <pc:docMk/>
            <pc:sldMk cId="979438041" sldId="281"/>
            <ac:spMk id="158" creationId="{2AEA87DE-306F-4C4C-9645-B82D56DC3CF2}"/>
          </ac:spMkLst>
        </pc:spChg>
        <pc:spChg chg="mod">
          <ac:chgData name="Apostolellis, Panagiotis" userId="1b6c934f-d8c5-473c-9f45-0ec952064abc" providerId="ADAL" clId="{4511F318-6C2F-4193-B0D8-447C07D3BBB9}" dt="2018-04-16T14:25:10.369" v="267" actId="1076"/>
          <ac:spMkLst>
            <pc:docMk/>
            <pc:sldMk cId="979438041" sldId="281"/>
            <ac:spMk id="159" creationId="{B4FB641D-9B7E-4394-9804-5EA325740574}"/>
          </ac:spMkLst>
        </pc:spChg>
        <pc:spChg chg="mod">
          <ac:chgData name="Apostolellis, Panagiotis" userId="1b6c934f-d8c5-473c-9f45-0ec952064abc" providerId="ADAL" clId="{4511F318-6C2F-4193-B0D8-447C07D3BBB9}" dt="2018-04-16T14:25:10.369" v="267" actId="1076"/>
          <ac:spMkLst>
            <pc:docMk/>
            <pc:sldMk cId="979438041" sldId="281"/>
            <ac:spMk id="160" creationId="{3846E5C8-F065-4F88-89FD-5674DEB59105}"/>
          </ac:spMkLst>
        </pc:spChg>
        <pc:spChg chg="mod">
          <ac:chgData name="Apostolellis, Panagiotis" userId="1b6c934f-d8c5-473c-9f45-0ec952064abc" providerId="ADAL" clId="{4511F318-6C2F-4193-B0D8-447C07D3BBB9}" dt="2018-04-16T14:25:10.369" v="267" actId="1076"/>
          <ac:spMkLst>
            <pc:docMk/>
            <pc:sldMk cId="979438041" sldId="281"/>
            <ac:spMk id="161" creationId="{2E8F2919-17F6-4617-BD18-170AF541E77C}"/>
          </ac:spMkLst>
        </pc:spChg>
        <pc:spChg chg="mod">
          <ac:chgData name="Apostolellis, Panagiotis" userId="1b6c934f-d8c5-473c-9f45-0ec952064abc" providerId="ADAL" clId="{4511F318-6C2F-4193-B0D8-447C07D3BBB9}" dt="2018-04-16T14:25:10.369" v="267" actId="1076"/>
          <ac:spMkLst>
            <pc:docMk/>
            <pc:sldMk cId="979438041" sldId="281"/>
            <ac:spMk id="162" creationId="{7FD4BF02-5AEA-49E9-85E9-6B9C595C63B3}"/>
          </ac:spMkLst>
        </pc:spChg>
        <pc:spChg chg="mod">
          <ac:chgData name="Apostolellis, Panagiotis" userId="1b6c934f-d8c5-473c-9f45-0ec952064abc" providerId="ADAL" clId="{4511F318-6C2F-4193-B0D8-447C07D3BBB9}" dt="2018-04-16T14:25:10.369" v="267" actId="1076"/>
          <ac:spMkLst>
            <pc:docMk/>
            <pc:sldMk cId="979438041" sldId="281"/>
            <ac:spMk id="163" creationId="{2DFB38CF-8B2D-4335-9924-F5980405F7BC}"/>
          </ac:spMkLst>
        </pc:spChg>
        <pc:picChg chg="add del">
          <ac:chgData name="Apostolellis, Panagiotis" userId="1b6c934f-d8c5-473c-9f45-0ec952064abc" providerId="ADAL" clId="{4511F318-6C2F-4193-B0D8-447C07D3BBB9}" dt="2018-04-16T14:21:16.434" v="175" actId="478"/>
          <ac:picMkLst>
            <pc:docMk/>
            <pc:sldMk cId="979438041" sldId="281"/>
            <ac:picMk id="4098" creationId="{29C2E153-DA6A-44C7-9B31-7328D3E1DA45}"/>
          </ac:picMkLst>
        </pc:picChg>
        <pc:picChg chg="add del">
          <ac:chgData name="Apostolellis, Panagiotis" userId="1b6c934f-d8c5-473c-9f45-0ec952064abc" providerId="ADAL" clId="{4511F318-6C2F-4193-B0D8-447C07D3BBB9}" dt="2018-04-16T14:23:56.993" v="263" actId="478"/>
          <ac:picMkLst>
            <pc:docMk/>
            <pc:sldMk cId="979438041" sldId="281"/>
            <ac:picMk id="4100" creationId="{8AAD0328-12BC-4B1D-9206-423214EA5F6D}"/>
          </ac:picMkLst>
        </pc:picChg>
      </pc:sldChg>
      <pc:sldChg chg="addSp delSp modSp add mod setBg modAnim">
        <pc:chgData name="Apostolellis, Panagiotis" userId="1b6c934f-d8c5-473c-9f45-0ec952064abc" providerId="ADAL" clId="{4511F318-6C2F-4193-B0D8-447C07D3BBB9}" dt="2018-04-16T16:44:28.724" v="607" actId="1076"/>
        <pc:sldMkLst>
          <pc:docMk/>
          <pc:sldMk cId="3399873642" sldId="282"/>
        </pc:sldMkLst>
        <pc:spChg chg="mod">
          <ac:chgData name="Apostolellis, Panagiotis" userId="1b6c934f-d8c5-473c-9f45-0ec952064abc" providerId="ADAL" clId="{4511F318-6C2F-4193-B0D8-447C07D3BBB9}" dt="2018-04-16T14:08:24.475" v="54" actId="14100"/>
          <ac:spMkLst>
            <pc:docMk/>
            <pc:sldMk cId="3399873642" sldId="282"/>
            <ac:spMk id="2" creationId="{EF874B85-D7E7-4F6D-905F-7A93896C3D45}"/>
          </ac:spMkLst>
        </pc:spChg>
        <pc:spChg chg="add del">
          <ac:chgData name="Apostolellis, Panagiotis" userId="1b6c934f-d8c5-473c-9f45-0ec952064abc" providerId="ADAL" clId="{4511F318-6C2F-4193-B0D8-447C07D3BBB9}" dt="2018-04-16T14:05:38.306" v="46" actId="26606"/>
          <ac:spMkLst>
            <pc:docMk/>
            <pc:sldMk cId="3399873642" sldId="282"/>
            <ac:spMk id="3" creationId="{B7477F66-2EEF-4949-8F01-F40502123914}"/>
          </ac:spMkLst>
        </pc:spChg>
        <pc:spChg chg="add mod">
          <ac:chgData name="Apostolellis, Panagiotis" userId="1b6c934f-d8c5-473c-9f45-0ec952064abc" providerId="ADAL" clId="{4511F318-6C2F-4193-B0D8-447C07D3BBB9}" dt="2018-04-16T14:08:59.837" v="64" actId="403"/>
          <ac:spMkLst>
            <pc:docMk/>
            <pc:sldMk cId="3399873642" sldId="282"/>
            <ac:spMk id="4" creationId="{5970AB86-F6CA-4831-A9DE-3447211A5AA7}"/>
          </ac:spMkLst>
        </pc:spChg>
        <pc:spChg chg="add">
          <ac:chgData name="Apostolellis, Panagiotis" userId="1b6c934f-d8c5-473c-9f45-0ec952064abc" providerId="ADAL" clId="{4511F318-6C2F-4193-B0D8-447C07D3BBB9}" dt="2018-04-16T14:05:38.306" v="46" actId="26606"/>
          <ac:spMkLst>
            <pc:docMk/>
            <pc:sldMk cId="3399873642" sldId="282"/>
            <ac:spMk id="6" creationId="{67218665-EA77-40EC-8172-4F17E2DEDB3D}"/>
          </ac:spMkLst>
        </pc:spChg>
        <pc:spChg chg="add">
          <ac:chgData name="Apostolellis, Panagiotis" userId="1b6c934f-d8c5-473c-9f45-0ec952064abc" providerId="ADAL" clId="{4511F318-6C2F-4193-B0D8-447C07D3BBB9}" dt="2018-04-16T14:08:18.860" v="53"/>
          <ac:spMkLst>
            <pc:docMk/>
            <pc:sldMk cId="3399873642" sldId="282"/>
            <ac:spMk id="9" creationId="{C6551A1F-D32C-44B0-AAFB-0140E66CFAEA}"/>
          </ac:spMkLst>
        </pc:spChg>
        <pc:spChg chg="add del">
          <ac:chgData name="Apostolellis, Panagiotis" userId="1b6c934f-d8c5-473c-9f45-0ec952064abc" providerId="ADAL" clId="{4511F318-6C2F-4193-B0D8-447C07D3BBB9}" dt="2018-04-16T14:05:14.155" v="45" actId="26606"/>
          <ac:spMkLst>
            <pc:docMk/>
            <pc:sldMk cId="3399873642" sldId="282"/>
            <ac:spMk id="10" creationId="{67218665-EA77-40EC-8172-4F17E2DEDB3D}"/>
          </ac:spMkLst>
        </pc:spChg>
        <pc:spChg chg="add mod">
          <ac:chgData name="Apostolellis, Panagiotis" userId="1b6c934f-d8c5-473c-9f45-0ec952064abc" providerId="ADAL" clId="{4511F318-6C2F-4193-B0D8-447C07D3BBB9}" dt="2018-04-16T14:08:36.076" v="56"/>
          <ac:spMkLst>
            <pc:docMk/>
            <pc:sldMk cId="3399873642" sldId="282"/>
            <ac:spMk id="11" creationId="{A2E0781A-14A0-4177-92CC-61779EFAAA5F}"/>
          </ac:spMkLst>
        </pc:spChg>
        <pc:spChg chg="add del">
          <ac:chgData name="Apostolellis, Panagiotis" userId="1b6c934f-d8c5-473c-9f45-0ec952064abc" providerId="ADAL" clId="{4511F318-6C2F-4193-B0D8-447C07D3BBB9}" dt="2018-04-16T16:43:44.094" v="602" actId="478"/>
          <ac:spMkLst>
            <pc:docMk/>
            <pc:sldMk cId="3399873642" sldId="282"/>
            <ac:spMk id="12" creationId="{0BBCD3D8-FEE5-43FE-9EB7-78E0FDE161B9}"/>
          </ac:spMkLst>
        </pc:spChg>
        <pc:spChg chg="add del">
          <ac:chgData name="Apostolellis, Panagiotis" userId="1b6c934f-d8c5-473c-9f45-0ec952064abc" providerId="ADAL" clId="{4511F318-6C2F-4193-B0D8-447C07D3BBB9}" dt="2018-04-16T16:43:52.551" v="604" actId="478"/>
          <ac:spMkLst>
            <pc:docMk/>
            <pc:sldMk cId="3399873642" sldId="282"/>
            <ac:spMk id="13" creationId="{7C5BCE83-BEE3-40AA-885C-59DD7E9A6A7C}"/>
          </ac:spMkLst>
        </pc:spChg>
        <pc:grpChg chg="add del mod">
          <ac:chgData name="Apostolellis, Panagiotis" userId="1b6c934f-d8c5-473c-9f45-0ec952064abc" providerId="ADAL" clId="{4511F318-6C2F-4193-B0D8-447C07D3BBB9}" dt="2018-04-16T14:08:37.494" v="57" actId="478"/>
          <ac:grpSpMkLst>
            <pc:docMk/>
            <pc:sldMk cId="3399873642" sldId="282"/>
            <ac:grpSpMk id="8" creationId="{D849F532-0F79-4FF3-8944-1DC8B5EBC755}"/>
          </ac:grpSpMkLst>
        </pc:grpChg>
        <pc:graphicFrameChg chg="add del">
          <ac:chgData name="Apostolellis, Panagiotis" userId="1b6c934f-d8c5-473c-9f45-0ec952064abc" providerId="ADAL" clId="{4511F318-6C2F-4193-B0D8-447C07D3BBB9}" dt="2018-04-16T14:05:14.155" v="45" actId="26606"/>
          <ac:graphicFrameMkLst>
            <pc:docMk/>
            <pc:sldMk cId="3399873642" sldId="282"/>
            <ac:graphicFrameMk id="5" creationId="{AEF343F0-A2A9-49AA-8337-044D37F8A75C}"/>
          </ac:graphicFrameMkLst>
        </pc:graphicFrameChg>
        <pc:graphicFrameChg chg="add mod">
          <ac:chgData name="Apostolellis, Panagiotis" userId="1b6c934f-d8c5-473c-9f45-0ec952064abc" providerId="ADAL" clId="{4511F318-6C2F-4193-B0D8-447C07D3BBB9}" dt="2018-04-16T16:44:28.724" v="607" actId="1076"/>
          <ac:graphicFrameMkLst>
            <pc:docMk/>
            <pc:sldMk cId="3399873642" sldId="282"/>
            <ac:graphicFrameMk id="7" creationId="{AEF343F0-A2A9-49AA-8337-044D37F8A75C}"/>
          </ac:graphicFrameMkLst>
        </pc:graphicFrameChg>
        <pc:picChg chg="add mod">
          <ac:chgData name="Apostolellis, Panagiotis" userId="1b6c934f-d8c5-473c-9f45-0ec952064abc" providerId="ADAL" clId="{4511F318-6C2F-4193-B0D8-447C07D3BBB9}" dt="2018-04-16T16:44:24.366" v="606" actId="1076"/>
          <ac:picMkLst>
            <pc:docMk/>
            <pc:sldMk cId="3399873642" sldId="282"/>
            <ac:picMk id="15" creationId="{70E1A651-538A-4D78-BFAA-E5945032867C}"/>
          </ac:picMkLst>
        </pc:picChg>
      </pc:sldChg>
      <pc:sldChg chg="addSp delSp modSp add mod setBg">
        <pc:chgData name="Apostolellis, Panagiotis" userId="1b6c934f-d8c5-473c-9f45-0ec952064abc" providerId="ADAL" clId="{4511F318-6C2F-4193-B0D8-447C07D3BBB9}" dt="2018-04-16T14:40:42.532" v="497"/>
        <pc:sldMkLst>
          <pc:docMk/>
          <pc:sldMk cId="459096631" sldId="283"/>
        </pc:sldMkLst>
        <pc:spChg chg="mod">
          <ac:chgData name="Apostolellis, Panagiotis" userId="1b6c934f-d8c5-473c-9f45-0ec952064abc" providerId="ADAL" clId="{4511F318-6C2F-4193-B0D8-447C07D3BBB9}" dt="2018-04-16T14:35:09.946" v="474" actId="26606"/>
          <ac:spMkLst>
            <pc:docMk/>
            <pc:sldMk cId="459096631" sldId="283"/>
            <ac:spMk id="2" creationId="{BD99A1D4-FB94-4312-9F01-894662408388}"/>
          </ac:spMkLst>
        </pc:spChg>
        <pc:spChg chg="del">
          <ac:chgData name="Apostolellis, Panagiotis" userId="1b6c934f-d8c5-473c-9f45-0ec952064abc" providerId="ADAL" clId="{4511F318-6C2F-4193-B0D8-447C07D3BBB9}" dt="2018-04-16T14:35:09.946" v="474" actId="26606"/>
          <ac:spMkLst>
            <pc:docMk/>
            <pc:sldMk cId="459096631" sldId="283"/>
            <ac:spMk id="3" creationId="{88FCCB0C-BC2C-44BF-80D9-82E76EDE283E}"/>
          </ac:spMkLst>
        </pc:spChg>
        <pc:spChg chg="add del mod">
          <ac:chgData name="Apostolellis, Panagiotis" userId="1b6c934f-d8c5-473c-9f45-0ec952064abc" providerId="ADAL" clId="{4511F318-6C2F-4193-B0D8-447C07D3BBB9}" dt="2018-04-16T14:40:36.402" v="495"/>
          <ac:spMkLst>
            <pc:docMk/>
            <pc:sldMk cId="459096631" sldId="283"/>
            <ac:spMk id="4" creationId="{4123ABCC-3114-455C-ABB4-8812325F45DC}"/>
          </ac:spMkLst>
        </pc:spChg>
        <pc:spChg chg="add del mod">
          <ac:chgData name="Apostolellis, Panagiotis" userId="1b6c934f-d8c5-473c-9f45-0ec952064abc" providerId="ADAL" clId="{4511F318-6C2F-4193-B0D8-447C07D3BBB9}" dt="2018-04-16T14:40:42.532" v="497"/>
          <ac:spMkLst>
            <pc:docMk/>
            <pc:sldMk cId="459096631" sldId="283"/>
            <ac:spMk id="6" creationId="{71374C9A-5A24-4ABE-ADEA-22368B864A32}"/>
          </ac:spMkLst>
        </pc:spChg>
        <pc:graphicFrameChg chg="add mod">
          <ac:chgData name="Apostolellis, Panagiotis" userId="1b6c934f-d8c5-473c-9f45-0ec952064abc" providerId="ADAL" clId="{4511F318-6C2F-4193-B0D8-447C07D3BBB9}" dt="2018-04-16T14:40:18.486" v="493" actId="20577"/>
          <ac:graphicFrameMkLst>
            <pc:docMk/>
            <pc:sldMk cId="459096631" sldId="283"/>
            <ac:graphicFrameMk id="5" creationId="{D582E338-082D-4C40-8228-7C25856AF55E}"/>
          </ac:graphicFrameMkLst>
        </pc:graphicFrameChg>
      </pc:sldChg>
      <pc:sldChg chg="addSp delSp modSp add mod setBg modAnim">
        <pc:chgData name="Apostolellis, Panagiotis" userId="1b6c934f-d8c5-473c-9f45-0ec952064abc" providerId="ADAL" clId="{4511F318-6C2F-4193-B0D8-447C07D3BBB9}" dt="2018-04-17T14:41:10.646" v="831"/>
        <pc:sldMkLst>
          <pc:docMk/>
          <pc:sldMk cId="3303058378" sldId="284"/>
        </pc:sldMkLst>
        <pc:spChg chg="mod">
          <ac:chgData name="Apostolellis, Panagiotis" userId="1b6c934f-d8c5-473c-9f45-0ec952064abc" providerId="ADAL" clId="{4511F318-6C2F-4193-B0D8-447C07D3BBB9}" dt="2018-04-16T14:18:23.681" v="110" actId="26606"/>
          <ac:spMkLst>
            <pc:docMk/>
            <pc:sldMk cId="3303058378" sldId="284"/>
            <ac:spMk id="2" creationId="{70BD5001-A0CA-4102-A6C6-0F04D0656836}"/>
          </ac:spMkLst>
        </pc:spChg>
        <pc:spChg chg="mod">
          <ac:chgData name="Apostolellis, Panagiotis" userId="1b6c934f-d8c5-473c-9f45-0ec952064abc" providerId="ADAL" clId="{4511F318-6C2F-4193-B0D8-447C07D3BBB9}" dt="2018-04-16T14:20:23.100" v="172" actId="20577"/>
          <ac:spMkLst>
            <pc:docMk/>
            <pc:sldMk cId="3303058378" sldId="284"/>
            <ac:spMk id="3" creationId="{387CF74D-5040-474D-81B8-C0BE60C8CF93}"/>
          </ac:spMkLst>
        </pc:spChg>
        <pc:spChg chg="add del">
          <ac:chgData name="Apostolellis, Panagiotis" userId="1b6c934f-d8c5-473c-9f45-0ec952064abc" providerId="ADAL" clId="{4511F318-6C2F-4193-B0D8-447C07D3BBB9}" dt="2018-04-16T14:17:38.734" v="100" actId="478"/>
          <ac:spMkLst>
            <pc:docMk/>
            <pc:sldMk cId="3303058378" sldId="284"/>
            <ac:spMk id="4" creationId="{3A6ABA05-EAB9-44D6-A8A6-7151A808953A}"/>
          </ac:spMkLst>
        </pc:spChg>
        <pc:spChg chg="add del">
          <ac:chgData name="Apostolellis, Panagiotis" userId="1b6c934f-d8c5-473c-9f45-0ec952064abc" providerId="ADAL" clId="{4511F318-6C2F-4193-B0D8-447C07D3BBB9}" dt="2018-04-16T14:18:12.431" v="107" actId="26606"/>
          <ac:spMkLst>
            <pc:docMk/>
            <pc:sldMk cId="3303058378" sldId="284"/>
            <ac:spMk id="73" creationId="{B5C3FE1E-0A7F-41BE-A568-1BF85E2E8DD8}"/>
          </ac:spMkLst>
        </pc:spChg>
        <pc:spChg chg="add">
          <ac:chgData name="Apostolellis, Panagiotis" userId="1b6c934f-d8c5-473c-9f45-0ec952064abc" providerId="ADAL" clId="{4511F318-6C2F-4193-B0D8-447C07D3BBB9}" dt="2018-04-16T14:18:23.681" v="110" actId="26606"/>
          <ac:spMkLst>
            <pc:docMk/>
            <pc:sldMk cId="3303058378" sldId="284"/>
            <ac:spMk id="75" creationId="{B5C3FE1E-0A7F-41BE-A568-1BF85E2E8DD8}"/>
          </ac:spMkLst>
        </pc:spChg>
        <pc:picChg chg="add del mod ord">
          <ac:chgData name="Apostolellis, Panagiotis" userId="1b6c934f-d8c5-473c-9f45-0ec952064abc" providerId="ADAL" clId="{4511F318-6C2F-4193-B0D8-447C07D3BBB9}" dt="2018-04-16T14:18:14.938" v="108"/>
          <ac:picMkLst>
            <pc:docMk/>
            <pc:sldMk cId="3303058378" sldId="284"/>
            <ac:picMk id="3076" creationId="{827738E8-5641-4B58-8E02-2078AA1BED5E}"/>
          </ac:picMkLst>
        </pc:picChg>
        <pc:picChg chg="add mod ord">
          <ac:chgData name="Apostolellis, Panagiotis" userId="1b6c934f-d8c5-473c-9f45-0ec952064abc" providerId="ADAL" clId="{4511F318-6C2F-4193-B0D8-447C07D3BBB9}" dt="2018-04-16T14:20:38.922" v="173" actId="1076"/>
          <ac:picMkLst>
            <pc:docMk/>
            <pc:sldMk cId="3303058378" sldId="284"/>
            <ac:picMk id="3078" creationId="{0A2E43C4-82DB-4207-BC71-DA6F49E23A45}"/>
          </ac:picMkLst>
        </pc:picChg>
      </pc:sldChg>
      <pc:sldChg chg="addSp modSp add mod setBg">
        <pc:chgData name="Apostolellis, Panagiotis" userId="1b6c934f-d8c5-473c-9f45-0ec952064abc" providerId="ADAL" clId="{4511F318-6C2F-4193-B0D8-447C07D3BBB9}" dt="2018-04-16T14:46:08.693" v="537" actId="12"/>
        <pc:sldMkLst>
          <pc:docMk/>
          <pc:sldMk cId="2928186548" sldId="286"/>
        </pc:sldMkLst>
        <pc:spChg chg="mod">
          <ac:chgData name="Apostolellis, Panagiotis" userId="1b6c934f-d8c5-473c-9f45-0ec952064abc" providerId="ADAL" clId="{4511F318-6C2F-4193-B0D8-447C07D3BBB9}" dt="2018-04-16T14:45:49.800" v="534" actId="26606"/>
          <ac:spMkLst>
            <pc:docMk/>
            <pc:sldMk cId="2928186548" sldId="286"/>
            <ac:spMk id="2" creationId="{E5B5DE2F-C3BE-4EAA-AF54-E2534D41F819}"/>
          </ac:spMkLst>
        </pc:spChg>
        <pc:spChg chg="mod">
          <ac:chgData name="Apostolellis, Panagiotis" userId="1b6c934f-d8c5-473c-9f45-0ec952064abc" providerId="ADAL" clId="{4511F318-6C2F-4193-B0D8-447C07D3BBB9}" dt="2018-04-16T14:46:08.693" v="537" actId="12"/>
          <ac:spMkLst>
            <pc:docMk/>
            <pc:sldMk cId="2928186548" sldId="286"/>
            <ac:spMk id="3" creationId="{DD19F796-7E7C-44B5-A321-13F6FB9AB10B}"/>
          </ac:spMkLst>
        </pc:spChg>
        <pc:spChg chg="add">
          <ac:chgData name="Apostolellis, Panagiotis" userId="1b6c934f-d8c5-473c-9f45-0ec952064abc" providerId="ADAL" clId="{4511F318-6C2F-4193-B0D8-447C07D3BBB9}" dt="2018-04-16T14:45:49.800" v="534" actId="26606"/>
          <ac:spMkLst>
            <pc:docMk/>
            <pc:sldMk cId="2928186548" sldId="286"/>
            <ac:spMk id="71" creationId="{07CEFFDD-605F-41E2-8017-6484074C5CAA}"/>
          </ac:spMkLst>
        </pc:spChg>
        <pc:picChg chg="add mod ord">
          <ac:chgData name="Apostolellis, Panagiotis" userId="1b6c934f-d8c5-473c-9f45-0ec952064abc" providerId="ADAL" clId="{4511F318-6C2F-4193-B0D8-447C07D3BBB9}" dt="2018-04-16T14:45:49.800" v="534" actId="26606"/>
          <ac:picMkLst>
            <pc:docMk/>
            <pc:sldMk cId="2928186548" sldId="286"/>
            <ac:picMk id="9218" creationId="{58E830E4-E61E-47AA-9EFD-B362A4165196}"/>
          </ac:picMkLst>
        </pc:picChg>
      </pc:sldChg>
      <pc:sldChg chg="add del">
        <pc:chgData name="Apostolellis, Panagiotis" userId="1b6c934f-d8c5-473c-9f45-0ec952064abc" providerId="ADAL" clId="{4511F318-6C2F-4193-B0D8-447C07D3BBB9}" dt="2018-04-17T13:47:35.130" v="618" actId="2696"/>
        <pc:sldMkLst>
          <pc:docMk/>
          <pc:sldMk cId="3918160109" sldId="288"/>
        </pc:sldMkLst>
      </pc:sldChg>
      <pc:sldChg chg="addSp delSp modSp mod ord setBg">
        <pc:chgData name="Apostolellis, Panagiotis" userId="1b6c934f-d8c5-473c-9f45-0ec952064abc" providerId="ADAL" clId="{4511F318-6C2F-4193-B0D8-447C07D3BBB9}" dt="2018-04-17T14:53:41.083" v="846" actId="14100"/>
        <pc:sldMkLst>
          <pc:docMk/>
          <pc:sldMk cId="4192121569" sldId="297"/>
        </pc:sldMkLst>
        <pc:spChg chg="mod ord">
          <ac:chgData name="Apostolellis, Panagiotis" userId="1b6c934f-d8c5-473c-9f45-0ec952064abc" providerId="ADAL" clId="{4511F318-6C2F-4193-B0D8-447C07D3BBB9}" dt="2018-04-16T14:01:14.410" v="14"/>
          <ac:spMkLst>
            <pc:docMk/>
            <pc:sldMk cId="4192121569" sldId="297"/>
            <ac:spMk id="2" creationId="{FC5FBB29-F937-4312-B071-3CFC3540070B}"/>
          </ac:spMkLst>
        </pc:spChg>
        <pc:spChg chg="del">
          <ac:chgData name="Apostolellis, Panagiotis" userId="1b6c934f-d8c5-473c-9f45-0ec952064abc" providerId="ADAL" clId="{4511F318-6C2F-4193-B0D8-447C07D3BBB9}" dt="2018-04-16T14:00:55.703" v="12" actId="26606"/>
          <ac:spMkLst>
            <pc:docMk/>
            <pc:sldMk cId="4192121569" sldId="297"/>
            <ac:spMk id="10" creationId="{D87AB319-64C0-4E2D-B1CD-0A970301BEEA}"/>
          </ac:spMkLst>
        </pc:spChg>
        <pc:spChg chg="del">
          <ac:chgData name="Apostolellis, Panagiotis" userId="1b6c934f-d8c5-473c-9f45-0ec952064abc" providerId="ADAL" clId="{4511F318-6C2F-4193-B0D8-447C07D3BBB9}" dt="2018-04-16T14:00:55.703" v="12" actId="26606"/>
          <ac:spMkLst>
            <pc:docMk/>
            <pc:sldMk cId="4192121569" sldId="297"/>
            <ac:spMk id="12" creationId="{73B36B60-731F-409B-A240-BBF521AB746D}"/>
          </ac:spMkLst>
        </pc:spChg>
        <pc:spChg chg="add del">
          <ac:chgData name="Apostolellis, Panagiotis" userId="1b6c934f-d8c5-473c-9f45-0ec952064abc" providerId="ADAL" clId="{4511F318-6C2F-4193-B0D8-447C07D3BBB9}" dt="2018-04-16T14:02:18.672" v="27"/>
          <ac:spMkLst>
            <pc:docMk/>
            <pc:sldMk cId="4192121569" sldId="297"/>
            <ac:spMk id="17" creationId="{33995EB2-AC58-49AF-9211-CE65ECB5F851}"/>
          </ac:spMkLst>
        </pc:spChg>
        <pc:spChg chg="add del mod">
          <ac:chgData name="Apostolellis, Panagiotis" userId="1b6c934f-d8c5-473c-9f45-0ec952064abc" providerId="ADAL" clId="{4511F318-6C2F-4193-B0D8-447C07D3BBB9}" dt="2018-04-16T14:02:48.672" v="37" actId="478"/>
          <ac:spMkLst>
            <pc:docMk/>
            <pc:sldMk cId="4192121569" sldId="297"/>
            <ac:spMk id="18" creationId="{0FAC70FE-0C11-483E-AEE6-6BF6D2E01BB2}"/>
          </ac:spMkLst>
        </pc:spChg>
        <pc:spChg chg="add mod">
          <ac:chgData name="Apostolellis, Panagiotis" userId="1b6c934f-d8c5-473c-9f45-0ec952064abc" providerId="ADAL" clId="{4511F318-6C2F-4193-B0D8-447C07D3BBB9}" dt="2018-04-16T14:02:45.626" v="36" actId="20577"/>
          <ac:spMkLst>
            <pc:docMk/>
            <pc:sldMk cId="4192121569" sldId="297"/>
            <ac:spMk id="19" creationId="{8D4E9A64-DAF3-4D1F-8180-FEBE02571B20}"/>
          </ac:spMkLst>
        </pc:spChg>
        <pc:spChg chg="add">
          <ac:chgData name="Apostolellis, Panagiotis" userId="1b6c934f-d8c5-473c-9f45-0ec952064abc" providerId="ADAL" clId="{4511F318-6C2F-4193-B0D8-447C07D3BBB9}" dt="2018-04-16T14:00:55.703" v="12" actId="26606"/>
          <ac:spMkLst>
            <pc:docMk/>
            <pc:sldMk cId="4192121569" sldId="297"/>
            <ac:spMk id="20" creationId="{94EB2218-5FF6-41CF-9CD9-8558EC013713}"/>
          </ac:spMkLst>
        </pc:spChg>
        <pc:spChg chg="add">
          <ac:chgData name="Apostolellis, Panagiotis" userId="1b6c934f-d8c5-473c-9f45-0ec952064abc" providerId="ADAL" clId="{4511F318-6C2F-4193-B0D8-447C07D3BBB9}" dt="2018-04-16T14:00:55.703" v="12" actId="26606"/>
          <ac:spMkLst>
            <pc:docMk/>
            <pc:sldMk cId="4192121569" sldId="297"/>
            <ac:spMk id="22" creationId="{70D4B003-35B9-4B7F-9B25-0F4A5B337372}"/>
          </ac:spMkLst>
        </pc:spChg>
        <pc:spChg chg="add">
          <ac:chgData name="Apostolellis, Panagiotis" userId="1b6c934f-d8c5-473c-9f45-0ec952064abc" providerId="ADAL" clId="{4511F318-6C2F-4193-B0D8-447C07D3BBB9}" dt="2018-04-16T14:00:55.703" v="12" actId="26606"/>
          <ac:spMkLst>
            <pc:docMk/>
            <pc:sldMk cId="4192121569" sldId="297"/>
            <ac:spMk id="24" creationId="{ACDC3E4F-5A3F-442D-B359-DE63E705A7C2}"/>
          </ac:spMkLst>
        </pc:spChg>
        <pc:spChg chg="add">
          <ac:chgData name="Apostolellis, Panagiotis" userId="1b6c934f-d8c5-473c-9f45-0ec952064abc" providerId="ADAL" clId="{4511F318-6C2F-4193-B0D8-447C07D3BBB9}" dt="2018-04-16T14:00:55.703" v="12" actId="26606"/>
          <ac:spMkLst>
            <pc:docMk/>
            <pc:sldMk cId="4192121569" sldId="297"/>
            <ac:spMk id="26" creationId="{A2933318-C149-4734-A762-398D58A1948A}"/>
          </ac:spMkLst>
        </pc:spChg>
        <pc:spChg chg="add">
          <ac:chgData name="Apostolellis, Panagiotis" userId="1b6c934f-d8c5-473c-9f45-0ec952064abc" providerId="ADAL" clId="{4511F318-6C2F-4193-B0D8-447C07D3BBB9}" dt="2018-04-16T14:00:55.703" v="12" actId="26606"/>
          <ac:spMkLst>
            <pc:docMk/>
            <pc:sldMk cId="4192121569" sldId="297"/>
            <ac:spMk id="28" creationId="{A6C53241-B6FC-412A-8609-7F296679C820}"/>
          </ac:spMkLst>
        </pc:spChg>
        <pc:picChg chg="del mod">
          <ac:chgData name="Apostolellis, Panagiotis" userId="1b6c934f-d8c5-473c-9f45-0ec952064abc" providerId="ADAL" clId="{4511F318-6C2F-4193-B0D8-447C07D3BBB9}" dt="2018-04-16T14:00:55.703" v="12" actId="26606"/>
          <ac:picMkLst>
            <pc:docMk/>
            <pc:sldMk cId="4192121569" sldId="297"/>
            <ac:picMk id="7" creationId="{566088BE-CFE3-479C-93DE-0DC27B6349ED}"/>
          </ac:picMkLst>
        </pc:picChg>
        <pc:picChg chg="add mod">
          <ac:chgData name="Apostolellis, Panagiotis" userId="1b6c934f-d8c5-473c-9f45-0ec952064abc" providerId="ADAL" clId="{4511F318-6C2F-4193-B0D8-447C07D3BBB9}" dt="2018-04-17T14:53:41.083" v="846" actId="14100"/>
          <ac:picMkLst>
            <pc:docMk/>
            <pc:sldMk cId="4192121569" sldId="297"/>
            <ac:picMk id="11" creationId="{B8FF63E3-B8FD-47A9-B5C5-25A4119856FD}"/>
          </ac:picMkLst>
        </pc:picChg>
        <pc:picChg chg="add del">
          <ac:chgData name="Apostolellis, Panagiotis" userId="1b6c934f-d8c5-473c-9f45-0ec952064abc" providerId="ADAL" clId="{4511F318-6C2F-4193-B0D8-447C07D3BBB9}" dt="2018-04-16T14:01:20.641" v="15" actId="478"/>
          <ac:picMkLst>
            <pc:docMk/>
            <pc:sldMk cId="4192121569" sldId="297"/>
            <ac:picMk id="15" creationId="{566088BE-CFE3-479C-93DE-0DC27B6349ED}"/>
          </ac:picMkLst>
        </pc:picChg>
        <pc:picChg chg="add mod">
          <ac:chgData name="Apostolellis, Panagiotis" userId="1b6c934f-d8c5-473c-9f45-0ec952064abc" providerId="ADAL" clId="{4511F318-6C2F-4193-B0D8-447C07D3BBB9}" dt="2018-04-16T14:04:40.477" v="42" actId="1076"/>
          <ac:picMkLst>
            <pc:docMk/>
            <pc:sldMk cId="4192121569" sldId="297"/>
            <ac:picMk id="1026" creationId="{1A723D32-8DCF-4646-B239-DCDEB213536C}"/>
          </ac:picMkLst>
        </pc:picChg>
        <pc:picChg chg="del">
          <ac:chgData name="Apostolellis, Panagiotis" userId="1b6c934f-d8c5-473c-9f45-0ec952064abc" providerId="ADAL" clId="{4511F318-6C2F-4193-B0D8-447C07D3BBB9}" dt="2018-04-16T14:00:37.750" v="10" actId="478"/>
          <ac:picMkLst>
            <pc:docMk/>
            <pc:sldMk cId="4192121569" sldId="297"/>
            <ac:picMk id="5122" creationId="{5558D9F7-D315-49DA-818C-DE7F9AB21476}"/>
          </ac:picMkLst>
        </pc:picChg>
        <pc:picChg chg="del">
          <ac:chgData name="Apostolellis, Panagiotis" userId="1b6c934f-d8c5-473c-9f45-0ec952064abc" providerId="ADAL" clId="{4511F318-6C2F-4193-B0D8-447C07D3BBB9}" dt="2018-04-16T14:00:37.750" v="10" actId="478"/>
          <ac:picMkLst>
            <pc:docMk/>
            <pc:sldMk cId="4192121569" sldId="297"/>
            <ac:picMk id="5126" creationId="{DDF8F3BF-683D-4428-AB9B-E96B544F765D}"/>
          </ac:picMkLst>
        </pc:picChg>
        <pc:picChg chg="del">
          <ac:chgData name="Apostolellis, Panagiotis" userId="1b6c934f-d8c5-473c-9f45-0ec952064abc" providerId="ADAL" clId="{4511F318-6C2F-4193-B0D8-447C07D3BBB9}" dt="2018-04-16T14:00:37.750" v="10" actId="478"/>
          <ac:picMkLst>
            <pc:docMk/>
            <pc:sldMk cId="4192121569" sldId="297"/>
            <ac:picMk id="5128" creationId="{AAD59451-FE03-4D79-B0CE-7A8FD99A7F17}"/>
          </ac:picMkLst>
        </pc:picChg>
        <pc:picChg chg="del">
          <ac:chgData name="Apostolellis, Panagiotis" userId="1b6c934f-d8c5-473c-9f45-0ec952064abc" providerId="ADAL" clId="{4511F318-6C2F-4193-B0D8-447C07D3BBB9}" dt="2018-04-16T14:00:37.750" v="10" actId="478"/>
          <ac:picMkLst>
            <pc:docMk/>
            <pc:sldMk cId="4192121569" sldId="297"/>
            <ac:picMk id="5130" creationId="{20AD60BF-FA8F-4BAA-BD41-861F9B488D2F}"/>
          </ac:picMkLst>
        </pc:picChg>
      </pc:sldChg>
      <pc:sldChg chg="del">
        <pc:chgData name="Apostolellis, Panagiotis" userId="1b6c934f-d8c5-473c-9f45-0ec952064abc" providerId="ADAL" clId="{4511F318-6C2F-4193-B0D8-447C07D3BBB9}" dt="2018-04-16T14:48:32.733" v="561" actId="2696"/>
        <pc:sldMkLst>
          <pc:docMk/>
          <pc:sldMk cId="3840092004" sldId="298"/>
        </pc:sldMkLst>
      </pc:sldChg>
      <pc:sldChg chg="del">
        <pc:chgData name="Apostolellis, Panagiotis" userId="1b6c934f-d8c5-473c-9f45-0ec952064abc" providerId="ADAL" clId="{4511F318-6C2F-4193-B0D8-447C07D3BBB9}" dt="2018-04-16T14:48:32.764" v="563" actId="2696"/>
        <pc:sldMkLst>
          <pc:docMk/>
          <pc:sldMk cId="1010545303" sldId="299"/>
        </pc:sldMkLst>
      </pc:sldChg>
      <pc:sldChg chg="del">
        <pc:chgData name="Apostolellis, Panagiotis" userId="1b6c934f-d8c5-473c-9f45-0ec952064abc" providerId="ADAL" clId="{4511F318-6C2F-4193-B0D8-447C07D3BBB9}" dt="2018-04-16T14:48:32.764" v="564" actId="2696"/>
        <pc:sldMkLst>
          <pc:docMk/>
          <pc:sldMk cId="33092851" sldId="300"/>
        </pc:sldMkLst>
      </pc:sldChg>
      <pc:sldChg chg="del">
        <pc:chgData name="Apostolellis, Panagiotis" userId="1b6c934f-d8c5-473c-9f45-0ec952064abc" providerId="ADAL" clId="{4511F318-6C2F-4193-B0D8-447C07D3BBB9}" dt="2018-04-16T14:48:32.780" v="565" actId="2696"/>
        <pc:sldMkLst>
          <pc:docMk/>
          <pc:sldMk cId="1559913792" sldId="301"/>
        </pc:sldMkLst>
      </pc:sldChg>
      <pc:sldChg chg="del">
        <pc:chgData name="Apostolellis, Panagiotis" userId="1b6c934f-d8c5-473c-9f45-0ec952064abc" providerId="ADAL" clId="{4511F318-6C2F-4193-B0D8-447C07D3BBB9}" dt="2018-04-16T14:48:32.795" v="567" actId="2696"/>
        <pc:sldMkLst>
          <pc:docMk/>
          <pc:sldMk cId="1199562201" sldId="302"/>
        </pc:sldMkLst>
      </pc:sldChg>
      <pc:sldChg chg="del">
        <pc:chgData name="Apostolellis, Panagiotis" userId="1b6c934f-d8c5-473c-9f45-0ec952064abc" providerId="ADAL" clId="{4511F318-6C2F-4193-B0D8-447C07D3BBB9}" dt="2018-04-16T14:48:32.780" v="566" actId="2696"/>
        <pc:sldMkLst>
          <pc:docMk/>
          <pc:sldMk cId="1997759305" sldId="303"/>
        </pc:sldMkLst>
      </pc:sldChg>
      <pc:sldChg chg="addSp delSp modSp ord modTransition modAnim modNotesTx">
        <pc:chgData name="Apostolellis, Panagiotis" userId="1b6c934f-d8c5-473c-9f45-0ec952064abc" providerId="ADAL" clId="{4511F318-6C2F-4193-B0D8-447C07D3BBB9}" dt="2018-04-17T14:41:14.537" v="832"/>
        <pc:sldMkLst>
          <pc:docMk/>
          <pc:sldMk cId="3586205388" sldId="304"/>
        </pc:sldMkLst>
        <pc:spChg chg="mod">
          <ac:chgData name="Apostolellis, Panagiotis" userId="1b6c934f-d8c5-473c-9f45-0ec952064abc" providerId="ADAL" clId="{4511F318-6C2F-4193-B0D8-447C07D3BBB9}" dt="2018-04-16T14:22:49.764" v="222" actId="14100"/>
          <ac:spMkLst>
            <pc:docMk/>
            <pc:sldMk cId="3586205388" sldId="304"/>
            <ac:spMk id="2" creationId="{FC5FBB29-F937-4312-B071-3CFC3540070B}"/>
          </ac:spMkLst>
        </pc:spChg>
        <pc:spChg chg="add mod">
          <ac:chgData name="Apostolellis, Panagiotis" userId="1b6c934f-d8c5-473c-9f45-0ec952064abc" providerId="ADAL" clId="{4511F318-6C2F-4193-B0D8-447C07D3BBB9}" dt="2018-04-16T14:23:25.321" v="257" actId="20577"/>
          <ac:spMkLst>
            <pc:docMk/>
            <pc:sldMk cId="3586205388" sldId="304"/>
            <ac:spMk id="3" creationId="{5C6EA70E-98C1-4E41-BE23-01BE8F2F874A}"/>
          </ac:spMkLst>
        </pc:spChg>
        <pc:spChg chg="del">
          <ac:chgData name="Apostolellis, Panagiotis" userId="1b6c934f-d8c5-473c-9f45-0ec952064abc" providerId="ADAL" clId="{4511F318-6C2F-4193-B0D8-447C07D3BBB9}" dt="2018-04-16T14:22:05.863" v="195" actId="478"/>
          <ac:spMkLst>
            <pc:docMk/>
            <pc:sldMk cId="3586205388" sldId="304"/>
            <ac:spMk id="18" creationId="{8FCB9A99-E280-4605-98D7-11BA92C49691}"/>
          </ac:spMkLst>
        </pc:spChg>
        <pc:spChg chg="del">
          <ac:chgData name="Apostolellis, Panagiotis" userId="1b6c934f-d8c5-473c-9f45-0ec952064abc" providerId="ADAL" clId="{4511F318-6C2F-4193-B0D8-447C07D3BBB9}" dt="2018-04-16T14:22:05.863" v="195" actId="478"/>
          <ac:spMkLst>
            <pc:docMk/>
            <pc:sldMk cId="3586205388" sldId="304"/>
            <ac:spMk id="19" creationId="{4228911F-0A96-435D-BECF-67D52BE8569B}"/>
          </ac:spMkLst>
        </pc:spChg>
        <pc:spChg chg="del">
          <ac:chgData name="Apostolellis, Panagiotis" userId="1b6c934f-d8c5-473c-9f45-0ec952064abc" providerId="ADAL" clId="{4511F318-6C2F-4193-B0D8-447C07D3BBB9}" dt="2018-04-16T14:22:05.863" v="195" actId="478"/>
          <ac:spMkLst>
            <pc:docMk/>
            <pc:sldMk cId="3586205388" sldId="304"/>
            <ac:spMk id="20" creationId="{158F9F02-2172-47AD-8564-C8BECE666A78}"/>
          </ac:spMkLst>
        </pc:spChg>
        <pc:spChg chg="del">
          <ac:chgData name="Apostolellis, Panagiotis" userId="1b6c934f-d8c5-473c-9f45-0ec952064abc" providerId="ADAL" clId="{4511F318-6C2F-4193-B0D8-447C07D3BBB9}" dt="2018-04-16T14:22:05.863" v="195" actId="478"/>
          <ac:spMkLst>
            <pc:docMk/>
            <pc:sldMk cId="3586205388" sldId="304"/>
            <ac:spMk id="21" creationId="{7AAD98DE-5B23-44D5-89D3-A96F54D6EC79}"/>
          </ac:spMkLst>
        </pc:spChg>
        <pc:spChg chg="del">
          <ac:chgData name="Apostolellis, Panagiotis" userId="1b6c934f-d8c5-473c-9f45-0ec952064abc" providerId="ADAL" clId="{4511F318-6C2F-4193-B0D8-447C07D3BBB9}" dt="2018-04-16T14:22:05.863" v="195" actId="478"/>
          <ac:spMkLst>
            <pc:docMk/>
            <pc:sldMk cId="3586205388" sldId="304"/>
            <ac:spMk id="23" creationId="{60A67032-8D87-4302-B98E-F6A1AF28C11A}"/>
          </ac:spMkLst>
        </pc:spChg>
        <pc:spChg chg="del">
          <ac:chgData name="Apostolellis, Panagiotis" userId="1b6c934f-d8c5-473c-9f45-0ec952064abc" providerId="ADAL" clId="{4511F318-6C2F-4193-B0D8-447C07D3BBB9}" dt="2018-04-16T14:22:05.863" v="195" actId="478"/>
          <ac:spMkLst>
            <pc:docMk/>
            <pc:sldMk cId="3586205388" sldId="304"/>
            <ac:spMk id="24" creationId="{5FFED38F-2959-4F24-9C05-69C369F21A53}"/>
          </ac:spMkLst>
        </pc:spChg>
        <pc:spChg chg="del">
          <ac:chgData name="Apostolellis, Panagiotis" userId="1b6c934f-d8c5-473c-9f45-0ec952064abc" providerId="ADAL" clId="{4511F318-6C2F-4193-B0D8-447C07D3BBB9}" dt="2018-04-16T14:22:05.863" v="195" actId="478"/>
          <ac:spMkLst>
            <pc:docMk/>
            <pc:sldMk cId="3586205388" sldId="304"/>
            <ac:spMk id="27" creationId="{ACD9374D-747C-48CA-B0B9-BA002CB31F60}"/>
          </ac:spMkLst>
        </pc:spChg>
        <pc:spChg chg="del">
          <ac:chgData name="Apostolellis, Panagiotis" userId="1b6c934f-d8c5-473c-9f45-0ec952064abc" providerId="ADAL" clId="{4511F318-6C2F-4193-B0D8-447C07D3BBB9}" dt="2018-04-16T14:22:05.863" v="195" actId="478"/>
          <ac:spMkLst>
            <pc:docMk/>
            <pc:sldMk cId="3586205388" sldId="304"/>
            <ac:spMk id="29" creationId="{28E45D37-8739-44A3-B229-CCBCDD4A8D55}"/>
          </ac:spMkLst>
        </pc:spChg>
        <pc:spChg chg="add mod">
          <ac:chgData name="Apostolellis, Panagiotis" userId="1b6c934f-d8c5-473c-9f45-0ec952064abc" providerId="ADAL" clId="{4511F318-6C2F-4193-B0D8-447C07D3BBB9}" dt="2018-04-16T14:22:22.437" v="220" actId="1036"/>
          <ac:spMkLst>
            <pc:docMk/>
            <pc:sldMk cId="3586205388" sldId="304"/>
            <ac:spMk id="30" creationId="{F0A0BAB4-A490-41FF-B080-377A227C0231}"/>
          </ac:spMkLst>
        </pc:spChg>
        <pc:spChg chg="add mod">
          <ac:chgData name="Apostolellis, Panagiotis" userId="1b6c934f-d8c5-473c-9f45-0ec952064abc" providerId="ADAL" clId="{4511F318-6C2F-4193-B0D8-447C07D3BBB9}" dt="2018-04-16T14:22:22.437" v="220" actId="1036"/>
          <ac:spMkLst>
            <pc:docMk/>
            <pc:sldMk cId="3586205388" sldId="304"/>
            <ac:spMk id="31" creationId="{7E71E921-F40A-4586-8CC4-450282CAA7C9}"/>
          </ac:spMkLst>
        </pc:spChg>
        <pc:spChg chg="add mod">
          <ac:chgData name="Apostolellis, Panagiotis" userId="1b6c934f-d8c5-473c-9f45-0ec952064abc" providerId="ADAL" clId="{4511F318-6C2F-4193-B0D8-447C07D3BBB9}" dt="2018-04-16T14:22:22.437" v="220" actId="1036"/>
          <ac:spMkLst>
            <pc:docMk/>
            <pc:sldMk cId="3586205388" sldId="304"/>
            <ac:spMk id="32" creationId="{BFDA8F43-A668-462A-BE75-6E188E4A9721}"/>
          </ac:spMkLst>
        </pc:spChg>
        <pc:spChg chg="add mod">
          <ac:chgData name="Apostolellis, Panagiotis" userId="1b6c934f-d8c5-473c-9f45-0ec952064abc" providerId="ADAL" clId="{4511F318-6C2F-4193-B0D8-447C07D3BBB9}" dt="2018-04-16T14:22:22.437" v="220" actId="1036"/>
          <ac:spMkLst>
            <pc:docMk/>
            <pc:sldMk cId="3586205388" sldId="304"/>
            <ac:spMk id="33" creationId="{74810603-74B2-4815-BDC8-2AFF27A9F85E}"/>
          </ac:spMkLst>
        </pc:spChg>
        <pc:spChg chg="add mod">
          <ac:chgData name="Apostolellis, Panagiotis" userId="1b6c934f-d8c5-473c-9f45-0ec952064abc" providerId="ADAL" clId="{4511F318-6C2F-4193-B0D8-447C07D3BBB9}" dt="2018-04-16T14:22:22.437" v="220" actId="1036"/>
          <ac:spMkLst>
            <pc:docMk/>
            <pc:sldMk cId="3586205388" sldId="304"/>
            <ac:spMk id="34" creationId="{AE5590FD-3B85-44A5-B19A-DE2F6F4F5534}"/>
          </ac:spMkLst>
        </pc:spChg>
        <pc:spChg chg="add mod">
          <ac:chgData name="Apostolellis, Panagiotis" userId="1b6c934f-d8c5-473c-9f45-0ec952064abc" providerId="ADAL" clId="{4511F318-6C2F-4193-B0D8-447C07D3BBB9}" dt="2018-04-16T14:22:22.437" v="220" actId="1036"/>
          <ac:spMkLst>
            <pc:docMk/>
            <pc:sldMk cId="3586205388" sldId="304"/>
            <ac:spMk id="35" creationId="{FB583056-EB2C-4D47-AB76-DF8C2C91F13E}"/>
          </ac:spMkLst>
        </pc:spChg>
        <pc:spChg chg="add mod">
          <ac:chgData name="Apostolellis, Panagiotis" userId="1b6c934f-d8c5-473c-9f45-0ec952064abc" providerId="ADAL" clId="{4511F318-6C2F-4193-B0D8-447C07D3BBB9}" dt="2018-04-16T14:22:22.437" v="220" actId="1036"/>
          <ac:spMkLst>
            <pc:docMk/>
            <pc:sldMk cId="3586205388" sldId="304"/>
            <ac:spMk id="36" creationId="{715D41EA-C534-431B-A5BD-C74B0591E0BA}"/>
          </ac:spMkLst>
        </pc:spChg>
        <pc:spChg chg="del">
          <ac:chgData name="Apostolellis, Panagiotis" userId="1b6c934f-d8c5-473c-9f45-0ec952064abc" providerId="ADAL" clId="{4511F318-6C2F-4193-B0D8-447C07D3BBB9}" dt="2018-04-16T14:22:05.863" v="195" actId="478"/>
          <ac:spMkLst>
            <pc:docMk/>
            <pc:sldMk cId="3586205388" sldId="304"/>
            <ac:spMk id="37" creationId="{8FF21594-F0CF-455D-B182-8CE84910A070}"/>
          </ac:spMkLst>
        </pc:spChg>
        <pc:spChg chg="del">
          <ac:chgData name="Apostolellis, Panagiotis" userId="1b6c934f-d8c5-473c-9f45-0ec952064abc" providerId="ADAL" clId="{4511F318-6C2F-4193-B0D8-447C07D3BBB9}" dt="2018-04-16T14:22:05.863" v="195" actId="478"/>
          <ac:spMkLst>
            <pc:docMk/>
            <pc:sldMk cId="3586205388" sldId="304"/>
            <ac:spMk id="38" creationId="{124BC2FC-077C-4826-BD21-5CB52BB2EC39}"/>
          </ac:spMkLst>
        </pc:spChg>
        <pc:spChg chg="del">
          <ac:chgData name="Apostolellis, Panagiotis" userId="1b6c934f-d8c5-473c-9f45-0ec952064abc" providerId="ADAL" clId="{4511F318-6C2F-4193-B0D8-447C07D3BBB9}" dt="2018-04-16T14:22:05.863" v="195" actId="478"/>
          <ac:spMkLst>
            <pc:docMk/>
            <pc:sldMk cId="3586205388" sldId="304"/>
            <ac:spMk id="39" creationId="{47DDCB77-D8B8-4929-ADC5-F3CAECB14943}"/>
          </ac:spMkLst>
        </pc:spChg>
        <pc:spChg chg="del">
          <ac:chgData name="Apostolellis, Panagiotis" userId="1b6c934f-d8c5-473c-9f45-0ec952064abc" providerId="ADAL" clId="{4511F318-6C2F-4193-B0D8-447C07D3BBB9}" dt="2018-04-16T14:22:05.863" v="195" actId="478"/>
          <ac:spMkLst>
            <pc:docMk/>
            <pc:sldMk cId="3586205388" sldId="304"/>
            <ac:spMk id="40" creationId="{B4B23C68-92C2-4F82-9E89-EC78D6465293}"/>
          </ac:spMkLst>
        </pc:spChg>
        <pc:spChg chg="del">
          <ac:chgData name="Apostolellis, Panagiotis" userId="1b6c934f-d8c5-473c-9f45-0ec952064abc" providerId="ADAL" clId="{4511F318-6C2F-4193-B0D8-447C07D3BBB9}" dt="2018-04-16T14:22:05.863" v="195" actId="478"/>
          <ac:spMkLst>
            <pc:docMk/>
            <pc:sldMk cId="3586205388" sldId="304"/>
            <ac:spMk id="41" creationId="{A89011F7-90E8-4CAE-8C6E-6BD96A517C64}"/>
          </ac:spMkLst>
        </pc:spChg>
        <pc:spChg chg="add mod">
          <ac:chgData name="Apostolellis, Panagiotis" userId="1b6c934f-d8c5-473c-9f45-0ec952064abc" providerId="ADAL" clId="{4511F318-6C2F-4193-B0D8-447C07D3BBB9}" dt="2018-04-16T14:22:22.437" v="220" actId="1036"/>
          <ac:spMkLst>
            <pc:docMk/>
            <pc:sldMk cId="3586205388" sldId="304"/>
            <ac:spMk id="42" creationId="{CE7508DC-E73D-494C-93CC-CAAE98781FB8}"/>
          </ac:spMkLst>
        </pc:spChg>
        <pc:spChg chg="add mod">
          <ac:chgData name="Apostolellis, Panagiotis" userId="1b6c934f-d8c5-473c-9f45-0ec952064abc" providerId="ADAL" clId="{4511F318-6C2F-4193-B0D8-447C07D3BBB9}" dt="2018-04-16T14:22:22.437" v="220" actId="1036"/>
          <ac:spMkLst>
            <pc:docMk/>
            <pc:sldMk cId="3586205388" sldId="304"/>
            <ac:spMk id="43" creationId="{731C4EF7-E617-458F-A3F1-7C31AA5CB126}"/>
          </ac:spMkLst>
        </pc:spChg>
        <pc:spChg chg="add mod">
          <ac:chgData name="Apostolellis, Panagiotis" userId="1b6c934f-d8c5-473c-9f45-0ec952064abc" providerId="ADAL" clId="{4511F318-6C2F-4193-B0D8-447C07D3BBB9}" dt="2018-04-16T14:22:22.437" v="220" actId="1036"/>
          <ac:spMkLst>
            <pc:docMk/>
            <pc:sldMk cId="3586205388" sldId="304"/>
            <ac:spMk id="46" creationId="{EB1F229C-AF72-4C62-8BE4-6B32B75D7285}"/>
          </ac:spMkLst>
        </pc:spChg>
        <pc:spChg chg="add mod">
          <ac:chgData name="Apostolellis, Panagiotis" userId="1b6c934f-d8c5-473c-9f45-0ec952064abc" providerId="ADAL" clId="{4511F318-6C2F-4193-B0D8-447C07D3BBB9}" dt="2018-04-16T14:22:22.437" v="220" actId="1036"/>
          <ac:spMkLst>
            <pc:docMk/>
            <pc:sldMk cId="3586205388" sldId="304"/>
            <ac:spMk id="47" creationId="{C23594C5-0D78-4AFB-AB74-9A678BE21103}"/>
          </ac:spMkLst>
        </pc:spChg>
        <pc:spChg chg="add mod">
          <ac:chgData name="Apostolellis, Panagiotis" userId="1b6c934f-d8c5-473c-9f45-0ec952064abc" providerId="ADAL" clId="{4511F318-6C2F-4193-B0D8-447C07D3BBB9}" dt="2018-04-16T14:22:22.437" v="220" actId="1036"/>
          <ac:spMkLst>
            <pc:docMk/>
            <pc:sldMk cId="3586205388" sldId="304"/>
            <ac:spMk id="48" creationId="{763A4E25-7B00-452A-B4B1-09B140BC6C50}"/>
          </ac:spMkLst>
        </pc:spChg>
        <pc:spChg chg="add mod">
          <ac:chgData name="Apostolellis, Panagiotis" userId="1b6c934f-d8c5-473c-9f45-0ec952064abc" providerId="ADAL" clId="{4511F318-6C2F-4193-B0D8-447C07D3BBB9}" dt="2018-04-16T14:22:22.437" v="220" actId="1036"/>
          <ac:spMkLst>
            <pc:docMk/>
            <pc:sldMk cId="3586205388" sldId="304"/>
            <ac:spMk id="52" creationId="{576F9BA8-0661-4414-9A00-FA91238A3C78}"/>
          </ac:spMkLst>
        </pc:spChg>
        <pc:spChg chg="add mod">
          <ac:chgData name="Apostolellis, Panagiotis" userId="1b6c934f-d8c5-473c-9f45-0ec952064abc" providerId="ADAL" clId="{4511F318-6C2F-4193-B0D8-447C07D3BBB9}" dt="2018-04-16T14:22:22.437" v="220" actId="1036"/>
          <ac:spMkLst>
            <pc:docMk/>
            <pc:sldMk cId="3586205388" sldId="304"/>
            <ac:spMk id="53" creationId="{15D4DB13-EE34-4175-A13B-E5D170A1E640}"/>
          </ac:spMkLst>
        </pc:spChg>
        <pc:spChg chg="add mod">
          <ac:chgData name="Apostolellis, Panagiotis" userId="1b6c934f-d8c5-473c-9f45-0ec952064abc" providerId="ADAL" clId="{4511F318-6C2F-4193-B0D8-447C07D3BBB9}" dt="2018-04-16T14:22:22.437" v="220" actId="1036"/>
          <ac:spMkLst>
            <pc:docMk/>
            <pc:sldMk cId="3586205388" sldId="304"/>
            <ac:spMk id="54" creationId="{47A88090-0727-408E-B4DC-F09F43B9C8EE}"/>
          </ac:spMkLst>
        </pc:spChg>
        <pc:spChg chg="add mod">
          <ac:chgData name="Apostolellis, Panagiotis" userId="1b6c934f-d8c5-473c-9f45-0ec952064abc" providerId="ADAL" clId="{4511F318-6C2F-4193-B0D8-447C07D3BBB9}" dt="2018-04-16T14:22:22.437" v="220" actId="1036"/>
          <ac:spMkLst>
            <pc:docMk/>
            <pc:sldMk cId="3586205388" sldId="304"/>
            <ac:spMk id="55" creationId="{FE01CAF3-6D04-43A1-8FE6-64E99CE49F06}"/>
          </ac:spMkLst>
        </pc:spChg>
        <pc:spChg chg="add mod">
          <ac:chgData name="Apostolellis, Panagiotis" userId="1b6c934f-d8c5-473c-9f45-0ec952064abc" providerId="ADAL" clId="{4511F318-6C2F-4193-B0D8-447C07D3BBB9}" dt="2018-04-16T14:22:22.437" v="220" actId="1036"/>
          <ac:spMkLst>
            <pc:docMk/>
            <pc:sldMk cId="3586205388" sldId="304"/>
            <ac:spMk id="56" creationId="{A5A488F3-5729-4B75-B549-8A397CF80CDF}"/>
          </ac:spMkLst>
        </pc:spChg>
        <pc:spChg chg="add mod">
          <ac:chgData name="Apostolellis, Panagiotis" userId="1b6c934f-d8c5-473c-9f45-0ec952064abc" providerId="ADAL" clId="{4511F318-6C2F-4193-B0D8-447C07D3BBB9}" dt="2018-04-16T14:22:22.437" v="220" actId="1036"/>
          <ac:spMkLst>
            <pc:docMk/>
            <pc:sldMk cId="3586205388" sldId="304"/>
            <ac:spMk id="57" creationId="{69C51F91-8ED0-43C9-9CB4-CECFAE4CF028}"/>
          </ac:spMkLst>
        </pc:spChg>
        <pc:spChg chg="add mod">
          <ac:chgData name="Apostolellis, Panagiotis" userId="1b6c934f-d8c5-473c-9f45-0ec952064abc" providerId="ADAL" clId="{4511F318-6C2F-4193-B0D8-447C07D3BBB9}" dt="2018-04-16T14:22:22.437" v="220" actId="1036"/>
          <ac:spMkLst>
            <pc:docMk/>
            <pc:sldMk cId="3586205388" sldId="304"/>
            <ac:spMk id="66" creationId="{02D0F9AD-A33A-492D-A74D-E96D97894A04}"/>
          </ac:spMkLst>
        </pc:spChg>
        <pc:spChg chg="add mod">
          <ac:chgData name="Apostolellis, Panagiotis" userId="1b6c934f-d8c5-473c-9f45-0ec952064abc" providerId="ADAL" clId="{4511F318-6C2F-4193-B0D8-447C07D3BBB9}" dt="2018-04-16T14:22:22.437" v="220" actId="1036"/>
          <ac:spMkLst>
            <pc:docMk/>
            <pc:sldMk cId="3586205388" sldId="304"/>
            <ac:spMk id="67" creationId="{D492A32A-9AFF-46BF-88F6-B10116BA993E}"/>
          </ac:spMkLst>
        </pc:spChg>
        <pc:spChg chg="add mod">
          <ac:chgData name="Apostolellis, Panagiotis" userId="1b6c934f-d8c5-473c-9f45-0ec952064abc" providerId="ADAL" clId="{4511F318-6C2F-4193-B0D8-447C07D3BBB9}" dt="2018-04-16T14:22:22.437" v="220" actId="1036"/>
          <ac:spMkLst>
            <pc:docMk/>
            <pc:sldMk cId="3586205388" sldId="304"/>
            <ac:spMk id="80" creationId="{9CB7A805-5DCE-4102-9F66-12BA02A75E69}"/>
          </ac:spMkLst>
        </pc:spChg>
        <pc:spChg chg="add mod">
          <ac:chgData name="Apostolellis, Panagiotis" userId="1b6c934f-d8c5-473c-9f45-0ec952064abc" providerId="ADAL" clId="{4511F318-6C2F-4193-B0D8-447C07D3BBB9}" dt="2018-04-16T14:22:22.437" v="220" actId="1036"/>
          <ac:spMkLst>
            <pc:docMk/>
            <pc:sldMk cId="3586205388" sldId="304"/>
            <ac:spMk id="83" creationId="{8C8680A4-BB35-424C-984B-54F29BA66741}"/>
          </ac:spMkLst>
        </pc:spChg>
        <pc:spChg chg="add mod">
          <ac:chgData name="Apostolellis, Panagiotis" userId="1b6c934f-d8c5-473c-9f45-0ec952064abc" providerId="ADAL" clId="{4511F318-6C2F-4193-B0D8-447C07D3BBB9}" dt="2018-04-16T14:22:22.437" v="220" actId="1036"/>
          <ac:spMkLst>
            <pc:docMk/>
            <pc:sldMk cId="3586205388" sldId="304"/>
            <ac:spMk id="84" creationId="{1D3E2E4F-FDF4-446D-B69F-C0AECD38EAF1}"/>
          </ac:spMkLst>
        </pc:spChg>
        <pc:graphicFrameChg chg="del">
          <ac:chgData name="Apostolellis, Panagiotis" userId="1b6c934f-d8c5-473c-9f45-0ec952064abc" providerId="ADAL" clId="{4511F318-6C2F-4193-B0D8-447C07D3BBB9}" dt="2018-04-16T14:22:05.863" v="195" actId="478"/>
          <ac:graphicFrameMkLst>
            <pc:docMk/>
            <pc:sldMk cId="3586205388" sldId="304"/>
            <ac:graphicFrameMk id="22" creationId="{434A8958-2422-4B02-B9C1-84A743F7E2B6}"/>
          </ac:graphicFrameMkLst>
        </pc:graphicFrameChg>
        <pc:graphicFrameChg chg="del">
          <ac:chgData name="Apostolellis, Panagiotis" userId="1b6c934f-d8c5-473c-9f45-0ec952064abc" providerId="ADAL" clId="{4511F318-6C2F-4193-B0D8-447C07D3BBB9}" dt="2018-04-16T14:22:05.863" v="195" actId="478"/>
          <ac:graphicFrameMkLst>
            <pc:docMk/>
            <pc:sldMk cId="3586205388" sldId="304"/>
            <ac:graphicFrameMk id="26" creationId="{DF8ACD2A-81F9-411A-BC0A-6720A72C7FE8}"/>
          </ac:graphicFrameMkLst>
        </pc:graphicFrameChg>
        <pc:picChg chg="del">
          <ac:chgData name="Apostolellis, Panagiotis" userId="1b6c934f-d8c5-473c-9f45-0ec952064abc" providerId="ADAL" clId="{4511F318-6C2F-4193-B0D8-447C07D3BBB9}" dt="2018-04-16T14:22:05.863" v="195" actId="478"/>
          <ac:picMkLst>
            <pc:docMk/>
            <pc:sldMk cId="3586205388" sldId="304"/>
            <ac:picMk id="25" creationId="{C9AEA28A-F676-4032-992E-4C2A6337D5CE}"/>
          </ac:picMkLst>
        </pc:picChg>
        <pc:picChg chg="del">
          <ac:chgData name="Apostolellis, Panagiotis" userId="1b6c934f-d8c5-473c-9f45-0ec952064abc" providerId="ADAL" clId="{4511F318-6C2F-4193-B0D8-447C07D3BBB9}" dt="2018-04-16T14:22:05.863" v="195" actId="478"/>
          <ac:picMkLst>
            <pc:docMk/>
            <pc:sldMk cId="3586205388" sldId="304"/>
            <ac:picMk id="28" creationId="{5AC275B4-AEEC-4F2E-9D9F-004F64FBF05F}"/>
          </ac:picMkLst>
        </pc:picChg>
        <pc:cxnChg chg="add mod">
          <ac:chgData name="Apostolellis, Panagiotis" userId="1b6c934f-d8c5-473c-9f45-0ec952064abc" providerId="ADAL" clId="{4511F318-6C2F-4193-B0D8-447C07D3BBB9}" dt="2018-04-16T14:22:22.437" v="220" actId="1036"/>
          <ac:cxnSpMkLst>
            <pc:docMk/>
            <pc:sldMk cId="3586205388" sldId="304"/>
            <ac:cxnSpMk id="44" creationId="{8F21B4C5-CDA4-41E5-9622-D9AE047757AF}"/>
          </ac:cxnSpMkLst>
        </pc:cxnChg>
        <pc:cxnChg chg="add mod">
          <ac:chgData name="Apostolellis, Panagiotis" userId="1b6c934f-d8c5-473c-9f45-0ec952064abc" providerId="ADAL" clId="{4511F318-6C2F-4193-B0D8-447C07D3BBB9}" dt="2018-04-16T14:22:22.437" v="220" actId="1036"/>
          <ac:cxnSpMkLst>
            <pc:docMk/>
            <pc:sldMk cId="3586205388" sldId="304"/>
            <ac:cxnSpMk id="45" creationId="{00D30321-B5BE-41CD-8535-4537D3BA0A15}"/>
          </ac:cxnSpMkLst>
        </pc:cxnChg>
        <pc:cxnChg chg="add mod">
          <ac:chgData name="Apostolellis, Panagiotis" userId="1b6c934f-d8c5-473c-9f45-0ec952064abc" providerId="ADAL" clId="{4511F318-6C2F-4193-B0D8-447C07D3BBB9}" dt="2018-04-16T14:22:22.437" v="220" actId="1036"/>
          <ac:cxnSpMkLst>
            <pc:docMk/>
            <pc:sldMk cId="3586205388" sldId="304"/>
            <ac:cxnSpMk id="49" creationId="{AC445ED6-2B97-45CF-AA79-CDF26BBA2CF6}"/>
          </ac:cxnSpMkLst>
        </pc:cxnChg>
        <pc:cxnChg chg="add mod">
          <ac:chgData name="Apostolellis, Panagiotis" userId="1b6c934f-d8c5-473c-9f45-0ec952064abc" providerId="ADAL" clId="{4511F318-6C2F-4193-B0D8-447C07D3BBB9}" dt="2018-04-16T14:22:22.437" v="220" actId="1036"/>
          <ac:cxnSpMkLst>
            <pc:docMk/>
            <pc:sldMk cId="3586205388" sldId="304"/>
            <ac:cxnSpMk id="50" creationId="{490684B3-DFB2-4F02-BE70-E769285D4053}"/>
          </ac:cxnSpMkLst>
        </pc:cxnChg>
        <pc:cxnChg chg="add mod">
          <ac:chgData name="Apostolellis, Panagiotis" userId="1b6c934f-d8c5-473c-9f45-0ec952064abc" providerId="ADAL" clId="{4511F318-6C2F-4193-B0D8-447C07D3BBB9}" dt="2018-04-16T14:22:22.437" v="220" actId="1036"/>
          <ac:cxnSpMkLst>
            <pc:docMk/>
            <pc:sldMk cId="3586205388" sldId="304"/>
            <ac:cxnSpMk id="51" creationId="{06D2DF30-CDB4-4942-9520-CF665F53E85F}"/>
          </ac:cxnSpMkLst>
        </pc:cxnChg>
        <pc:cxnChg chg="add mod">
          <ac:chgData name="Apostolellis, Panagiotis" userId="1b6c934f-d8c5-473c-9f45-0ec952064abc" providerId="ADAL" clId="{4511F318-6C2F-4193-B0D8-447C07D3BBB9}" dt="2018-04-16T14:22:22.437" v="220" actId="1036"/>
          <ac:cxnSpMkLst>
            <pc:docMk/>
            <pc:sldMk cId="3586205388" sldId="304"/>
            <ac:cxnSpMk id="58" creationId="{398C770E-AFC5-4F1E-9183-C15F458798DA}"/>
          </ac:cxnSpMkLst>
        </pc:cxnChg>
        <pc:cxnChg chg="add mod">
          <ac:chgData name="Apostolellis, Panagiotis" userId="1b6c934f-d8c5-473c-9f45-0ec952064abc" providerId="ADAL" clId="{4511F318-6C2F-4193-B0D8-447C07D3BBB9}" dt="2018-04-16T14:22:22.437" v="220" actId="1036"/>
          <ac:cxnSpMkLst>
            <pc:docMk/>
            <pc:sldMk cId="3586205388" sldId="304"/>
            <ac:cxnSpMk id="59" creationId="{E5605E5D-774C-4A16-BF9C-527528551B52}"/>
          </ac:cxnSpMkLst>
        </pc:cxnChg>
        <pc:cxnChg chg="add mod">
          <ac:chgData name="Apostolellis, Panagiotis" userId="1b6c934f-d8c5-473c-9f45-0ec952064abc" providerId="ADAL" clId="{4511F318-6C2F-4193-B0D8-447C07D3BBB9}" dt="2018-04-16T14:22:22.437" v="220" actId="1036"/>
          <ac:cxnSpMkLst>
            <pc:docMk/>
            <pc:sldMk cId="3586205388" sldId="304"/>
            <ac:cxnSpMk id="60" creationId="{84BA6ABB-9892-4D48-9727-D349A2D81DCB}"/>
          </ac:cxnSpMkLst>
        </pc:cxnChg>
        <pc:cxnChg chg="add mod">
          <ac:chgData name="Apostolellis, Panagiotis" userId="1b6c934f-d8c5-473c-9f45-0ec952064abc" providerId="ADAL" clId="{4511F318-6C2F-4193-B0D8-447C07D3BBB9}" dt="2018-04-16T14:22:22.437" v="220" actId="1036"/>
          <ac:cxnSpMkLst>
            <pc:docMk/>
            <pc:sldMk cId="3586205388" sldId="304"/>
            <ac:cxnSpMk id="61" creationId="{AA9320E9-0CE2-4758-B570-F0EF02191B40}"/>
          </ac:cxnSpMkLst>
        </pc:cxnChg>
        <pc:cxnChg chg="add mod">
          <ac:chgData name="Apostolellis, Panagiotis" userId="1b6c934f-d8c5-473c-9f45-0ec952064abc" providerId="ADAL" clId="{4511F318-6C2F-4193-B0D8-447C07D3BBB9}" dt="2018-04-16T14:22:22.437" v="220" actId="1036"/>
          <ac:cxnSpMkLst>
            <pc:docMk/>
            <pc:sldMk cId="3586205388" sldId="304"/>
            <ac:cxnSpMk id="62" creationId="{480CA36C-03A7-4461-93C4-3C1E8B2CB506}"/>
          </ac:cxnSpMkLst>
        </pc:cxnChg>
        <pc:cxnChg chg="add mod">
          <ac:chgData name="Apostolellis, Panagiotis" userId="1b6c934f-d8c5-473c-9f45-0ec952064abc" providerId="ADAL" clId="{4511F318-6C2F-4193-B0D8-447C07D3BBB9}" dt="2018-04-16T14:22:22.437" v="220" actId="1036"/>
          <ac:cxnSpMkLst>
            <pc:docMk/>
            <pc:sldMk cId="3586205388" sldId="304"/>
            <ac:cxnSpMk id="63" creationId="{848546FF-9EC5-4A38-BD92-890773BB52D5}"/>
          </ac:cxnSpMkLst>
        </pc:cxnChg>
        <pc:cxnChg chg="add mod">
          <ac:chgData name="Apostolellis, Panagiotis" userId="1b6c934f-d8c5-473c-9f45-0ec952064abc" providerId="ADAL" clId="{4511F318-6C2F-4193-B0D8-447C07D3BBB9}" dt="2018-04-16T14:22:22.437" v="220" actId="1036"/>
          <ac:cxnSpMkLst>
            <pc:docMk/>
            <pc:sldMk cId="3586205388" sldId="304"/>
            <ac:cxnSpMk id="64" creationId="{4B75AF9A-1304-444D-BB3E-77353604587C}"/>
          </ac:cxnSpMkLst>
        </pc:cxnChg>
        <pc:cxnChg chg="add mod">
          <ac:chgData name="Apostolellis, Panagiotis" userId="1b6c934f-d8c5-473c-9f45-0ec952064abc" providerId="ADAL" clId="{4511F318-6C2F-4193-B0D8-447C07D3BBB9}" dt="2018-04-16T14:22:22.437" v="220" actId="1036"/>
          <ac:cxnSpMkLst>
            <pc:docMk/>
            <pc:sldMk cId="3586205388" sldId="304"/>
            <ac:cxnSpMk id="65" creationId="{473589DE-36DB-4B1E-9E1E-5DE2E901B859}"/>
          </ac:cxnSpMkLst>
        </pc:cxnChg>
        <pc:cxnChg chg="add mod">
          <ac:chgData name="Apostolellis, Panagiotis" userId="1b6c934f-d8c5-473c-9f45-0ec952064abc" providerId="ADAL" clId="{4511F318-6C2F-4193-B0D8-447C07D3BBB9}" dt="2018-04-16T14:22:22.437" v="220" actId="1036"/>
          <ac:cxnSpMkLst>
            <pc:docMk/>
            <pc:sldMk cId="3586205388" sldId="304"/>
            <ac:cxnSpMk id="68" creationId="{F319F43E-5859-46AC-889B-65D38F773B60}"/>
          </ac:cxnSpMkLst>
        </pc:cxnChg>
        <pc:cxnChg chg="add mod">
          <ac:chgData name="Apostolellis, Panagiotis" userId="1b6c934f-d8c5-473c-9f45-0ec952064abc" providerId="ADAL" clId="{4511F318-6C2F-4193-B0D8-447C07D3BBB9}" dt="2018-04-16T14:22:22.437" v="220" actId="1036"/>
          <ac:cxnSpMkLst>
            <pc:docMk/>
            <pc:sldMk cId="3586205388" sldId="304"/>
            <ac:cxnSpMk id="69" creationId="{123144BF-C715-42B1-AF87-8D432A6F56F2}"/>
          </ac:cxnSpMkLst>
        </pc:cxnChg>
        <pc:cxnChg chg="add mod">
          <ac:chgData name="Apostolellis, Panagiotis" userId="1b6c934f-d8c5-473c-9f45-0ec952064abc" providerId="ADAL" clId="{4511F318-6C2F-4193-B0D8-447C07D3BBB9}" dt="2018-04-16T14:22:22.437" v="220" actId="1036"/>
          <ac:cxnSpMkLst>
            <pc:docMk/>
            <pc:sldMk cId="3586205388" sldId="304"/>
            <ac:cxnSpMk id="70" creationId="{4A42662D-2A19-478C-95E2-1C7340E023BE}"/>
          </ac:cxnSpMkLst>
        </pc:cxnChg>
        <pc:cxnChg chg="add mod">
          <ac:chgData name="Apostolellis, Panagiotis" userId="1b6c934f-d8c5-473c-9f45-0ec952064abc" providerId="ADAL" clId="{4511F318-6C2F-4193-B0D8-447C07D3BBB9}" dt="2018-04-16T14:22:22.437" v="220" actId="1036"/>
          <ac:cxnSpMkLst>
            <pc:docMk/>
            <pc:sldMk cId="3586205388" sldId="304"/>
            <ac:cxnSpMk id="71" creationId="{50D96DEE-798F-4F57-9680-E1975E47AA7E}"/>
          </ac:cxnSpMkLst>
        </pc:cxnChg>
        <pc:cxnChg chg="add mod">
          <ac:chgData name="Apostolellis, Panagiotis" userId="1b6c934f-d8c5-473c-9f45-0ec952064abc" providerId="ADAL" clId="{4511F318-6C2F-4193-B0D8-447C07D3BBB9}" dt="2018-04-16T14:22:22.437" v="220" actId="1036"/>
          <ac:cxnSpMkLst>
            <pc:docMk/>
            <pc:sldMk cId="3586205388" sldId="304"/>
            <ac:cxnSpMk id="72" creationId="{DEB25C8D-F314-499F-B568-F131F0C1E15E}"/>
          </ac:cxnSpMkLst>
        </pc:cxnChg>
        <pc:cxnChg chg="add mod">
          <ac:chgData name="Apostolellis, Panagiotis" userId="1b6c934f-d8c5-473c-9f45-0ec952064abc" providerId="ADAL" clId="{4511F318-6C2F-4193-B0D8-447C07D3BBB9}" dt="2018-04-16T14:22:22.437" v="220" actId="1036"/>
          <ac:cxnSpMkLst>
            <pc:docMk/>
            <pc:sldMk cId="3586205388" sldId="304"/>
            <ac:cxnSpMk id="73" creationId="{2623E0A9-8D05-44F3-BCA2-ADCBCDB3F315}"/>
          </ac:cxnSpMkLst>
        </pc:cxnChg>
        <pc:cxnChg chg="add mod">
          <ac:chgData name="Apostolellis, Panagiotis" userId="1b6c934f-d8c5-473c-9f45-0ec952064abc" providerId="ADAL" clId="{4511F318-6C2F-4193-B0D8-447C07D3BBB9}" dt="2018-04-16T14:22:22.437" v="220" actId="1036"/>
          <ac:cxnSpMkLst>
            <pc:docMk/>
            <pc:sldMk cId="3586205388" sldId="304"/>
            <ac:cxnSpMk id="74" creationId="{504857D3-BD47-4E60-9724-2D02A405E2F8}"/>
          </ac:cxnSpMkLst>
        </pc:cxnChg>
        <pc:cxnChg chg="add mod">
          <ac:chgData name="Apostolellis, Panagiotis" userId="1b6c934f-d8c5-473c-9f45-0ec952064abc" providerId="ADAL" clId="{4511F318-6C2F-4193-B0D8-447C07D3BBB9}" dt="2018-04-16T14:22:22.437" v="220" actId="1036"/>
          <ac:cxnSpMkLst>
            <pc:docMk/>
            <pc:sldMk cId="3586205388" sldId="304"/>
            <ac:cxnSpMk id="75" creationId="{1D398BB1-F12F-4D96-9722-122596E0C480}"/>
          </ac:cxnSpMkLst>
        </pc:cxnChg>
        <pc:cxnChg chg="add mod">
          <ac:chgData name="Apostolellis, Panagiotis" userId="1b6c934f-d8c5-473c-9f45-0ec952064abc" providerId="ADAL" clId="{4511F318-6C2F-4193-B0D8-447C07D3BBB9}" dt="2018-04-16T14:22:22.437" v="220" actId="1036"/>
          <ac:cxnSpMkLst>
            <pc:docMk/>
            <pc:sldMk cId="3586205388" sldId="304"/>
            <ac:cxnSpMk id="76" creationId="{0F6B57B1-6618-4C40-9779-A90F2A9BD553}"/>
          </ac:cxnSpMkLst>
        </pc:cxnChg>
        <pc:cxnChg chg="add mod">
          <ac:chgData name="Apostolellis, Panagiotis" userId="1b6c934f-d8c5-473c-9f45-0ec952064abc" providerId="ADAL" clId="{4511F318-6C2F-4193-B0D8-447C07D3BBB9}" dt="2018-04-16T14:22:22.437" v="220" actId="1036"/>
          <ac:cxnSpMkLst>
            <pc:docMk/>
            <pc:sldMk cId="3586205388" sldId="304"/>
            <ac:cxnSpMk id="77" creationId="{52BFBB2D-576C-42BD-8F8A-F835D886EBAE}"/>
          </ac:cxnSpMkLst>
        </pc:cxnChg>
        <pc:cxnChg chg="add mod">
          <ac:chgData name="Apostolellis, Panagiotis" userId="1b6c934f-d8c5-473c-9f45-0ec952064abc" providerId="ADAL" clId="{4511F318-6C2F-4193-B0D8-447C07D3BBB9}" dt="2018-04-16T14:22:22.437" v="220" actId="1036"/>
          <ac:cxnSpMkLst>
            <pc:docMk/>
            <pc:sldMk cId="3586205388" sldId="304"/>
            <ac:cxnSpMk id="78" creationId="{6B0DB33B-0C57-477D-A8B8-0A2F2C959981}"/>
          </ac:cxnSpMkLst>
        </pc:cxnChg>
        <pc:cxnChg chg="add mod">
          <ac:chgData name="Apostolellis, Panagiotis" userId="1b6c934f-d8c5-473c-9f45-0ec952064abc" providerId="ADAL" clId="{4511F318-6C2F-4193-B0D8-447C07D3BBB9}" dt="2018-04-16T14:22:22.437" v="220" actId="1036"/>
          <ac:cxnSpMkLst>
            <pc:docMk/>
            <pc:sldMk cId="3586205388" sldId="304"/>
            <ac:cxnSpMk id="79" creationId="{6C321A1B-92F7-4488-9FEC-9BA4DBFB46E0}"/>
          </ac:cxnSpMkLst>
        </pc:cxnChg>
        <pc:cxnChg chg="add mod">
          <ac:chgData name="Apostolellis, Panagiotis" userId="1b6c934f-d8c5-473c-9f45-0ec952064abc" providerId="ADAL" clId="{4511F318-6C2F-4193-B0D8-447C07D3BBB9}" dt="2018-04-16T14:22:22.437" v="220" actId="1036"/>
          <ac:cxnSpMkLst>
            <pc:docMk/>
            <pc:sldMk cId="3586205388" sldId="304"/>
            <ac:cxnSpMk id="81" creationId="{ED14A466-EDAA-4419-B1C3-E76E3461DD81}"/>
          </ac:cxnSpMkLst>
        </pc:cxnChg>
        <pc:cxnChg chg="add mod">
          <ac:chgData name="Apostolellis, Panagiotis" userId="1b6c934f-d8c5-473c-9f45-0ec952064abc" providerId="ADAL" clId="{4511F318-6C2F-4193-B0D8-447C07D3BBB9}" dt="2018-04-16T14:22:22.437" v="220" actId="1036"/>
          <ac:cxnSpMkLst>
            <pc:docMk/>
            <pc:sldMk cId="3586205388" sldId="304"/>
            <ac:cxnSpMk id="82" creationId="{2F404D21-9220-4CC2-BB33-34B26053109A}"/>
          </ac:cxnSpMkLst>
        </pc:cxnChg>
      </pc:sldChg>
      <pc:sldChg chg="modSp add ord">
        <pc:chgData name="Apostolellis, Panagiotis" userId="1b6c934f-d8c5-473c-9f45-0ec952064abc" providerId="ADAL" clId="{4511F318-6C2F-4193-B0D8-447C07D3BBB9}" dt="2018-04-16T14:27:10.738" v="363"/>
        <pc:sldMkLst>
          <pc:docMk/>
          <pc:sldMk cId="980113226" sldId="305"/>
        </pc:sldMkLst>
        <pc:spChg chg="mod">
          <ac:chgData name="Apostolellis, Panagiotis" userId="1b6c934f-d8c5-473c-9f45-0ec952064abc" providerId="ADAL" clId="{4511F318-6C2F-4193-B0D8-447C07D3BBB9}" dt="2018-04-16T14:27:10.738" v="363"/>
          <ac:spMkLst>
            <pc:docMk/>
            <pc:sldMk cId="980113226" sldId="305"/>
            <ac:spMk id="2" creationId="{5766E5E4-9610-462F-904A-B500274C5C3D}"/>
          </ac:spMkLst>
        </pc:spChg>
      </pc:sldChg>
      <pc:sldChg chg="addSp modSp add del">
        <pc:chgData name="Apostolellis, Panagiotis" userId="1b6c934f-d8c5-473c-9f45-0ec952064abc" providerId="ADAL" clId="{4511F318-6C2F-4193-B0D8-447C07D3BBB9}" dt="2018-04-16T14:26:26.142" v="359" actId="2696"/>
        <pc:sldMkLst>
          <pc:docMk/>
          <pc:sldMk cId="1154403870" sldId="305"/>
        </pc:sldMkLst>
        <pc:spChg chg="mod">
          <ac:chgData name="Apostolellis, Panagiotis" userId="1b6c934f-d8c5-473c-9f45-0ec952064abc" providerId="ADAL" clId="{4511F318-6C2F-4193-B0D8-447C07D3BBB9}" dt="2018-04-16T14:21:30.641" v="184" actId="20577"/>
          <ac:spMkLst>
            <pc:docMk/>
            <pc:sldMk cId="1154403870" sldId="305"/>
            <ac:spMk id="3" creationId="{0E9FEBA9-7187-494B-A0AF-4BD15D1F1C0C}"/>
          </ac:spMkLst>
        </pc:spChg>
        <pc:picChg chg="add">
          <ac:chgData name="Apostolellis, Panagiotis" userId="1b6c934f-d8c5-473c-9f45-0ec952064abc" providerId="ADAL" clId="{4511F318-6C2F-4193-B0D8-447C07D3BBB9}" dt="2018-04-16T14:21:33.394" v="185"/>
          <ac:picMkLst>
            <pc:docMk/>
            <pc:sldMk cId="1154403870" sldId="305"/>
            <ac:picMk id="5122" creationId="{0EDD8141-49B9-458E-B379-851AC3C613E0}"/>
          </ac:picMkLst>
        </pc:picChg>
      </pc:sldChg>
      <pc:sldChg chg="addSp delSp modSp add mod setBg">
        <pc:chgData name="Apostolellis, Panagiotis" userId="1b6c934f-d8c5-473c-9f45-0ec952064abc" providerId="ADAL" clId="{4511F318-6C2F-4193-B0D8-447C07D3BBB9}" dt="2018-04-16T14:30:40.240" v="394" actId="113"/>
        <pc:sldMkLst>
          <pc:docMk/>
          <pc:sldMk cId="2674340774" sldId="306"/>
        </pc:sldMkLst>
        <pc:spChg chg="mod">
          <ac:chgData name="Apostolellis, Panagiotis" userId="1b6c934f-d8c5-473c-9f45-0ec952064abc" providerId="ADAL" clId="{4511F318-6C2F-4193-B0D8-447C07D3BBB9}" dt="2018-04-16T14:29:19.562" v="390" actId="26606"/>
          <ac:spMkLst>
            <pc:docMk/>
            <pc:sldMk cId="2674340774" sldId="306"/>
            <ac:spMk id="2" creationId="{939E59F1-9A0B-4F4A-8E73-8DB3C8F443B0}"/>
          </ac:spMkLst>
        </pc:spChg>
        <pc:spChg chg="mod">
          <ac:chgData name="Apostolellis, Panagiotis" userId="1b6c934f-d8c5-473c-9f45-0ec952064abc" providerId="ADAL" clId="{4511F318-6C2F-4193-B0D8-447C07D3BBB9}" dt="2018-04-16T14:30:40.240" v="394" actId="113"/>
          <ac:spMkLst>
            <pc:docMk/>
            <pc:sldMk cId="2674340774" sldId="306"/>
            <ac:spMk id="3" creationId="{EEED94FA-BB3C-449C-AD45-48D7FE17C33D}"/>
          </ac:spMkLst>
        </pc:spChg>
        <pc:spChg chg="add del">
          <ac:chgData name="Apostolellis, Panagiotis" userId="1b6c934f-d8c5-473c-9f45-0ec952064abc" providerId="ADAL" clId="{4511F318-6C2F-4193-B0D8-447C07D3BBB9}" dt="2018-04-16T14:29:07.179" v="383" actId="26606"/>
          <ac:spMkLst>
            <pc:docMk/>
            <pc:sldMk cId="2674340774" sldId="306"/>
            <ac:spMk id="71" creationId="{07CEFFDD-605F-41E2-8017-6484074C5CAA}"/>
          </ac:spMkLst>
        </pc:spChg>
        <pc:spChg chg="add del">
          <ac:chgData name="Apostolellis, Panagiotis" userId="1b6c934f-d8c5-473c-9f45-0ec952064abc" providerId="ADAL" clId="{4511F318-6C2F-4193-B0D8-447C07D3BBB9}" dt="2018-04-16T14:29:11.366" v="387" actId="26606"/>
          <ac:spMkLst>
            <pc:docMk/>
            <pc:sldMk cId="2674340774" sldId="306"/>
            <ac:spMk id="6148" creationId="{07CEFFDD-605F-41E2-8017-6484074C5CAA}"/>
          </ac:spMkLst>
        </pc:spChg>
        <pc:spChg chg="add">
          <ac:chgData name="Apostolellis, Panagiotis" userId="1b6c934f-d8c5-473c-9f45-0ec952064abc" providerId="ADAL" clId="{4511F318-6C2F-4193-B0D8-447C07D3BBB9}" dt="2018-04-16T14:29:19.562" v="390" actId="26606"/>
          <ac:spMkLst>
            <pc:docMk/>
            <pc:sldMk cId="2674340774" sldId="306"/>
            <ac:spMk id="6149" creationId="{07CEFFDD-605F-41E2-8017-6484074C5CAA}"/>
          </ac:spMkLst>
        </pc:spChg>
        <pc:picChg chg="add mod ord">
          <ac:chgData name="Apostolellis, Panagiotis" userId="1b6c934f-d8c5-473c-9f45-0ec952064abc" providerId="ADAL" clId="{4511F318-6C2F-4193-B0D8-447C07D3BBB9}" dt="2018-04-16T14:29:19.562" v="390" actId="26606"/>
          <ac:picMkLst>
            <pc:docMk/>
            <pc:sldMk cId="2674340774" sldId="306"/>
            <ac:picMk id="6146" creationId="{71F46AA5-6EB2-4C24-9346-B31C9F1FCDC6}"/>
          </ac:picMkLst>
        </pc:picChg>
      </pc:sldChg>
      <pc:sldChg chg="addSp delSp modSp add mod setBg">
        <pc:chgData name="Apostolellis, Panagiotis" userId="1b6c934f-d8c5-473c-9f45-0ec952064abc" providerId="ADAL" clId="{4511F318-6C2F-4193-B0D8-447C07D3BBB9}" dt="2018-04-16T14:41:58.442" v="524" actId="20577"/>
        <pc:sldMkLst>
          <pc:docMk/>
          <pc:sldMk cId="1489656401" sldId="307"/>
        </pc:sldMkLst>
        <pc:spChg chg="mod">
          <ac:chgData name="Apostolellis, Panagiotis" userId="1b6c934f-d8c5-473c-9f45-0ec952064abc" providerId="ADAL" clId="{4511F318-6C2F-4193-B0D8-447C07D3BBB9}" dt="2018-04-16T14:39:57.906" v="483" actId="26606"/>
          <ac:spMkLst>
            <pc:docMk/>
            <pc:sldMk cId="1489656401" sldId="307"/>
            <ac:spMk id="2" creationId="{C2180ABA-807B-4BFA-BE17-31A4B2B784F2}"/>
          </ac:spMkLst>
        </pc:spChg>
        <pc:spChg chg="add del">
          <ac:chgData name="Apostolellis, Panagiotis" userId="1b6c934f-d8c5-473c-9f45-0ec952064abc" providerId="ADAL" clId="{4511F318-6C2F-4193-B0D8-447C07D3BBB9}" dt="2018-04-16T14:41:31.985" v="511" actId="478"/>
          <ac:spMkLst>
            <pc:docMk/>
            <pc:sldMk cId="1489656401" sldId="307"/>
            <ac:spMk id="3" creationId="{069FF221-19AB-491B-809B-E49F1172C44B}"/>
          </ac:spMkLst>
        </pc:spChg>
        <pc:spChg chg="add del mod">
          <ac:chgData name="Apostolellis, Panagiotis" userId="1b6c934f-d8c5-473c-9f45-0ec952064abc" providerId="ADAL" clId="{4511F318-6C2F-4193-B0D8-447C07D3BBB9}" dt="2018-04-16T14:41:35.391" v="512" actId="478"/>
          <ac:spMkLst>
            <pc:docMk/>
            <pc:sldMk cId="1489656401" sldId="307"/>
            <ac:spMk id="7" creationId="{7B40A818-72E3-4664-AB7A-1A0279E51706}"/>
          </ac:spMkLst>
        </pc:spChg>
        <pc:spChg chg="add del">
          <ac:chgData name="Apostolellis, Panagiotis" userId="1b6c934f-d8c5-473c-9f45-0ec952064abc" providerId="ADAL" clId="{4511F318-6C2F-4193-B0D8-447C07D3BBB9}" dt="2018-04-16T14:39:57.906" v="483" actId="26606"/>
          <ac:spMkLst>
            <pc:docMk/>
            <pc:sldMk cId="1489656401" sldId="307"/>
            <ac:spMk id="10" creationId="{67218665-EA77-40EC-8172-4F17E2DEDB3D}"/>
          </ac:spMkLst>
        </pc:spChg>
        <pc:graphicFrameChg chg="add del mod">
          <ac:chgData name="Apostolellis, Panagiotis" userId="1b6c934f-d8c5-473c-9f45-0ec952064abc" providerId="ADAL" clId="{4511F318-6C2F-4193-B0D8-447C07D3BBB9}" dt="2018-04-16T14:39:57.906" v="483" actId="26606"/>
          <ac:graphicFrameMkLst>
            <pc:docMk/>
            <pc:sldMk cId="1489656401" sldId="307"/>
            <ac:graphicFrameMk id="5" creationId="{5EE961FA-9285-436C-9DE3-6D3860B90589}"/>
          </ac:graphicFrameMkLst>
        </pc:graphicFrameChg>
        <pc:graphicFrameChg chg="add del mod">
          <ac:chgData name="Apostolellis, Panagiotis" userId="1b6c934f-d8c5-473c-9f45-0ec952064abc" providerId="ADAL" clId="{4511F318-6C2F-4193-B0D8-447C07D3BBB9}" dt="2018-04-16T14:41:58.442" v="524" actId="20577"/>
          <ac:graphicFrameMkLst>
            <pc:docMk/>
            <pc:sldMk cId="1489656401" sldId="307"/>
            <ac:graphicFrameMk id="6" creationId="{84DB5165-0DDD-44B7-B9D4-1653316992FE}"/>
          </ac:graphicFrameMkLst>
        </pc:graphicFrameChg>
      </pc:sldChg>
      <pc:sldChg chg="addSp delSp modSp add mod setBg modAnim modNotesTx">
        <pc:chgData name="Apostolellis, Panagiotis" userId="1b6c934f-d8c5-473c-9f45-0ec952064abc" providerId="ADAL" clId="{4511F318-6C2F-4193-B0D8-447C07D3BBB9}" dt="2018-04-17T13:49:13.100" v="636" actId="113"/>
        <pc:sldMkLst>
          <pc:docMk/>
          <pc:sldMk cId="4050940044" sldId="308"/>
        </pc:sldMkLst>
        <pc:spChg chg="mod">
          <ac:chgData name="Apostolellis, Panagiotis" userId="1b6c934f-d8c5-473c-9f45-0ec952064abc" providerId="ADAL" clId="{4511F318-6C2F-4193-B0D8-447C07D3BBB9}" dt="2018-04-17T13:47:23.541" v="616"/>
          <ac:spMkLst>
            <pc:docMk/>
            <pc:sldMk cId="4050940044" sldId="308"/>
            <ac:spMk id="2" creationId="{AD5056A6-EF09-4005-8A98-2068AEF2346C}"/>
          </ac:spMkLst>
        </pc:spChg>
        <pc:spChg chg="add del">
          <ac:chgData name="Apostolellis, Panagiotis" userId="1b6c934f-d8c5-473c-9f45-0ec952064abc" providerId="ADAL" clId="{4511F318-6C2F-4193-B0D8-447C07D3BBB9}" dt="2018-04-16T14:46:59.497" v="542" actId="26606"/>
          <ac:spMkLst>
            <pc:docMk/>
            <pc:sldMk cId="4050940044" sldId="308"/>
            <ac:spMk id="3" creationId="{91B05EED-1D5A-4AB2-8F35-4FF3DE4A03A7}"/>
          </ac:spMkLst>
        </pc:spChg>
        <pc:spChg chg="add del">
          <ac:chgData name="Apostolellis, Panagiotis" userId="1b6c934f-d8c5-473c-9f45-0ec952064abc" providerId="ADAL" clId="{4511F318-6C2F-4193-B0D8-447C07D3BBB9}" dt="2018-04-16T14:47:45.291" v="552" actId="26606"/>
          <ac:spMkLst>
            <pc:docMk/>
            <pc:sldMk cId="4050940044" sldId="308"/>
            <ac:spMk id="10" creationId="{67218665-EA77-40EC-8172-4F17E2DEDB3D}"/>
          </ac:spMkLst>
        </pc:spChg>
        <pc:spChg chg="add del">
          <ac:chgData name="Apostolellis, Panagiotis" userId="1b6c934f-d8c5-473c-9f45-0ec952064abc" providerId="ADAL" clId="{4511F318-6C2F-4193-B0D8-447C07D3BBB9}" dt="2018-04-16T14:47:33.207" v="550" actId="26606"/>
          <ac:spMkLst>
            <pc:docMk/>
            <pc:sldMk cId="4050940044" sldId="308"/>
            <ac:spMk id="15" creationId="{788D80A3-503A-400A-9D7F-99EC3CE0654D}"/>
          </ac:spMkLst>
        </pc:spChg>
        <pc:graphicFrameChg chg="add del">
          <ac:chgData name="Apostolellis, Panagiotis" userId="1b6c934f-d8c5-473c-9f45-0ec952064abc" providerId="ADAL" clId="{4511F318-6C2F-4193-B0D8-447C07D3BBB9}" dt="2018-04-16T14:46:56.125" v="539" actId="26606"/>
          <ac:graphicFrameMkLst>
            <pc:docMk/>
            <pc:sldMk cId="4050940044" sldId="308"/>
            <ac:graphicFrameMk id="5" creationId="{E8D18377-D671-4C0E-A4DB-1B6269FE6625}"/>
          </ac:graphicFrameMkLst>
        </pc:graphicFrameChg>
        <pc:graphicFrameChg chg="add del">
          <ac:chgData name="Apostolellis, Panagiotis" userId="1b6c934f-d8c5-473c-9f45-0ec952064abc" providerId="ADAL" clId="{4511F318-6C2F-4193-B0D8-447C07D3BBB9}" dt="2018-04-16T14:46:59.482" v="541" actId="26606"/>
          <ac:graphicFrameMkLst>
            <pc:docMk/>
            <pc:sldMk cId="4050940044" sldId="308"/>
            <ac:graphicFrameMk id="7" creationId="{02A94A6F-BFC9-43D5-82B3-43C12DF51E24}"/>
          </ac:graphicFrameMkLst>
        </pc:graphicFrameChg>
        <pc:graphicFrameChg chg="add mod modGraphic">
          <ac:chgData name="Apostolellis, Panagiotis" userId="1b6c934f-d8c5-473c-9f45-0ec952064abc" providerId="ADAL" clId="{4511F318-6C2F-4193-B0D8-447C07D3BBB9}" dt="2018-04-17T13:49:13.100" v="636" actId="113"/>
          <ac:graphicFrameMkLst>
            <pc:docMk/>
            <pc:sldMk cId="4050940044" sldId="308"/>
            <ac:graphicFrameMk id="9" creationId="{7B47486F-999F-418D-84A7-30E4E8588E2F}"/>
          </ac:graphicFrameMkLst>
        </pc:graphicFrameChg>
      </pc:sldChg>
      <pc:sldChg chg="addSp delSp modSp add setBg delDesignElem">
        <pc:chgData name="Apostolellis, Panagiotis" userId="1b6c934f-d8c5-473c-9f45-0ec952064abc" providerId="ADAL" clId="{4511F318-6C2F-4193-B0D8-447C07D3BBB9}" dt="2018-04-17T13:48:01.987" v="623"/>
        <pc:sldMkLst>
          <pc:docMk/>
          <pc:sldMk cId="2875085156" sldId="309"/>
        </pc:sldMkLst>
        <pc:spChg chg="add del mod">
          <ac:chgData name="Apostolellis, Panagiotis" userId="1b6c934f-d8c5-473c-9f45-0ec952064abc" providerId="ADAL" clId="{4511F318-6C2F-4193-B0D8-447C07D3BBB9}" dt="2018-04-17T13:48:01.987" v="623"/>
          <ac:spMkLst>
            <pc:docMk/>
            <pc:sldMk cId="2875085156" sldId="309"/>
            <ac:spMk id="3" creationId="{FB92B90F-9E97-439E-A762-E34AE6CC9638}"/>
          </ac:spMkLst>
        </pc:spChg>
        <pc:spChg chg="add del">
          <ac:chgData name="Apostolellis, Panagiotis" userId="1b6c934f-d8c5-473c-9f45-0ec952064abc" providerId="ADAL" clId="{4511F318-6C2F-4193-B0D8-447C07D3BBB9}" dt="2018-04-17T13:48:01.987" v="623"/>
          <ac:spMkLst>
            <pc:docMk/>
            <pc:sldMk cId="2875085156" sldId="309"/>
            <ac:spMk id="10" creationId="{67218665-EA77-40EC-8172-4F17E2DEDB3D}"/>
          </ac:spMkLst>
        </pc:spChg>
      </pc:sldChg>
      <pc:sldChg chg="add del">
        <pc:chgData name="Apostolellis, Panagiotis" userId="1b6c934f-d8c5-473c-9f45-0ec952064abc" providerId="ADAL" clId="{4511F318-6C2F-4193-B0D8-447C07D3BBB9}" dt="2018-04-17T13:46:16.437" v="610"/>
        <pc:sldMkLst>
          <pc:docMk/>
          <pc:sldMk cId="3659017308" sldId="309"/>
        </pc:sldMkLst>
      </pc:sldChg>
      <pc:sldChg chg="add del">
        <pc:chgData name="Apostolellis, Panagiotis" userId="1b6c934f-d8c5-473c-9f45-0ec952064abc" providerId="ADAL" clId="{4511F318-6C2F-4193-B0D8-447C07D3BBB9}" dt="2018-04-17T13:46:39.641" v="612"/>
        <pc:sldMkLst>
          <pc:docMk/>
          <pc:sldMk cId="4176787451" sldId="309"/>
        </pc:sldMkLst>
      </pc:sldChg>
      <pc:sldChg chg="add del ord">
        <pc:chgData name="Apostolellis, Panagiotis" userId="1b6c934f-d8c5-473c-9f45-0ec952064abc" providerId="ADAL" clId="{4511F318-6C2F-4193-B0D8-447C07D3BBB9}" dt="2018-04-17T14:41:44.126" v="835" actId="2696"/>
        <pc:sldMkLst>
          <pc:docMk/>
          <pc:sldMk cId="501185347" sldId="31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09D3F-42BF-4165-A973-A0A6A3365253}"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EB561A8A-AA99-4143-B98B-7A79EDAC6BA2}">
      <dgm:prSet custT="1"/>
      <dgm:spPr/>
      <dgm:t>
        <a:bodyPr/>
        <a:lstStyle/>
        <a:p>
          <a:r>
            <a:rPr lang="en-US" sz="2800" dirty="0"/>
            <a:t>Wrapper around Requests module</a:t>
          </a:r>
        </a:p>
      </dgm:t>
    </dgm:pt>
    <dgm:pt modelId="{C54B17CD-CCD0-425D-B447-3F3CE8462E91}" type="parTrans" cxnId="{583BDDAF-1970-4CCB-B24F-3BE52A5E282F}">
      <dgm:prSet/>
      <dgm:spPr/>
      <dgm:t>
        <a:bodyPr/>
        <a:lstStyle/>
        <a:p>
          <a:endParaRPr lang="en-US" sz="1200"/>
        </a:p>
      </dgm:t>
    </dgm:pt>
    <dgm:pt modelId="{AD27EA35-BBE0-415A-AE29-AD2C98F5BEC4}" type="sibTrans" cxnId="{583BDDAF-1970-4CCB-B24F-3BE52A5E282F}">
      <dgm:prSet/>
      <dgm:spPr/>
      <dgm:t>
        <a:bodyPr/>
        <a:lstStyle/>
        <a:p>
          <a:endParaRPr lang="en-US" sz="1200"/>
        </a:p>
      </dgm:t>
    </dgm:pt>
    <dgm:pt modelId="{65C2C3B4-137A-4132-9FE6-8B832819CC3F}">
      <dgm:prSet custT="1"/>
      <dgm:spPr/>
      <dgm:t>
        <a:bodyPr/>
        <a:lstStyle/>
        <a:p>
          <a:r>
            <a:rPr lang="en-US" sz="2800"/>
            <a:t>Provides test data</a:t>
          </a:r>
        </a:p>
      </dgm:t>
    </dgm:pt>
    <dgm:pt modelId="{122E9774-784F-477A-BE42-8A2EF61BBAE1}" type="parTrans" cxnId="{F421700B-BCAD-4B0B-8C25-818261D9D149}">
      <dgm:prSet/>
      <dgm:spPr/>
      <dgm:t>
        <a:bodyPr/>
        <a:lstStyle/>
        <a:p>
          <a:endParaRPr lang="en-US" sz="1200"/>
        </a:p>
      </dgm:t>
    </dgm:pt>
    <dgm:pt modelId="{70D14D1A-B8CF-468F-BA9F-547ED45ABD3D}" type="sibTrans" cxnId="{F421700B-BCAD-4B0B-8C25-818261D9D149}">
      <dgm:prSet/>
      <dgm:spPr/>
      <dgm:t>
        <a:bodyPr/>
        <a:lstStyle/>
        <a:p>
          <a:endParaRPr lang="en-US" sz="1200"/>
        </a:p>
      </dgm:t>
    </dgm:pt>
    <dgm:pt modelId="{BD4F611F-87D4-4F3E-A610-5D227BEABC0F}">
      <dgm:prSet custT="1"/>
      <dgm:spPr/>
      <dgm:t>
        <a:bodyPr/>
        <a:lstStyle/>
        <a:p>
          <a:r>
            <a:rPr lang="en-US" sz="2800" dirty="0"/>
            <a:t>Connects to the actual Canvas API</a:t>
          </a:r>
        </a:p>
      </dgm:t>
    </dgm:pt>
    <dgm:pt modelId="{A231C3A2-6F1C-47E5-B61B-8C881E6BDFC9}" type="parTrans" cxnId="{D676746D-15EA-4585-A190-DC424119B7B5}">
      <dgm:prSet/>
      <dgm:spPr/>
      <dgm:t>
        <a:bodyPr/>
        <a:lstStyle/>
        <a:p>
          <a:endParaRPr lang="en-US" sz="1200"/>
        </a:p>
      </dgm:t>
    </dgm:pt>
    <dgm:pt modelId="{3EB35360-E7C1-4A76-A85B-9CED70A173B9}" type="sibTrans" cxnId="{D676746D-15EA-4585-A190-DC424119B7B5}">
      <dgm:prSet/>
      <dgm:spPr/>
      <dgm:t>
        <a:bodyPr/>
        <a:lstStyle/>
        <a:p>
          <a:endParaRPr lang="en-US" sz="1200"/>
        </a:p>
      </dgm:t>
    </dgm:pt>
    <dgm:pt modelId="{D927A2EF-D51E-4CBA-BB99-5B85209B8180}">
      <dgm:prSet custT="1"/>
      <dgm:spPr/>
      <dgm:t>
        <a:bodyPr/>
        <a:lstStyle/>
        <a:p>
          <a:r>
            <a:rPr lang="en-US" sz="2800" b="1" dirty="0"/>
            <a:t>See Documentation</a:t>
          </a:r>
          <a:endParaRPr lang="en-US" sz="2800" dirty="0"/>
        </a:p>
      </dgm:t>
    </dgm:pt>
    <dgm:pt modelId="{D9A3BB3C-F859-4847-84B3-874A3110B527}" type="parTrans" cxnId="{71F15BCA-886E-455C-8E04-583BA4CF5C4A}">
      <dgm:prSet/>
      <dgm:spPr/>
      <dgm:t>
        <a:bodyPr/>
        <a:lstStyle/>
        <a:p>
          <a:endParaRPr lang="en-US" sz="1200"/>
        </a:p>
      </dgm:t>
    </dgm:pt>
    <dgm:pt modelId="{604C0FB8-47FE-475E-A19D-41F903662D0C}" type="sibTrans" cxnId="{71F15BCA-886E-455C-8E04-583BA4CF5C4A}">
      <dgm:prSet/>
      <dgm:spPr/>
      <dgm:t>
        <a:bodyPr/>
        <a:lstStyle/>
        <a:p>
          <a:endParaRPr lang="en-US" sz="1200"/>
        </a:p>
      </dgm:t>
    </dgm:pt>
    <dgm:pt modelId="{F11E50B4-DEF0-4D50-B885-6CD43B7CF227}" type="pres">
      <dgm:prSet presAssocID="{C0E09D3F-42BF-4165-A973-A0A6A3365253}" presName="vert0" presStyleCnt="0">
        <dgm:presLayoutVars>
          <dgm:dir/>
          <dgm:animOne val="branch"/>
          <dgm:animLvl val="lvl"/>
        </dgm:presLayoutVars>
      </dgm:prSet>
      <dgm:spPr/>
    </dgm:pt>
    <dgm:pt modelId="{DCAF429F-5D29-4AD0-8172-9B4111DAB47A}" type="pres">
      <dgm:prSet presAssocID="{EB561A8A-AA99-4143-B98B-7A79EDAC6BA2}" presName="thickLine" presStyleLbl="alignNode1" presStyleIdx="0" presStyleCnt="4"/>
      <dgm:spPr/>
    </dgm:pt>
    <dgm:pt modelId="{98B97B2E-3970-4DAF-B10F-75DB6C14E3E8}" type="pres">
      <dgm:prSet presAssocID="{EB561A8A-AA99-4143-B98B-7A79EDAC6BA2}" presName="horz1" presStyleCnt="0"/>
      <dgm:spPr/>
    </dgm:pt>
    <dgm:pt modelId="{DC443C36-EAEE-4DC0-81BD-8AFCA87762C6}" type="pres">
      <dgm:prSet presAssocID="{EB561A8A-AA99-4143-B98B-7A79EDAC6BA2}" presName="tx1" presStyleLbl="revTx" presStyleIdx="0" presStyleCnt="4" custScaleX="500000"/>
      <dgm:spPr/>
    </dgm:pt>
    <dgm:pt modelId="{92B42F98-C155-40F7-B55B-C9F96BE8D07A}" type="pres">
      <dgm:prSet presAssocID="{EB561A8A-AA99-4143-B98B-7A79EDAC6BA2}" presName="vert1" presStyleCnt="0"/>
      <dgm:spPr/>
    </dgm:pt>
    <dgm:pt modelId="{74CB0DE8-B751-4183-8E46-0691883B3CF0}" type="pres">
      <dgm:prSet presAssocID="{65C2C3B4-137A-4132-9FE6-8B832819CC3F}" presName="thickLine" presStyleLbl="alignNode1" presStyleIdx="1" presStyleCnt="4"/>
      <dgm:spPr/>
    </dgm:pt>
    <dgm:pt modelId="{A6488105-A63A-4604-9443-C0167D88D3CD}" type="pres">
      <dgm:prSet presAssocID="{65C2C3B4-137A-4132-9FE6-8B832819CC3F}" presName="horz1" presStyleCnt="0"/>
      <dgm:spPr/>
    </dgm:pt>
    <dgm:pt modelId="{F0B36622-4C6B-4D2D-96C9-EB1B9B55E198}" type="pres">
      <dgm:prSet presAssocID="{65C2C3B4-137A-4132-9FE6-8B832819CC3F}" presName="tx1" presStyleLbl="revTx" presStyleIdx="1" presStyleCnt="4"/>
      <dgm:spPr/>
    </dgm:pt>
    <dgm:pt modelId="{F6DE0D61-26CD-463C-8E28-A9CA751C2ED2}" type="pres">
      <dgm:prSet presAssocID="{65C2C3B4-137A-4132-9FE6-8B832819CC3F}" presName="vert1" presStyleCnt="0"/>
      <dgm:spPr/>
    </dgm:pt>
    <dgm:pt modelId="{F96D1EA4-DAF6-4810-990C-F0537472869B}" type="pres">
      <dgm:prSet presAssocID="{BD4F611F-87D4-4F3E-A610-5D227BEABC0F}" presName="thickLine" presStyleLbl="alignNode1" presStyleIdx="2" presStyleCnt="4"/>
      <dgm:spPr/>
    </dgm:pt>
    <dgm:pt modelId="{BA655F98-615D-4B5E-9A62-71D655152CF5}" type="pres">
      <dgm:prSet presAssocID="{BD4F611F-87D4-4F3E-A610-5D227BEABC0F}" presName="horz1" presStyleCnt="0"/>
      <dgm:spPr/>
    </dgm:pt>
    <dgm:pt modelId="{368F1CBF-8C56-42D4-B715-3493058CD58E}" type="pres">
      <dgm:prSet presAssocID="{BD4F611F-87D4-4F3E-A610-5D227BEABC0F}" presName="tx1" presStyleLbl="revTx" presStyleIdx="2" presStyleCnt="4"/>
      <dgm:spPr/>
    </dgm:pt>
    <dgm:pt modelId="{CA3D127F-D0DF-4DC5-AA76-F991F75D03CA}" type="pres">
      <dgm:prSet presAssocID="{BD4F611F-87D4-4F3E-A610-5D227BEABC0F}" presName="vert1" presStyleCnt="0"/>
      <dgm:spPr/>
    </dgm:pt>
    <dgm:pt modelId="{2AFF3F31-D2BC-401C-B343-8EF75EB8FBE3}" type="pres">
      <dgm:prSet presAssocID="{D927A2EF-D51E-4CBA-BB99-5B85209B8180}" presName="thickLine" presStyleLbl="alignNode1" presStyleIdx="3" presStyleCnt="4"/>
      <dgm:spPr/>
    </dgm:pt>
    <dgm:pt modelId="{FBDEA8F1-5C1F-4A14-9969-FD3AE81E13E4}" type="pres">
      <dgm:prSet presAssocID="{D927A2EF-D51E-4CBA-BB99-5B85209B8180}" presName="horz1" presStyleCnt="0"/>
      <dgm:spPr/>
    </dgm:pt>
    <dgm:pt modelId="{3097295B-74D1-4690-8955-0FD99B54EA7A}" type="pres">
      <dgm:prSet presAssocID="{D927A2EF-D51E-4CBA-BB99-5B85209B8180}" presName="tx1" presStyleLbl="revTx" presStyleIdx="3" presStyleCnt="4"/>
      <dgm:spPr/>
    </dgm:pt>
    <dgm:pt modelId="{05700EAE-DF7C-45B4-839E-D4179B701179}" type="pres">
      <dgm:prSet presAssocID="{D927A2EF-D51E-4CBA-BB99-5B85209B8180}" presName="vert1" presStyleCnt="0"/>
      <dgm:spPr/>
    </dgm:pt>
  </dgm:ptLst>
  <dgm:cxnLst>
    <dgm:cxn modelId="{F421700B-BCAD-4B0B-8C25-818261D9D149}" srcId="{C0E09D3F-42BF-4165-A973-A0A6A3365253}" destId="{65C2C3B4-137A-4132-9FE6-8B832819CC3F}" srcOrd="1" destOrd="0" parTransId="{122E9774-784F-477A-BE42-8A2EF61BBAE1}" sibTransId="{70D14D1A-B8CF-468F-BA9F-547ED45ABD3D}"/>
    <dgm:cxn modelId="{FB5D690E-285C-46E9-A86D-F19C7C4772DB}" type="presOf" srcId="{D927A2EF-D51E-4CBA-BB99-5B85209B8180}" destId="{3097295B-74D1-4690-8955-0FD99B54EA7A}" srcOrd="0" destOrd="0" presId="urn:microsoft.com/office/officeart/2008/layout/LinedList"/>
    <dgm:cxn modelId="{D676746D-15EA-4585-A190-DC424119B7B5}" srcId="{C0E09D3F-42BF-4165-A973-A0A6A3365253}" destId="{BD4F611F-87D4-4F3E-A610-5D227BEABC0F}" srcOrd="2" destOrd="0" parTransId="{A231C3A2-6F1C-47E5-B61B-8C881E6BDFC9}" sibTransId="{3EB35360-E7C1-4A76-A85B-9CED70A173B9}"/>
    <dgm:cxn modelId="{9990DC9E-E6E4-4516-82EC-1BED4B99EEFC}" type="presOf" srcId="{BD4F611F-87D4-4F3E-A610-5D227BEABC0F}" destId="{368F1CBF-8C56-42D4-B715-3493058CD58E}" srcOrd="0" destOrd="0" presId="urn:microsoft.com/office/officeart/2008/layout/LinedList"/>
    <dgm:cxn modelId="{583BDDAF-1970-4CCB-B24F-3BE52A5E282F}" srcId="{C0E09D3F-42BF-4165-A973-A0A6A3365253}" destId="{EB561A8A-AA99-4143-B98B-7A79EDAC6BA2}" srcOrd="0" destOrd="0" parTransId="{C54B17CD-CCD0-425D-B447-3F3CE8462E91}" sibTransId="{AD27EA35-BBE0-415A-AE29-AD2C98F5BEC4}"/>
    <dgm:cxn modelId="{E4DF5AB2-4B2E-4AFD-B729-6EBE0B968218}" type="presOf" srcId="{EB561A8A-AA99-4143-B98B-7A79EDAC6BA2}" destId="{DC443C36-EAEE-4DC0-81BD-8AFCA87762C6}" srcOrd="0" destOrd="0" presId="urn:microsoft.com/office/officeart/2008/layout/LinedList"/>
    <dgm:cxn modelId="{71F15BCA-886E-455C-8E04-583BA4CF5C4A}" srcId="{C0E09D3F-42BF-4165-A973-A0A6A3365253}" destId="{D927A2EF-D51E-4CBA-BB99-5B85209B8180}" srcOrd="3" destOrd="0" parTransId="{D9A3BB3C-F859-4847-84B3-874A3110B527}" sibTransId="{604C0FB8-47FE-475E-A19D-41F903662D0C}"/>
    <dgm:cxn modelId="{184748E0-2509-487E-ACB3-BFD1E5E1922B}" type="presOf" srcId="{C0E09D3F-42BF-4165-A973-A0A6A3365253}" destId="{F11E50B4-DEF0-4D50-B885-6CD43B7CF227}" srcOrd="0" destOrd="0" presId="urn:microsoft.com/office/officeart/2008/layout/LinedList"/>
    <dgm:cxn modelId="{CAED5FEF-069B-4BDA-9E83-4C95751BCF60}" type="presOf" srcId="{65C2C3B4-137A-4132-9FE6-8B832819CC3F}" destId="{F0B36622-4C6B-4D2D-96C9-EB1B9B55E198}" srcOrd="0" destOrd="0" presId="urn:microsoft.com/office/officeart/2008/layout/LinedList"/>
    <dgm:cxn modelId="{704F3121-DAD3-441B-A5B1-6457760A16F8}" type="presParOf" srcId="{F11E50B4-DEF0-4D50-B885-6CD43B7CF227}" destId="{DCAF429F-5D29-4AD0-8172-9B4111DAB47A}" srcOrd="0" destOrd="0" presId="urn:microsoft.com/office/officeart/2008/layout/LinedList"/>
    <dgm:cxn modelId="{CC7B13C0-35C3-4C40-A02D-EDD0253EE000}" type="presParOf" srcId="{F11E50B4-DEF0-4D50-B885-6CD43B7CF227}" destId="{98B97B2E-3970-4DAF-B10F-75DB6C14E3E8}" srcOrd="1" destOrd="0" presId="urn:microsoft.com/office/officeart/2008/layout/LinedList"/>
    <dgm:cxn modelId="{97AA6FD6-B728-4336-A92D-81201BE1DC28}" type="presParOf" srcId="{98B97B2E-3970-4DAF-B10F-75DB6C14E3E8}" destId="{DC443C36-EAEE-4DC0-81BD-8AFCA87762C6}" srcOrd="0" destOrd="0" presId="urn:microsoft.com/office/officeart/2008/layout/LinedList"/>
    <dgm:cxn modelId="{65255358-AF7C-40BC-A9BA-0737613839AC}" type="presParOf" srcId="{98B97B2E-3970-4DAF-B10F-75DB6C14E3E8}" destId="{92B42F98-C155-40F7-B55B-C9F96BE8D07A}" srcOrd="1" destOrd="0" presId="urn:microsoft.com/office/officeart/2008/layout/LinedList"/>
    <dgm:cxn modelId="{DBA3E84A-EE78-4837-868A-3A3D64E292F8}" type="presParOf" srcId="{F11E50B4-DEF0-4D50-B885-6CD43B7CF227}" destId="{74CB0DE8-B751-4183-8E46-0691883B3CF0}" srcOrd="2" destOrd="0" presId="urn:microsoft.com/office/officeart/2008/layout/LinedList"/>
    <dgm:cxn modelId="{9B6667B6-B9BB-4353-937D-F765BF1D3836}" type="presParOf" srcId="{F11E50B4-DEF0-4D50-B885-6CD43B7CF227}" destId="{A6488105-A63A-4604-9443-C0167D88D3CD}" srcOrd="3" destOrd="0" presId="urn:microsoft.com/office/officeart/2008/layout/LinedList"/>
    <dgm:cxn modelId="{E9E36E37-AF7E-4165-9DCC-91332980CCAB}" type="presParOf" srcId="{A6488105-A63A-4604-9443-C0167D88D3CD}" destId="{F0B36622-4C6B-4D2D-96C9-EB1B9B55E198}" srcOrd="0" destOrd="0" presId="urn:microsoft.com/office/officeart/2008/layout/LinedList"/>
    <dgm:cxn modelId="{118E7B9B-31B9-4D67-839A-EE9FAD9EA193}" type="presParOf" srcId="{A6488105-A63A-4604-9443-C0167D88D3CD}" destId="{F6DE0D61-26CD-463C-8E28-A9CA751C2ED2}" srcOrd="1" destOrd="0" presId="urn:microsoft.com/office/officeart/2008/layout/LinedList"/>
    <dgm:cxn modelId="{A271EF84-2D62-433E-98D2-EF590CAAFAC9}" type="presParOf" srcId="{F11E50B4-DEF0-4D50-B885-6CD43B7CF227}" destId="{F96D1EA4-DAF6-4810-990C-F0537472869B}" srcOrd="4" destOrd="0" presId="urn:microsoft.com/office/officeart/2008/layout/LinedList"/>
    <dgm:cxn modelId="{AB01153C-AFCE-4074-BDEC-C4FE83B3F251}" type="presParOf" srcId="{F11E50B4-DEF0-4D50-B885-6CD43B7CF227}" destId="{BA655F98-615D-4B5E-9A62-71D655152CF5}" srcOrd="5" destOrd="0" presId="urn:microsoft.com/office/officeart/2008/layout/LinedList"/>
    <dgm:cxn modelId="{C872FE08-C68E-4AFB-8ED2-B5F6CB72F4A3}" type="presParOf" srcId="{BA655F98-615D-4B5E-9A62-71D655152CF5}" destId="{368F1CBF-8C56-42D4-B715-3493058CD58E}" srcOrd="0" destOrd="0" presId="urn:microsoft.com/office/officeart/2008/layout/LinedList"/>
    <dgm:cxn modelId="{1395119D-556B-44D3-8FB2-C5081C7AD75C}" type="presParOf" srcId="{BA655F98-615D-4B5E-9A62-71D655152CF5}" destId="{CA3D127F-D0DF-4DC5-AA76-F991F75D03CA}" srcOrd="1" destOrd="0" presId="urn:microsoft.com/office/officeart/2008/layout/LinedList"/>
    <dgm:cxn modelId="{345402AC-D11A-4691-87C2-0A0088AE5801}" type="presParOf" srcId="{F11E50B4-DEF0-4D50-B885-6CD43B7CF227}" destId="{2AFF3F31-D2BC-401C-B343-8EF75EB8FBE3}" srcOrd="6" destOrd="0" presId="urn:microsoft.com/office/officeart/2008/layout/LinedList"/>
    <dgm:cxn modelId="{D7B09BC0-8357-43FE-BC91-07B952BD831F}" type="presParOf" srcId="{F11E50B4-DEF0-4D50-B885-6CD43B7CF227}" destId="{FBDEA8F1-5C1F-4A14-9969-FD3AE81E13E4}" srcOrd="7" destOrd="0" presId="urn:microsoft.com/office/officeart/2008/layout/LinedList"/>
    <dgm:cxn modelId="{D8F5BBB2-5730-429E-8F74-E83515E7013F}" type="presParOf" srcId="{FBDEA8F1-5C1F-4A14-9969-FD3AE81E13E4}" destId="{3097295B-74D1-4690-8955-0FD99B54EA7A}" srcOrd="0" destOrd="0" presId="urn:microsoft.com/office/officeart/2008/layout/LinedList"/>
    <dgm:cxn modelId="{84E6F00E-9814-42C7-BB10-9DC53DDE0C60}" type="presParOf" srcId="{FBDEA8F1-5C1F-4A14-9969-FD3AE81E13E4}" destId="{05700EAE-DF7C-45B4-839E-D4179B7011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9E8CD-D4AE-487B-B57B-7DD8E416A9A6}" type="doc">
      <dgm:prSet loTypeId="urn:microsoft.com/office/officeart/2008/layout/LinedList" loCatId="list" qsTypeId="urn:microsoft.com/office/officeart/2005/8/quickstyle/simple5" qsCatId="simple" csTypeId="urn:microsoft.com/office/officeart/2005/8/colors/accent1_4" csCatId="accent1" phldr="1"/>
      <dgm:spPr/>
      <dgm:t>
        <a:bodyPr/>
        <a:lstStyle/>
        <a:p>
          <a:endParaRPr lang="en-US"/>
        </a:p>
      </dgm:t>
    </dgm:pt>
    <dgm:pt modelId="{58E7C220-697F-4415-BA20-5D6E5C781A74}">
      <dgm:prSet custT="1"/>
      <dgm:spPr/>
      <dgm:t>
        <a:bodyPr/>
        <a:lstStyle/>
        <a:p>
          <a:r>
            <a:rPr lang="en-US" sz="2800" dirty="0"/>
            <a:t>Be here 5-10 minutes early (at regular class time 11 am)</a:t>
          </a:r>
        </a:p>
      </dgm:t>
    </dgm:pt>
    <dgm:pt modelId="{96884526-2328-4A69-B810-182767F4A683}" type="parTrans" cxnId="{BC085C67-8458-4AC1-BD39-B9FD39119E7E}">
      <dgm:prSet/>
      <dgm:spPr/>
      <dgm:t>
        <a:bodyPr/>
        <a:lstStyle/>
        <a:p>
          <a:endParaRPr lang="en-US" sz="1400"/>
        </a:p>
      </dgm:t>
    </dgm:pt>
    <dgm:pt modelId="{02372F2E-6074-4825-BA7D-054E6CAAF6E1}" type="sibTrans" cxnId="{BC085C67-8458-4AC1-BD39-B9FD39119E7E}">
      <dgm:prSet/>
      <dgm:spPr/>
      <dgm:t>
        <a:bodyPr/>
        <a:lstStyle/>
        <a:p>
          <a:endParaRPr lang="en-US" sz="1400"/>
        </a:p>
      </dgm:t>
    </dgm:pt>
    <dgm:pt modelId="{CF77697C-963B-40C0-BCA0-DF3CA384C03A}">
      <dgm:prSet custT="1"/>
      <dgm:spPr/>
      <dgm:t>
        <a:bodyPr/>
        <a:lstStyle/>
        <a:p>
          <a:r>
            <a:rPr lang="en-US" sz="2800" dirty="0"/>
            <a:t>Opens in Canvas at 11:10 am, closes promptly 50 minutes later</a:t>
          </a:r>
        </a:p>
      </dgm:t>
    </dgm:pt>
    <dgm:pt modelId="{CAB88CD1-D01A-497E-A9C9-692B67884536}" type="parTrans" cxnId="{8FBE4890-74CF-4AA2-ACA8-518D032816B5}">
      <dgm:prSet/>
      <dgm:spPr/>
      <dgm:t>
        <a:bodyPr/>
        <a:lstStyle/>
        <a:p>
          <a:endParaRPr lang="en-US" sz="1400"/>
        </a:p>
      </dgm:t>
    </dgm:pt>
    <dgm:pt modelId="{93DAF6AC-F031-435C-B74C-F64955E4C53F}" type="sibTrans" cxnId="{8FBE4890-74CF-4AA2-ACA8-518D032816B5}">
      <dgm:prSet/>
      <dgm:spPr/>
      <dgm:t>
        <a:bodyPr/>
        <a:lstStyle/>
        <a:p>
          <a:endParaRPr lang="en-US" sz="1400"/>
        </a:p>
      </dgm:t>
    </dgm:pt>
    <dgm:pt modelId="{74EC1D54-BAD6-4B93-8194-EFA59E93F7EC}">
      <dgm:prSet custT="1"/>
      <dgm:spPr/>
      <dgm:t>
        <a:bodyPr/>
        <a:lstStyle/>
        <a:p>
          <a:r>
            <a:rPr lang="en-US" sz="2800" dirty="0"/>
            <a:t>Part 1: Canvas Quiz</a:t>
          </a:r>
        </a:p>
        <a:p>
          <a:r>
            <a:rPr lang="en-US" sz="2800" dirty="0"/>
            <a:t>Part 2: </a:t>
          </a:r>
          <a:r>
            <a:rPr lang="en-US" sz="2800" dirty="0" err="1"/>
            <a:t>BlockPy</a:t>
          </a:r>
          <a:r>
            <a:rPr lang="en-US" sz="2800" dirty="0"/>
            <a:t> activity</a:t>
          </a:r>
        </a:p>
      </dgm:t>
    </dgm:pt>
    <dgm:pt modelId="{C0AB9BE2-8F0C-4444-A0ED-DF9D21915AB7}" type="parTrans" cxnId="{FBC355CF-C24C-4627-9D13-F74DF296BBBF}">
      <dgm:prSet/>
      <dgm:spPr/>
      <dgm:t>
        <a:bodyPr/>
        <a:lstStyle/>
        <a:p>
          <a:endParaRPr lang="en-US" sz="1400"/>
        </a:p>
      </dgm:t>
    </dgm:pt>
    <dgm:pt modelId="{330C0BA3-8B16-462E-B124-AE223FC91996}" type="sibTrans" cxnId="{FBC355CF-C24C-4627-9D13-F74DF296BBBF}">
      <dgm:prSet/>
      <dgm:spPr/>
      <dgm:t>
        <a:bodyPr/>
        <a:lstStyle/>
        <a:p>
          <a:endParaRPr lang="en-US" sz="1400"/>
        </a:p>
      </dgm:t>
    </dgm:pt>
    <dgm:pt modelId="{52D005D9-5A80-4D20-AC05-CA2936EC0D49}">
      <dgm:prSet custT="1"/>
      <dgm:spPr/>
      <dgm:t>
        <a:bodyPr/>
        <a:lstStyle/>
        <a:p>
          <a:r>
            <a:rPr lang="en-US" sz="2800" dirty="0"/>
            <a:t>Bring a fully charged laptop – </a:t>
          </a:r>
        </a:p>
        <a:p>
          <a:r>
            <a:rPr lang="en-US" sz="2800" b="1" dirty="0"/>
            <a:t>No extensions for hardware failures!</a:t>
          </a:r>
        </a:p>
      </dgm:t>
    </dgm:pt>
    <dgm:pt modelId="{4D60D3EF-FB08-40D4-BDBA-3CD438D50532}" type="parTrans" cxnId="{BA07CC59-A6D3-4289-8E4D-0045399DFC55}">
      <dgm:prSet/>
      <dgm:spPr/>
      <dgm:t>
        <a:bodyPr/>
        <a:lstStyle/>
        <a:p>
          <a:endParaRPr lang="en-US" sz="1400"/>
        </a:p>
      </dgm:t>
    </dgm:pt>
    <dgm:pt modelId="{72611925-8A2C-4B31-AB55-A8513AFA9414}" type="sibTrans" cxnId="{BA07CC59-A6D3-4289-8E4D-0045399DFC55}">
      <dgm:prSet/>
      <dgm:spPr/>
      <dgm:t>
        <a:bodyPr/>
        <a:lstStyle/>
        <a:p>
          <a:endParaRPr lang="en-US" sz="1400"/>
        </a:p>
      </dgm:t>
    </dgm:pt>
    <dgm:pt modelId="{2BB42EFE-0680-4196-9B1D-A018BEBF486C}" type="pres">
      <dgm:prSet presAssocID="{E5B9E8CD-D4AE-487B-B57B-7DD8E416A9A6}" presName="vert0" presStyleCnt="0">
        <dgm:presLayoutVars>
          <dgm:dir/>
          <dgm:animOne val="branch"/>
          <dgm:animLvl val="lvl"/>
        </dgm:presLayoutVars>
      </dgm:prSet>
      <dgm:spPr/>
    </dgm:pt>
    <dgm:pt modelId="{D0E49F98-35F8-4BED-98C8-C3613F2F755C}" type="pres">
      <dgm:prSet presAssocID="{58E7C220-697F-4415-BA20-5D6E5C781A74}" presName="thickLine" presStyleLbl="alignNode1" presStyleIdx="0" presStyleCnt="4"/>
      <dgm:spPr/>
    </dgm:pt>
    <dgm:pt modelId="{BCB57CEB-E7B2-4629-9E32-0309A746A14D}" type="pres">
      <dgm:prSet presAssocID="{58E7C220-697F-4415-BA20-5D6E5C781A74}" presName="horz1" presStyleCnt="0"/>
      <dgm:spPr/>
    </dgm:pt>
    <dgm:pt modelId="{C84A8293-1A5C-4C27-93D7-13110E860566}" type="pres">
      <dgm:prSet presAssocID="{58E7C220-697F-4415-BA20-5D6E5C781A74}" presName="tx1" presStyleLbl="revTx" presStyleIdx="0" presStyleCnt="4"/>
      <dgm:spPr/>
    </dgm:pt>
    <dgm:pt modelId="{F4D39BD5-5CCE-4E0F-B26D-0A9CD6AA35AE}" type="pres">
      <dgm:prSet presAssocID="{58E7C220-697F-4415-BA20-5D6E5C781A74}" presName="vert1" presStyleCnt="0"/>
      <dgm:spPr/>
    </dgm:pt>
    <dgm:pt modelId="{9A9D5737-AA9A-462D-82EC-172165BA8C4A}" type="pres">
      <dgm:prSet presAssocID="{CF77697C-963B-40C0-BCA0-DF3CA384C03A}" presName="thickLine" presStyleLbl="alignNode1" presStyleIdx="1" presStyleCnt="4"/>
      <dgm:spPr/>
    </dgm:pt>
    <dgm:pt modelId="{36EA76E9-8E62-4523-BF95-B4A4E2408B7F}" type="pres">
      <dgm:prSet presAssocID="{CF77697C-963B-40C0-BCA0-DF3CA384C03A}" presName="horz1" presStyleCnt="0"/>
      <dgm:spPr/>
    </dgm:pt>
    <dgm:pt modelId="{862218CE-2FA7-4360-B767-55FD2A7DE884}" type="pres">
      <dgm:prSet presAssocID="{CF77697C-963B-40C0-BCA0-DF3CA384C03A}" presName="tx1" presStyleLbl="revTx" presStyleIdx="1" presStyleCnt="4"/>
      <dgm:spPr/>
    </dgm:pt>
    <dgm:pt modelId="{67D60014-57B5-44CF-8753-3D7B64194716}" type="pres">
      <dgm:prSet presAssocID="{CF77697C-963B-40C0-BCA0-DF3CA384C03A}" presName="vert1" presStyleCnt="0"/>
      <dgm:spPr/>
    </dgm:pt>
    <dgm:pt modelId="{69CD66CB-447A-4284-9501-30B0BD551DBF}" type="pres">
      <dgm:prSet presAssocID="{74EC1D54-BAD6-4B93-8194-EFA59E93F7EC}" presName="thickLine" presStyleLbl="alignNode1" presStyleIdx="2" presStyleCnt="4"/>
      <dgm:spPr/>
    </dgm:pt>
    <dgm:pt modelId="{6B97E3D8-596F-4B9E-BBC8-79E54C5B3424}" type="pres">
      <dgm:prSet presAssocID="{74EC1D54-BAD6-4B93-8194-EFA59E93F7EC}" presName="horz1" presStyleCnt="0"/>
      <dgm:spPr/>
    </dgm:pt>
    <dgm:pt modelId="{36B720AF-0749-400A-B5E5-6C4300ED349D}" type="pres">
      <dgm:prSet presAssocID="{74EC1D54-BAD6-4B93-8194-EFA59E93F7EC}" presName="tx1" presStyleLbl="revTx" presStyleIdx="2" presStyleCnt="4"/>
      <dgm:spPr/>
    </dgm:pt>
    <dgm:pt modelId="{35909E5F-5E5C-496A-961A-5CEC231BD6C9}" type="pres">
      <dgm:prSet presAssocID="{74EC1D54-BAD6-4B93-8194-EFA59E93F7EC}" presName="vert1" presStyleCnt="0"/>
      <dgm:spPr/>
    </dgm:pt>
    <dgm:pt modelId="{3E0D4BDD-6E82-481A-8DE4-A37AD512680B}" type="pres">
      <dgm:prSet presAssocID="{52D005D9-5A80-4D20-AC05-CA2936EC0D49}" presName="thickLine" presStyleLbl="alignNode1" presStyleIdx="3" presStyleCnt="4"/>
      <dgm:spPr/>
    </dgm:pt>
    <dgm:pt modelId="{7587C10C-7A57-401C-BE41-CFCB5620356B}" type="pres">
      <dgm:prSet presAssocID="{52D005D9-5A80-4D20-AC05-CA2936EC0D49}" presName="horz1" presStyleCnt="0"/>
      <dgm:spPr/>
    </dgm:pt>
    <dgm:pt modelId="{5BEA6468-5A10-4327-BFE2-7ECCD498E072}" type="pres">
      <dgm:prSet presAssocID="{52D005D9-5A80-4D20-AC05-CA2936EC0D49}" presName="tx1" presStyleLbl="revTx" presStyleIdx="3" presStyleCnt="4"/>
      <dgm:spPr/>
    </dgm:pt>
    <dgm:pt modelId="{BAA9D8A1-8B3B-45BD-B419-9843AE95E832}" type="pres">
      <dgm:prSet presAssocID="{52D005D9-5A80-4D20-AC05-CA2936EC0D49}" presName="vert1" presStyleCnt="0"/>
      <dgm:spPr/>
    </dgm:pt>
  </dgm:ptLst>
  <dgm:cxnLst>
    <dgm:cxn modelId="{E23CD421-D652-40CC-B280-19C94BEF51A1}" type="presOf" srcId="{52D005D9-5A80-4D20-AC05-CA2936EC0D49}" destId="{5BEA6468-5A10-4327-BFE2-7ECCD498E072}" srcOrd="0" destOrd="0" presId="urn:microsoft.com/office/officeart/2008/layout/LinedList"/>
    <dgm:cxn modelId="{9134A332-E3D1-416D-90CF-9D6AD586891C}" type="presOf" srcId="{58E7C220-697F-4415-BA20-5D6E5C781A74}" destId="{C84A8293-1A5C-4C27-93D7-13110E860566}" srcOrd="0" destOrd="0" presId="urn:microsoft.com/office/officeart/2008/layout/LinedList"/>
    <dgm:cxn modelId="{BC085C67-8458-4AC1-BD39-B9FD39119E7E}" srcId="{E5B9E8CD-D4AE-487B-B57B-7DD8E416A9A6}" destId="{58E7C220-697F-4415-BA20-5D6E5C781A74}" srcOrd="0" destOrd="0" parTransId="{96884526-2328-4A69-B810-182767F4A683}" sibTransId="{02372F2E-6074-4825-BA7D-054E6CAAF6E1}"/>
    <dgm:cxn modelId="{BA07CC59-A6D3-4289-8E4D-0045399DFC55}" srcId="{E5B9E8CD-D4AE-487B-B57B-7DD8E416A9A6}" destId="{52D005D9-5A80-4D20-AC05-CA2936EC0D49}" srcOrd="3" destOrd="0" parTransId="{4D60D3EF-FB08-40D4-BDBA-3CD438D50532}" sibTransId="{72611925-8A2C-4B31-AB55-A8513AFA9414}"/>
    <dgm:cxn modelId="{8FBE4890-74CF-4AA2-ACA8-518D032816B5}" srcId="{E5B9E8CD-D4AE-487B-B57B-7DD8E416A9A6}" destId="{CF77697C-963B-40C0-BCA0-DF3CA384C03A}" srcOrd="1" destOrd="0" parTransId="{CAB88CD1-D01A-497E-A9C9-692B67884536}" sibTransId="{93DAF6AC-F031-435C-B74C-F64955E4C53F}"/>
    <dgm:cxn modelId="{4D563BC4-2F07-4BC4-B975-748926DD4D79}" type="presOf" srcId="{74EC1D54-BAD6-4B93-8194-EFA59E93F7EC}" destId="{36B720AF-0749-400A-B5E5-6C4300ED349D}" srcOrd="0" destOrd="0" presId="urn:microsoft.com/office/officeart/2008/layout/LinedList"/>
    <dgm:cxn modelId="{FBC355CF-C24C-4627-9D13-F74DF296BBBF}" srcId="{E5B9E8CD-D4AE-487B-B57B-7DD8E416A9A6}" destId="{74EC1D54-BAD6-4B93-8194-EFA59E93F7EC}" srcOrd="2" destOrd="0" parTransId="{C0AB9BE2-8F0C-4444-A0ED-DF9D21915AB7}" sibTransId="{330C0BA3-8B16-462E-B124-AE223FC91996}"/>
    <dgm:cxn modelId="{6F46EADD-A74A-4359-AE25-8CD075843FBC}" type="presOf" srcId="{CF77697C-963B-40C0-BCA0-DF3CA384C03A}" destId="{862218CE-2FA7-4360-B767-55FD2A7DE884}" srcOrd="0" destOrd="0" presId="urn:microsoft.com/office/officeart/2008/layout/LinedList"/>
    <dgm:cxn modelId="{733118FC-A4A5-4873-B79F-602E2D3D5D68}" type="presOf" srcId="{E5B9E8CD-D4AE-487B-B57B-7DD8E416A9A6}" destId="{2BB42EFE-0680-4196-9B1D-A018BEBF486C}" srcOrd="0" destOrd="0" presId="urn:microsoft.com/office/officeart/2008/layout/LinedList"/>
    <dgm:cxn modelId="{448205B6-BA5D-4426-870B-74708FE18C44}" type="presParOf" srcId="{2BB42EFE-0680-4196-9B1D-A018BEBF486C}" destId="{D0E49F98-35F8-4BED-98C8-C3613F2F755C}" srcOrd="0" destOrd="0" presId="urn:microsoft.com/office/officeart/2008/layout/LinedList"/>
    <dgm:cxn modelId="{7D015C78-1533-4C20-9D48-D908D8BB3B23}" type="presParOf" srcId="{2BB42EFE-0680-4196-9B1D-A018BEBF486C}" destId="{BCB57CEB-E7B2-4629-9E32-0309A746A14D}" srcOrd="1" destOrd="0" presId="urn:microsoft.com/office/officeart/2008/layout/LinedList"/>
    <dgm:cxn modelId="{0ED31FB6-9A52-480F-9DF8-14A8786F9136}" type="presParOf" srcId="{BCB57CEB-E7B2-4629-9E32-0309A746A14D}" destId="{C84A8293-1A5C-4C27-93D7-13110E860566}" srcOrd="0" destOrd="0" presId="urn:microsoft.com/office/officeart/2008/layout/LinedList"/>
    <dgm:cxn modelId="{EA9B4B8B-135B-475E-878B-ADAB212D4534}" type="presParOf" srcId="{BCB57CEB-E7B2-4629-9E32-0309A746A14D}" destId="{F4D39BD5-5CCE-4E0F-B26D-0A9CD6AA35AE}" srcOrd="1" destOrd="0" presId="urn:microsoft.com/office/officeart/2008/layout/LinedList"/>
    <dgm:cxn modelId="{78A158FE-0D12-4E95-9CC1-D8FD15B656EE}" type="presParOf" srcId="{2BB42EFE-0680-4196-9B1D-A018BEBF486C}" destId="{9A9D5737-AA9A-462D-82EC-172165BA8C4A}" srcOrd="2" destOrd="0" presId="urn:microsoft.com/office/officeart/2008/layout/LinedList"/>
    <dgm:cxn modelId="{E8C31AF2-B5DD-414A-97B8-7F4380566AD7}" type="presParOf" srcId="{2BB42EFE-0680-4196-9B1D-A018BEBF486C}" destId="{36EA76E9-8E62-4523-BF95-B4A4E2408B7F}" srcOrd="3" destOrd="0" presId="urn:microsoft.com/office/officeart/2008/layout/LinedList"/>
    <dgm:cxn modelId="{5A0F5E7C-BA80-4727-AFA9-1834D1B51F42}" type="presParOf" srcId="{36EA76E9-8E62-4523-BF95-B4A4E2408B7F}" destId="{862218CE-2FA7-4360-B767-55FD2A7DE884}" srcOrd="0" destOrd="0" presId="urn:microsoft.com/office/officeart/2008/layout/LinedList"/>
    <dgm:cxn modelId="{03AE982F-0947-4150-AEC7-4CCEF0ED2BFD}" type="presParOf" srcId="{36EA76E9-8E62-4523-BF95-B4A4E2408B7F}" destId="{67D60014-57B5-44CF-8753-3D7B64194716}" srcOrd="1" destOrd="0" presId="urn:microsoft.com/office/officeart/2008/layout/LinedList"/>
    <dgm:cxn modelId="{670DD668-2511-460E-AE40-F9590007A0D0}" type="presParOf" srcId="{2BB42EFE-0680-4196-9B1D-A018BEBF486C}" destId="{69CD66CB-447A-4284-9501-30B0BD551DBF}" srcOrd="4" destOrd="0" presId="urn:microsoft.com/office/officeart/2008/layout/LinedList"/>
    <dgm:cxn modelId="{0D894356-D798-479F-9AEE-A7D5CA6190E8}" type="presParOf" srcId="{2BB42EFE-0680-4196-9B1D-A018BEBF486C}" destId="{6B97E3D8-596F-4B9E-BBC8-79E54C5B3424}" srcOrd="5" destOrd="0" presId="urn:microsoft.com/office/officeart/2008/layout/LinedList"/>
    <dgm:cxn modelId="{ED81D0A8-1FC1-4B79-9495-E52D719D2093}" type="presParOf" srcId="{6B97E3D8-596F-4B9E-BBC8-79E54C5B3424}" destId="{36B720AF-0749-400A-B5E5-6C4300ED349D}" srcOrd="0" destOrd="0" presId="urn:microsoft.com/office/officeart/2008/layout/LinedList"/>
    <dgm:cxn modelId="{56EDAFFE-6189-476A-8969-25000A45985C}" type="presParOf" srcId="{6B97E3D8-596F-4B9E-BBC8-79E54C5B3424}" destId="{35909E5F-5E5C-496A-961A-5CEC231BD6C9}" srcOrd="1" destOrd="0" presId="urn:microsoft.com/office/officeart/2008/layout/LinedList"/>
    <dgm:cxn modelId="{64F80124-7C13-4801-BDF1-BBF6453331E4}" type="presParOf" srcId="{2BB42EFE-0680-4196-9B1D-A018BEBF486C}" destId="{3E0D4BDD-6E82-481A-8DE4-A37AD512680B}" srcOrd="6" destOrd="0" presId="urn:microsoft.com/office/officeart/2008/layout/LinedList"/>
    <dgm:cxn modelId="{A2B6C1FB-BF2D-426E-8C02-F9E6575FE5A6}" type="presParOf" srcId="{2BB42EFE-0680-4196-9B1D-A018BEBF486C}" destId="{7587C10C-7A57-401C-BE41-CFCB5620356B}" srcOrd="7" destOrd="0" presId="urn:microsoft.com/office/officeart/2008/layout/LinedList"/>
    <dgm:cxn modelId="{A711753B-9A32-439B-A4EA-797A544D48A1}" type="presParOf" srcId="{7587C10C-7A57-401C-BE41-CFCB5620356B}" destId="{5BEA6468-5A10-4327-BFE2-7ECCD498E072}" srcOrd="0" destOrd="0" presId="urn:microsoft.com/office/officeart/2008/layout/LinedList"/>
    <dgm:cxn modelId="{1FA06476-D707-4595-BA0E-3B1C44E582E4}" type="presParOf" srcId="{7587C10C-7A57-401C-BE41-CFCB5620356B}" destId="{BAA9D8A1-8B3B-45BD-B419-9843AE95E83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6C6434-54EA-4C80-AB0D-2FF7C1473881}"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5061BEDE-35B4-49BB-AF72-5A4697B7D5F5}">
      <dgm:prSet custT="1"/>
      <dgm:spPr/>
      <dgm:t>
        <a:bodyPr/>
        <a:lstStyle/>
        <a:p>
          <a:r>
            <a:rPr lang="en-US" sz="3600" dirty="0"/>
            <a:t>Matching, True/False, Multiple Choice,     Fill-in-the-blank</a:t>
          </a:r>
        </a:p>
      </dgm:t>
    </dgm:pt>
    <dgm:pt modelId="{155FD154-8B6E-4BF6-BCFD-05E06016DD0B}" type="parTrans" cxnId="{F3EC104C-9DED-40EC-8AE8-B82198A0B5F6}">
      <dgm:prSet/>
      <dgm:spPr/>
      <dgm:t>
        <a:bodyPr/>
        <a:lstStyle/>
        <a:p>
          <a:endParaRPr lang="en-US" sz="1400"/>
        </a:p>
      </dgm:t>
    </dgm:pt>
    <dgm:pt modelId="{2DB288CD-834F-4425-AC5C-64382D1F20A7}" type="sibTrans" cxnId="{F3EC104C-9DED-40EC-8AE8-B82198A0B5F6}">
      <dgm:prSet/>
      <dgm:spPr/>
      <dgm:t>
        <a:bodyPr/>
        <a:lstStyle/>
        <a:p>
          <a:endParaRPr lang="en-US" sz="1400"/>
        </a:p>
      </dgm:t>
    </dgm:pt>
    <dgm:pt modelId="{7F646EDC-CD3D-4B23-95C7-BE536736F2CF}">
      <dgm:prSet custT="1"/>
      <dgm:spPr/>
      <dgm:t>
        <a:bodyPr/>
        <a:lstStyle/>
        <a:p>
          <a:r>
            <a:rPr lang="en-US" sz="3600"/>
            <a:t>Cannot return to previous questions</a:t>
          </a:r>
        </a:p>
      </dgm:t>
    </dgm:pt>
    <dgm:pt modelId="{EF9B55FE-95D4-4992-8AC4-6188BD10004E}" type="parTrans" cxnId="{8BAC81A4-CCF9-42A5-A3C1-B89F7598B5ED}">
      <dgm:prSet/>
      <dgm:spPr/>
      <dgm:t>
        <a:bodyPr/>
        <a:lstStyle/>
        <a:p>
          <a:endParaRPr lang="en-US" sz="1400"/>
        </a:p>
      </dgm:t>
    </dgm:pt>
    <dgm:pt modelId="{F3C5A73C-1964-414A-BBF3-52419B449713}" type="sibTrans" cxnId="{8BAC81A4-CCF9-42A5-A3C1-B89F7598B5ED}">
      <dgm:prSet/>
      <dgm:spPr/>
      <dgm:t>
        <a:bodyPr/>
        <a:lstStyle/>
        <a:p>
          <a:endParaRPr lang="en-US" sz="1400"/>
        </a:p>
      </dgm:t>
    </dgm:pt>
    <dgm:pt modelId="{344387F0-F88E-4464-B154-423C313CE103}" type="pres">
      <dgm:prSet presAssocID="{7B6C6434-54EA-4C80-AB0D-2FF7C1473881}" presName="hierChild1" presStyleCnt="0">
        <dgm:presLayoutVars>
          <dgm:chPref val="1"/>
          <dgm:dir/>
          <dgm:animOne val="branch"/>
          <dgm:animLvl val="lvl"/>
          <dgm:resizeHandles/>
        </dgm:presLayoutVars>
      </dgm:prSet>
      <dgm:spPr/>
    </dgm:pt>
    <dgm:pt modelId="{DB47B930-413A-4EB9-A874-249914320B74}" type="pres">
      <dgm:prSet presAssocID="{5061BEDE-35B4-49BB-AF72-5A4697B7D5F5}" presName="hierRoot1" presStyleCnt="0"/>
      <dgm:spPr/>
    </dgm:pt>
    <dgm:pt modelId="{BBAC12E3-3747-4972-9FED-B4F44B36554E}" type="pres">
      <dgm:prSet presAssocID="{5061BEDE-35B4-49BB-AF72-5A4697B7D5F5}" presName="composite" presStyleCnt="0"/>
      <dgm:spPr/>
    </dgm:pt>
    <dgm:pt modelId="{42E4E44F-4AED-4204-A0BF-A3D0F04554F6}" type="pres">
      <dgm:prSet presAssocID="{5061BEDE-35B4-49BB-AF72-5A4697B7D5F5}" presName="background" presStyleLbl="node0" presStyleIdx="0" presStyleCnt="2"/>
      <dgm:spPr/>
    </dgm:pt>
    <dgm:pt modelId="{B32EDB6B-B409-4B0D-A808-00DA709B80D6}" type="pres">
      <dgm:prSet presAssocID="{5061BEDE-35B4-49BB-AF72-5A4697B7D5F5}" presName="text" presStyleLbl="fgAcc0" presStyleIdx="0" presStyleCnt="2">
        <dgm:presLayoutVars>
          <dgm:chPref val="3"/>
        </dgm:presLayoutVars>
      </dgm:prSet>
      <dgm:spPr/>
    </dgm:pt>
    <dgm:pt modelId="{EA435235-581B-4F9A-96B3-CE8705AF1277}" type="pres">
      <dgm:prSet presAssocID="{5061BEDE-35B4-49BB-AF72-5A4697B7D5F5}" presName="hierChild2" presStyleCnt="0"/>
      <dgm:spPr/>
    </dgm:pt>
    <dgm:pt modelId="{E314083E-E269-4A94-8BFE-8F501D0AD2E2}" type="pres">
      <dgm:prSet presAssocID="{7F646EDC-CD3D-4B23-95C7-BE536736F2CF}" presName="hierRoot1" presStyleCnt="0"/>
      <dgm:spPr/>
    </dgm:pt>
    <dgm:pt modelId="{3280B884-DA20-4A3C-82B7-26552326612B}" type="pres">
      <dgm:prSet presAssocID="{7F646EDC-CD3D-4B23-95C7-BE536736F2CF}" presName="composite" presStyleCnt="0"/>
      <dgm:spPr/>
    </dgm:pt>
    <dgm:pt modelId="{9ACBBFA6-2314-4250-8B24-34CF74B9FE89}" type="pres">
      <dgm:prSet presAssocID="{7F646EDC-CD3D-4B23-95C7-BE536736F2CF}" presName="background" presStyleLbl="node0" presStyleIdx="1" presStyleCnt="2"/>
      <dgm:spPr/>
    </dgm:pt>
    <dgm:pt modelId="{54B2D9C1-F457-464F-803E-E212EB04BA41}" type="pres">
      <dgm:prSet presAssocID="{7F646EDC-CD3D-4B23-95C7-BE536736F2CF}" presName="text" presStyleLbl="fgAcc0" presStyleIdx="1" presStyleCnt="2">
        <dgm:presLayoutVars>
          <dgm:chPref val="3"/>
        </dgm:presLayoutVars>
      </dgm:prSet>
      <dgm:spPr/>
    </dgm:pt>
    <dgm:pt modelId="{3995E83F-F4B3-4060-BC51-E01D79564D36}" type="pres">
      <dgm:prSet presAssocID="{7F646EDC-CD3D-4B23-95C7-BE536736F2CF}" presName="hierChild2" presStyleCnt="0"/>
      <dgm:spPr/>
    </dgm:pt>
  </dgm:ptLst>
  <dgm:cxnLst>
    <dgm:cxn modelId="{5601F314-C562-41E3-9939-3ED49C1F7A3F}" type="presOf" srcId="{7F646EDC-CD3D-4B23-95C7-BE536736F2CF}" destId="{54B2D9C1-F457-464F-803E-E212EB04BA41}" srcOrd="0" destOrd="0" presId="urn:microsoft.com/office/officeart/2005/8/layout/hierarchy1"/>
    <dgm:cxn modelId="{A678062D-3362-4FAE-9FD3-67462745A705}" type="presOf" srcId="{7B6C6434-54EA-4C80-AB0D-2FF7C1473881}" destId="{344387F0-F88E-4464-B154-423C313CE103}" srcOrd="0" destOrd="0" presId="urn:microsoft.com/office/officeart/2005/8/layout/hierarchy1"/>
    <dgm:cxn modelId="{F3EC104C-9DED-40EC-8AE8-B82198A0B5F6}" srcId="{7B6C6434-54EA-4C80-AB0D-2FF7C1473881}" destId="{5061BEDE-35B4-49BB-AF72-5A4697B7D5F5}" srcOrd="0" destOrd="0" parTransId="{155FD154-8B6E-4BF6-BCFD-05E06016DD0B}" sibTransId="{2DB288CD-834F-4425-AC5C-64382D1F20A7}"/>
    <dgm:cxn modelId="{8BAC81A4-CCF9-42A5-A3C1-B89F7598B5ED}" srcId="{7B6C6434-54EA-4C80-AB0D-2FF7C1473881}" destId="{7F646EDC-CD3D-4B23-95C7-BE536736F2CF}" srcOrd="1" destOrd="0" parTransId="{EF9B55FE-95D4-4992-8AC4-6188BD10004E}" sibTransId="{F3C5A73C-1964-414A-BBF3-52419B449713}"/>
    <dgm:cxn modelId="{F47060D4-88BB-4642-8FA8-2257EB06D8AC}" type="presOf" srcId="{5061BEDE-35B4-49BB-AF72-5A4697B7D5F5}" destId="{B32EDB6B-B409-4B0D-A808-00DA709B80D6}" srcOrd="0" destOrd="0" presId="urn:microsoft.com/office/officeart/2005/8/layout/hierarchy1"/>
    <dgm:cxn modelId="{FC31BC15-6635-4694-9323-CD39611C9C9E}" type="presParOf" srcId="{344387F0-F88E-4464-B154-423C313CE103}" destId="{DB47B930-413A-4EB9-A874-249914320B74}" srcOrd="0" destOrd="0" presId="urn:microsoft.com/office/officeart/2005/8/layout/hierarchy1"/>
    <dgm:cxn modelId="{9D494A68-418A-494D-8DDE-EA36A0B19E43}" type="presParOf" srcId="{DB47B930-413A-4EB9-A874-249914320B74}" destId="{BBAC12E3-3747-4972-9FED-B4F44B36554E}" srcOrd="0" destOrd="0" presId="urn:microsoft.com/office/officeart/2005/8/layout/hierarchy1"/>
    <dgm:cxn modelId="{CF28AC8D-8AB6-4859-8BAD-472C40DB3AD7}" type="presParOf" srcId="{BBAC12E3-3747-4972-9FED-B4F44B36554E}" destId="{42E4E44F-4AED-4204-A0BF-A3D0F04554F6}" srcOrd="0" destOrd="0" presId="urn:microsoft.com/office/officeart/2005/8/layout/hierarchy1"/>
    <dgm:cxn modelId="{01BE1246-9CEB-4161-8427-3DF03C04F896}" type="presParOf" srcId="{BBAC12E3-3747-4972-9FED-B4F44B36554E}" destId="{B32EDB6B-B409-4B0D-A808-00DA709B80D6}" srcOrd="1" destOrd="0" presId="urn:microsoft.com/office/officeart/2005/8/layout/hierarchy1"/>
    <dgm:cxn modelId="{7FE6D7BE-4387-4B6D-8D65-E3E60CC9002F}" type="presParOf" srcId="{DB47B930-413A-4EB9-A874-249914320B74}" destId="{EA435235-581B-4F9A-96B3-CE8705AF1277}" srcOrd="1" destOrd="0" presId="urn:microsoft.com/office/officeart/2005/8/layout/hierarchy1"/>
    <dgm:cxn modelId="{BF6E364D-E760-4534-8586-C950CADDF10B}" type="presParOf" srcId="{344387F0-F88E-4464-B154-423C313CE103}" destId="{E314083E-E269-4A94-8BFE-8F501D0AD2E2}" srcOrd="1" destOrd="0" presId="urn:microsoft.com/office/officeart/2005/8/layout/hierarchy1"/>
    <dgm:cxn modelId="{B8D1DE84-0599-430A-8F99-1412586A5D5F}" type="presParOf" srcId="{E314083E-E269-4A94-8BFE-8F501D0AD2E2}" destId="{3280B884-DA20-4A3C-82B7-26552326612B}" srcOrd="0" destOrd="0" presId="urn:microsoft.com/office/officeart/2005/8/layout/hierarchy1"/>
    <dgm:cxn modelId="{050D825D-213F-4C21-B327-50F7FF1A86C6}" type="presParOf" srcId="{3280B884-DA20-4A3C-82B7-26552326612B}" destId="{9ACBBFA6-2314-4250-8B24-34CF74B9FE89}" srcOrd="0" destOrd="0" presId="urn:microsoft.com/office/officeart/2005/8/layout/hierarchy1"/>
    <dgm:cxn modelId="{903B78B8-CEC6-4FE8-AB56-1BC7E9A46CB1}" type="presParOf" srcId="{3280B884-DA20-4A3C-82B7-26552326612B}" destId="{54B2D9C1-F457-464F-803E-E212EB04BA41}" srcOrd="1" destOrd="0" presId="urn:microsoft.com/office/officeart/2005/8/layout/hierarchy1"/>
    <dgm:cxn modelId="{EC4E500E-F956-4A62-87A7-C5F626919B1F}" type="presParOf" srcId="{E314083E-E269-4A94-8BFE-8F501D0AD2E2}" destId="{3995E83F-F4B3-4060-BC51-E01D79564D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C6434-54EA-4C80-AB0D-2FF7C1473881}"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5061BEDE-35B4-49BB-AF72-5A4697B7D5F5}">
      <dgm:prSet custT="1"/>
      <dgm:spPr/>
      <dgm:t>
        <a:bodyPr/>
        <a:lstStyle/>
        <a:p>
          <a:r>
            <a:rPr lang="en-US" sz="2000" dirty="0"/>
            <a:t>No guiding feedback or correctness mark, only syntax and runtime errors</a:t>
          </a:r>
        </a:p>
      </dgm:t>
    </dgm:pt>
    <dgm:pt modelId="{155FD154-8B6E-4BF6-BCFD-05E06016DD0B}" type="parTrans" cxnId="{F3EC104C-9DED-40EC-8AE8-B82198A0B5F6}">
      <dgm:prSet/>
      <dgm:spPr/>
      <dgm:t>
        <a:bodyPr/>
        <a:lstStyle/>
        <a:p>
          <a:endParaRPr lang="en-US" sz="1400"/>
        </a:p>
      </dgm:t>
    </dgm:pt>
    <dgm:pt modelId="{2DB288CD-834F-4425-AC5C-64382D1F20A7}" type="sibTrans" cxnId="{F3EC104C-9DED-40EC-8AE8-B82198A0B5F6}">
      <dgm:prSet/>
      <dgm:spPr/>
      <dgm:t>
        <a:bodyPr/>
        <a:lstStyle/>
        <a:p>
          <a:endParaRPr lang="en-US" sz="1400"/>
        </a:p>
      </dgm:t>
    </dgm:pt>
    <dgm:pt modelId="{0E5E4C87-B293-40D8-BFA6-02DC41EDEA92}">
      <dgm:prSet/>
      <dgm:spPr/>
      <dgm:t>
        <a:bodyPr/>
        <a:lstStyle/>
        <a:p>
          <a:r>
            <a:rPr lang="en-US" dirty="0"/>
            <a:t>Instructions will be explicit about requirements</a:t>
          </a:r>
        </a:p>
      </dgm:t>
    </dgm:pt>
    <dgm:pt modelId="{08DCF0F1-2022-4077-BA00-76AC507C7792}" type="parTrans" cxnId="{F8D75EB8-D820-43AB-B3AA-837AE895C58A}">
      <dgm:prSet/>
      <dgm:spPr/>
      <dgm:t>
        <a:bodyPr/>
        <a:lstStyle/>
        <a:p>
          <a:endParaRPr lang="en-US"/>
        </a:p>
      </dgm:t>
    </dgm:pt>
    <dgm:pt modelId="{85001607-1F9F-4D8C-ACE1-3826F13A2E80}" type="sibTrans" cxnId="{F8D75EB8-D820-43AB-B3AA-837AE895C58A}">
      <dgm:prSet/>
      <dgm:spPr/>
      <dgm:t>
        <a:bodyPr/>
        <a:lstStyle/>
        <a:p>
          <a:endParaRPr lang="en-US"/>
        </a:p>
      </dgm:t>
    </dgm:pt>
    <dgm:pt modelId="{A1D43839-1E81-4B0D-A567-2261712E093E}">
      <dgm:prSet/>
      <dgm:spPr/>
      <dgm:t>
        <a:bodyPr/>
        <a:lstStyle/>
        <a:p>
          <a:r>
            <a:rPr lang="en-US" dirty="0"/>
            <a:t>Can get partial credit</a:t>
          </a:r>
        </a:p>
      </dgm:t>
    </dgm:pt>
    <dgm:pt modelId="{815856B5-2FE8-461A-8B74-47E86B6850D5}" type="parTrans" cxnId="{5410A353-B3F8-4B74-AF8C-6FA6AF281A50}">
      <dgm:prSet/>
      <dgm:spPr/>
      <dgm:t>
        <a:bodyPr/>
        <a:lstStyle/>
        <a:p>
          <a:endParaRPr lang="en-US"/>
        </a:p>
      </dgm:t>
    </dgm:pt>
    <dgm:pt modelId="{0C8CF0F6-3635-4A74-BE39-561257212A1C}" type="sibTrans" cxnId="{5410A353-B3F8-4B74-AF8C-6FA6AF281A50}">
      <dgm:prSet/>
      <dgm:spPr/>
      <dgm:t>
        <a:bodyPr/>
        <a:lstStyle/>
        <a:p>
          <a:endParaRPr lang="en-US"/>
        </a:p>
      </dgm:t>
    </dgm:pt>
    <dgm:pt modelId="{E0E833FC-6F30-48E9-91E4-478E37C8D7CA}">
      <dgm:prSet/>
      <dgm:spPr/>
      <dgm:t>
        <a:bodyPr/>
        <a:lstStyle/>
        <a:p>
          <a:r>
            <a:rPr lang="en-US" dirty="0"/>
            <a:t>Able to go back and forth between questions</a:t>
          </a:r>
        </a:p>
      </dgm:t>
    </dgm:pt>
    <dgm:pt modelId="{34F4807D-D632-4D20-A240-9D748336509A}" type="parTrans" cxnId="{0CCE7C9A-9639-45E9-8497-7E8581F6E439}">
      <dgm:prSet/>
      <dgm:spPr/>
      <dgm:t>
        <a:bodyPr/>
        <a:lstStyle/>
        <a:p>
          <a:endParaRPr lang="en-US"/>
        </a:p>
      </dgm:t>
    </dgm:pt>
    <dgm:pt modelId="{22F914CB-AEEE-4D9B-9199-FADF3A6FCB33}" type="sibTrans" cxnId="{0CCE7C9A-9639-45E9-8497-7E8581F6E439}">
      <dgm:prSet/>
      <dgm:spPr/>
      <dgm:t>
        <a:bodyPr/>
        <a:lstStyle/>
        <a:p>
          <a:endParaRPr lang="en-US"/>
        </a:p>
      </dgm:t>
    </dgm:pt>
    <dgm:pt modelId="{344387F0-F88E-4464-B154-423C313CE103}" type="pres">
      <dgm:prSet presAssocID="{7B6C6434-54EA-4C80-AB0D-2FF7C1473881}" presName="hierChild1" presStyleCnt="0">
        <dgm:presLayoutVars>
          <dgm:chPref val="1"/>
          <dgm:dir/>
          <dgm:animOne val="branch"/>
          <dgm:animLvl val="lvl"/>
          <dgm:resizeHandles/>
        </dgm:presLayoutVars>
      </dgm:prSet>
      <dgm:spPr/>
    </dgm:pt>
    <dgm:pt modelId="{DB47B930-413A-4EB9-A874-249914320B74}" type="pres">
      <dgm:prSet presAssocID="{5061BEDE-35B4-49BB-AF72-5A4697B7D5F5}" presName="hierRoot1" presStyleCnt="0"/>
      <dgm:spPr/>
    </dgm:pt>
    <dgm:pt modelId="{BBAC12E3-3747-4972-9FED-B4F44B36554E}" type="pres">
      <dgm:prSet presAssocID="{5061BEDE-35B4-49BB-AF72-5A4697B7D5F5}" presName="composite" presStyleCnt="0"/>
      <dgm:spPr/>
    </dgm:pt>
    <dgm:pt modelId="{42E4E44F-4AED-4204-A0BF-A3D0F04554F6}" type="pres">
      <dgm:prSet presAssocID="{5061BEDE-35B4-49BB-AF72-5A4697B7D5F5}" presName="background" presStyleLbl="node0" presStyleIdx="0" presStyleCnt="4"/>
      <dgm:spPr/>
    </dgm:pt>
    <dgm:pt modelId="{B32EDB6B-B409-4B0D-A808-00DA709B80D6}" type="pres">
      <dgm:prSet presAssocID="{5061BEDE-35B4-49BB-AF72-5A4697B7D5F5}" presName="text" presStyleLbl="fgAcc0" presStyleIdx="0" presStyleCnt="4">
        <dgm:presLayoutVars>
          <dgm:chPref val="3"/>
        </dgm:presLayoutVars>
      </dgm:prSet>
      <dgm:spPr/>
    </dgm:pt>
    <dgm:pt modelId="{EA435235-581B-4F9A-96B3-CE8705AF1277}" type="pres">
      <dgm:prSet presAssocID="{5061BEDE-35B4-49BB-AF72-5A4697B7D5F5}" presName="hierChild2" presStyleCnt="0"/>
      <dgm:spPr/>
    </dgm:pt>
    <dgm:pt modelId="{5E0CFD4E-A07D-4B08-A40F-3716B0302F65}" type="pres">
      <dgm:prSet presAssocID="{0E5E4C87-B293-40D8-BFA6-02DC41EDEA92}" presName="hierRoot1" presStyleCnt="0"/>
      <dgm:spPr/>
    </dgm:pt>
    <dgm:pt modelId="{2E4813DE-86B4-4044-8D3C-FE30D7C39DA5}" type="pres">
      <dgm:prSet presAssocID="{0E5E4C87-B293-40D8-BFA6-02DC41EDEA92}" presName="composite" presStyleCnt="0"/>
      <dgm:spPr/>
    </dgm:pt>
    <dgm:pt modelId="{012BD3D4-C8E1-41AA-A83C-72BD815EA354}" type="pres">
      <dgm:prSet presAssocID="{0E5E4C87-B293-40D8-BFA6-02DC41EDEA92}" presName="background" presStyleLbl="node0" presStyleIdx="1" presStyleCnt="4"/>
      <dgm:spPr/>
    </dgm:pt>
    <dgm:pt modelId="{80A258DD-970E-468C-96DF-462E40421C0F}" type="pres">
      <dgm:prSet presAssocID="{0E5E4C87-B293-40D8-BFA6-02DC41EDEA92}" presName="text" presStyleLbl="fgAcc0" presStyleIdx="1" presStyleCnt="4">
        <dgm:presLayoutVars>
          <dgm:chPref val="3"/>
        </dgm:presLayoutVars>
      </dgm:prSet>
      <dgm:spPr/>
    </dgm:pt>
    <dgm:pt modelId="{9999AD31-12D5-4891-9D53-E33A57F2C9BC}" type="pres">
      <dgm:prSet presAssocID="{0E5E4C87-B293-40D8-BFA6-02DC41EDEA92}" presName="hierChild2" presStyleCnt="0"/>
      <dgm:spPr/>
    </dgm:pt>
    <dgm:pt modelId="{D246FB58-1837-4A2A-BA64-76F957D5B5D3}" type="pres">
      <dgm:prSet presAssocID="{A1D43839-1E81-4B0D-A567-2261712E093E}" presName="hierRoot1" presStyleCnt="0"/>
      <dgm:spPr/>
    </dgm:pt>
    <dgm:pt modelId="{09278F51-12A4-48C9-AACA-08919DE9B5AB}" type="pres">
      <dgm:prSet presAssocID="{A1D43839-1E81-4B0D-A567-2261712E093E}" presName="composite" presStyleCnt="0"/>
      <dgm:spPr/>
    </dgm:pt>
    <dgm:pt modelId="{D2B8DBC0-3CCD-47BC-A448-8B105712CBD4}" type="pres">
      <dgm:prSet presAssocID="{A1D43839-1E81-4B0D-A567-2261712E093E}" presName="background" presStyleLbl="node0" presStyleIdx="2" presStyleCnt="4"/>
      <dgm:spPr/>
    </dgm:pt>
    <dgm:pt modelId="{F27715E6-371F-4166-9695-4A9CAC1F023A}" type="pres">
      <dgm:prSet presAssocID="{A1D43839-1E81-4B0D-A567-2261712E093E}" presName="text" presStyleLbl="fgAcc0" presStyleIdx="2" presStyleCnt="4">
        <dgm:presLayoutVars>
          <dgm:chPref val="3"/>
        </dgm:presLayoutVars>
      </dgm:prSet>
      <dgm:spPr/>
    </dgm:pt>
    <dgm:pt modelId="{2D0CCFF8-F3F3-417F-8D9F-C1BF9CB3A332}" type="pres">
      <dgm:prSet presAssocID="{A1D43839-1E81-4B0D-A567-2261712E093E}" presName="hierChild2" presStyleCnt="0"/>
      <dgm:spPr/>
    </dgm:pt>
    <dgm:pt modelId="{1E810FAC-0307-4B16-85C2-EDEB2A9A458E}" type="pres">
      <dgm:prSet presAssocID="{E0E833FC-6F30-48E9-91E4-478E37C8D7CA}" presName="hierRoot1" presStyleCnt="0"/>
      <dgm:spPr/>
    </dgm:pt>
    <dgm:pt modelId="{FFCD1AC4-2B9C-4FC4-B287-59E4D1E08571}" type="pres">
      <dgm:prSet presAssocID="{E0E833FC-6F30-48E9-91E4-478E37C8D7CA}" presName="composite" presStyleCnt="0"/>
      <dgm:spPr/>
    </dgm:pt>
    <dgm:pt modelId="{B6063AFD-0E7D-43EC-9983-2EB30C992160}" type="pres">
      <dgm:prSet presAssocID="{E0E833FC-6F30-48E9-91E4-478E37C8D7CA}" presName="background" presStyleLbl="node0" presStyleIdx="3" presStyleCnt="4"/>
      <dgm:spPr/>
    </dgm:pt>
    <dgm:pt modelId="{FB3C0EE4-2591-4257-9923-A22D839A7004}" type="pres">
      <dgm:prSet presAssocID="{E0E833FC-6F30-48E9-91E4-478E37C8D7CA}" presName="text" presStyleLbl="fgAcc0" presStyleIdx="3" presStyleCnt="4">
        <dgm:presLayoutVars>
          <dgm:chPref val="3"/>
        </dgm:presLayoutVars>
      </dgm:prSet>
      <dgm:spPr/>
    </dgm:pt>
    <dgm:pt modelId="{59638FB4-44B6-4E63-B245-F3E2629278C3}" type="pres">
      <dgm:prSet presAssocID="{E0E833FC-6F30-48E9-91E4-478E37C8D7CA}" presName="hierChild2" presStyleCnt="0"/>
      <dgm:spPr/>
    </dgm:pt>
  </dgm:ptLst>
  <dgm:cxnLst>
    <dgm:cxn modelId="{A678062D-3362-4FAE-9FD3-67462745A705}" type="presOf" srcId="{7B6C6434-54EA-4C80-AB0D-2FF7C1473881}" destId="{344387F0-F88E-4464-B154-423C313CE103}" srcOrd="0" destOrd="0" presId="urn:microsoft.com/office/officeart/2005/8/layout/hierarchy1"/>
    <dgm:cxn modelId="{F3EC104C-9DED-40EC-8AE8-B82198A0B5F6}" srcId="{7B6C6434-54EA-4C80-AB0D-2FF7C1473881}" destId="{5061BEDE-35B4-49BB-AF72-5A4697B7D5F5}" srcOrd="0" destOrd="0" parTransId="{155FD154-8B6E-4BF6-BCFD-05E06016DD0B}" sibTransId="{2DB288CD-834F-4425-AC5C-64382D1F20A7}"/>
    <dgm:cxn modelId="{5410A353-B3F8-4B74-AF8C-6FA6AF281A50}" srcId="{7B6C6434-54EA-4C80-AB0D-2FF7C1473881}" destId="{A1D43839-1E81-4B0D-A567-2261712E093E}" srcOrd="2" destOrd="0" parTransId="{815856B5-2FE8-461A-8B74-47E86B6850D5}" sibTransId="{0C8CF0F6-3635-4A74-BE39-561257212A1C}"/>
    <dgm:cxn modelId="{2A0BF28A-FB0E-4865-8CB3-85A655ACFE9B}" type="presOf" srcId="{0E5E4C87-B293-40D8-BFA6-02DC41EDEA92}" destId="{80A258DD-970E-468C-96DF-462E40421C0F}" srcOrd="0" destOrd="0" presId="urn:microsoft.com/office/officeart/2005/8/layout/hierarchy1"/>
    <dgm:cxn modelId="{3BB6338D-DC31-4274-8EFA-AB36C30CD737}" type="presOf" srcId="{E0E833FC-6F30-48E9-91E4-478E37C8D7CA}" destId="{FB3C0EE4-2591-4257-9923-A22D839A7004}" srcOrd="0" destOrd="0" presId="urn:microsoft.com/office/officeart/2005/8/layout/hierarchy1"/>
    <dgm:cxn modelId="{673AE192-A93E-4C93-9F5A-C67A97C53EEA}" type="presOf" srcId="{A1D43839-1E81-4B0D-A567-2261712E093E}" destId="{F27715E6-371F-4166-9695-4A9CAC1F023A}" srcOrd="0" destOrd="0" presId="urn:microsoft.com/office/officeart/2005/8/layout/hierarchy1"/>
    <dgm:cxn modelId="{0CCE7C9A-9639-45E9-8497-7E8581F6E439}" srcId="{7B6C6434-54EA-4C80-AB0D-2FF7C1473881}" destId="{E0E833FC-6F30-48E9-91E4-478E37C8D7CA}" srcOrd="3" destOrd="0" parTransId="{34F4807D-D632-4D20-A240-9D748336509A}" sibTransId="{22F914CB-AEEE-4D9B-9199-FADF3A6FCB33}"/>
    <dgm:cxn modelId="{F8D75EB8-D820-43AB-B3AA-837AE895C58A}" srcId="{7B6C6434-54EA-4C80-AB0D-2FF7C1473881}" destId="{0E5E4C87-B293-40D8-BFA6-02DC41EDEA92}" srcOrd="1" destOrd="0" parTransId="{08DCF0F1-2022-4077-BA00-76AC507C7792}" sibTransId="{85001607-1F9F-4D8C-ACE1-3826F13A2E80}"/>
    <dgm:cxn modelId="{F47060D4-88BB-4642-8FA8-2257EB06D8AC}" type="presOf" srcId="{5061BEDE-35B4-49BB-AF72-5A4697B7D5F5}" destId="{B32EDB6B-B409-4B0D-A808-00DA709B80D6}" srcOrd="0" destOrd="0" presId="urn:microsoft.com/office/officeart/2005/8/layout/hierarchy1"/>
    <dgm:cxn modelId="{FC31BC15-6635-4694-9323-CD39611C9C9E}" type="presParOf" srcId="{344387F0-F88E-4464-B154-423C313CE103}" destId="{DB47B930-413A-4EB9-A874-249914320B74}" srcOrd="0" destOrd="0" presId="urn:microsoft.com/office/officeart/2005/8/layout/hierarchy1"/>
    <dgm:cxn modelId="{9D494A68-418A-494D-8DDE-EA36A0B19E43}" type="presParOf" srcId="{DB47B930-413A-4EB9-A874-249914320B74}" destId="{BBAC12E3-3747-4972-9FED-B4F44B36554E}" srcOrd="0" destOrd="0" presId="urn:microsoft.com/office/officeart/2005/8/layout/hierarchy1"/>
    <dgm:cxn modelId="{CF28AC8D-8AB6-4859-8BAD-472C40DB3AD7}" type="presParOf" srcId="{BBAC12E3-3747-4972-9FED-B4F44B36554E}" destId="{42E4E44F-4AED-4204-A0BF-A3D0F04554F6}" srcOrd="0" destOrd="0" presId="urn:microsoft.com/office/officeart/2005/8/layout/hierarchy1"/>
    <dgm:cxn modelId="{01BE1246-9CEB-4161-8427-3DF03C04F896}" type="presParOf" srcId="{BBAC12E3-3747-4972-9FED-B4F44B36554E}" destId="{B32EDB6B-B409-4B0D-A808-00DA709B80D6}" srcOrd="1" destOrd="0" presId="urn:microsoft.com/office/officeart/2005/8/layout/hierarchy1"/>
    <dgm:cxn modelId="{7FE6D7BE-4387-4B6D-8D65-E3E60CC9002F}" type="presParOf" srcId="{DB47B930-413A-4EB9-A874-249914320B74}" destId="{EA435235-581B-4F9A-96B3-CE8705AF1277}" srcOrd="1" destOrd="0" presId="urn:microsoft.com/office/officeart/2005/8/layout/hierarchy1"/>
    <dgm:cxn modelId="{3BB28703-8249-4B85-B548-A2FD536CA138}" type="presParOf" srcId="{344387F0-F88E-4464-B154-423C313CE103}" destId="{5E0CFD4E-A07D-4B08-A40F-3716B0302F65}" srcOrd="1" destOrd="0" presId="urn:microsoft.com/office/officeart/2005/8/layout/hierarchy1"/>
    <dgm:cxn modelId="{23086B1A-41F2-45EF-830D-5D7660946616}" type="presParOf" srcId="{5E0CFD4E-A07D-4B08-A40F-3716B0302F65}" destId="{2E4813DE-86B4-4044-8D3C-FE30D7C39DA5}" srcOrd="0" destOrd="0" presId="urn:microsoft.com/office/officeart/2005/8/layout/hierarchy1"/>
    <dgm:cxn modelId="{2F9E2E58-189A-4037-8BE0-4A836C24BE9D}" type="presParOf" srcId="{2E4813DE-86B4-4044-8D3C-FE30D7C39DA5}" destId="{012BD3D4-C8E1-41AA-A83C-72BD815EA354}" srcOrd="0" destOrd="0" presId="urn:microsoft.com/office/officeart/2005/8/layout/hierarchy1"/>
    <dgm:cxn modelId="{8C46AC9B-3B53-4C22-9262-410DF80929C9}" type="presParOf" srcId="{2E4813DE-86B4-4044-8D3C-FE30D7C39DA5}" destId="{80A258DD-970E-468C-96DF-462E40421C0F}" srcOrd="1" destOrd="0" presId="urn:microsoft.com/office/officeart/2005/8/layout/hierarchy1"/>
    <dgm:cxn modelId="{A548A297-6655-471C-9B44-E902AC2DDB40}" type="presParOf" srcId="{5E0CFD4E-A07D-4B08-A40F-3716B0302F65}" destId="{9999AD31-12D5-4891-9D53-E33A57F2C9BC}" srcOrd="1" destOrd="0" presId="urn:microsoft.com/office/officeart/2005/8/layout/hierarchy1"/>
    <dgm:cxn modelId="{BD8CB7B1-1C6A-4E10-8A88-37AE86DE1042}" type="presParOf" srcId="{344387F0-F88E-4464-B154-423C313CE103}" destId="{D246FB58-1837-4A2A-BA64-76F957D5B5D3}" srcOrd="2" destOrd="0" presId="urn:microsoft.com/office/officeart/2005/8/layout/hierarchy1"/>
    <dgm:cxn modelId="{003A9FB1-9EB8-4DBE-8DCF-89A884F06D57}" type="presParOf" srcId="{D246FB58-1837-4A2A-BA64-76F957D5B5D3}" destId="{09278F51-12A4-48C9-AACA-08919DE9B5AB}" srcOrd="0" destOrd="0" presId="urn:microsoft.com/office/officeart/2005/8/layout/hierarchy1"/>
    <dgm:cxn modelId="{45B02D86-B361-495F-BDF5-8773CD6885FF}" type="presParOf" srcId="{09278F51-12A4-48C9-AACA-08919DE9B5AB}" destId="{D2B8DBC0-3CCD-47BC-A448-8B105712CBD4}" srcOrd="0" destOrd="0" presId="urn:microsoft.com/office/officeart/2005/8/layout/hierarchy1"/>
    <dgm:cxn modelId="{726219EF-6AE7-4A2E-8F2A-A44EC7E44F74}" type="presParOf" srcId="{09278F51-12A4-48C9-AACA-08919DE9B5AB}" destId="{F27715E6-371F-4166-9695-4A9CAC1F023A}" srcOrd="1" destOrd="0" presId="urn:microsoft.com/office/officeart/2005/8/layout/hierarchy1"/>
    <dgm:cxn modelId="{AB32B5CD-735C-41AF-8089-1988533D5C45}" type="presParOf" srcId="{D246FB58-1837-4A2A-BA64-76F957D5B5D3}" destId="{2D0CCFF8-F3F3-417F-8D9F-C1BF9CB3A332}" srcOrd="1" destOrd="0" presId="urn:microsoft.com/office/officeart/2005/8/layout/hierarchy1"/>
    <dgm:cxn modelId="{D0671D42-AC50-4920-9D8A-77A787CACCF5}" type="presParOf" srcId="{344387F0-F88E-4464-B154-423C313CE103}" destId="{1E810FAC-0307-4B16-85C2-EDEB2A9A458E}" srcOrd="3" destOrd="0" presId="urn:microsoft.com/office/officeart/2005/8/layout/hierarchy1"/>
    <dgm:cxn modelId="{FF72B8A3-D556-4060-8933-D0C7F437B543}" type="presParOf" srcId="{1E810FAC-0307-4B16-85C2-EDEB2A9A458E}" destId="{FFCD1AC4-2B9C-4FC4-B287-59E4D1E08571}" srcOrd="0" destOrd="0" presId="urn:microsoft.com/office/officeart/2005/8/layout/hierarchy1"/>
    <dgm:cxn modelId="{76054B53-658D-47A4-BEA5-4E82D4A54590}" type="presParOf" srcId="{FFCD1AC4-2B9C-4FC4-B287-59E4D1E08571}" destId="{B6063AFD-0E7D-43EC-9983-2EB30C992160}" srcOrd="0" destOrd="0" presId="urn:microsoft.com/office/officeart/2005/8/layout/hierarchy1"/>
    <dgm:cxn modelId="{90EAE949-E5DD-43F7-85A8-4A01CA89F70C}" type="presParOf" srcId="{FFCD1AC4-2B9C-4FC4-B287-59E4D1E08571}" destId="{FB3C0EE4-2591-4257-9923-A22D839A7004}" srcOrd="1" destOrd="0" presId="urn:microsoft.com/office/officeart/2005/8/layout/hierarchy1"/>
    <dgm:cxn modelId="{FF2193AF-E2FD-4486-ADB9-F0216BA72BFD}" type="presParOf" srcId="{1E810FAC-0307-4B16-85C2-EDEB2A9A458E}" destId="{59638FB4-44B6-4E63-B245-F3E2629278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734B7E-D486-4CD8-899E-37A8C11F6220}" type="doc">
      <dgm:prSet loTypeId="urn:microsoft.com/office/officeart/2008/layout/LinedList" loCatId="list" qsTypeId="urn:microsoft.com/office/officeart/2005/8/quickstyle/simple3" qsCatId="simple" csTypeId="urn:microsoft.com/office/officeart/2005/8/colors/accent4_2" csCatId="accent4" phldr="1"/>
      <dgm:spPr/>
      <dgm:t>
        <a:bodyPr/>
        <a:lstStyle/>
        <a:p>
          <a:endParaRPr lang="en-US"/>
        </a:p>
      </dgm:t>
    </dgm:pt>
    <dgm:pt modelId="{8BC89F78-342C-4890-B413-5AA8A496A970}">
      <dgm:prSet/>
      <dgm:spPr/>
      <dgm:t>
        <a:bodyPr/>
        <a:lstStyle/>
        <a:p>
          <a:r>
            <a:rPr lang="en-US" dirty="0"/>
            <a:t>Do not bring up other tabs or windows on your browser</a:t>
          </a:r>
        </a:p>
      </dgm:t>
    </dgm:pt>
    <dgm:pt modelId="{AEF466FD-8CB6-48FE-BC65-EF4981719067}" type="parTrans" cxnId="{F1070D53-4D57-4B93-9CAC-62C19323EC17}">
      <dgm:prSet/>
      <dgm:spPr/>
      <dgm:t>
        <a:bodyPr/>
        <a:lstStyle/>
        <a:p>
          <a:endParaRPr lang="en-US"/>
        </a:p>
      </dgm:t>
    </dgm:pt>
    <dgm:pt modelId="{504317EB-1C9F-41D2-AFA5-93414FC0AC67}" type="sibTrans" cxnId="{F1070D53-4D57-4B93-9CAC-62C19323EC17}">
      <dgm:prSet/>
      <dgm:spPr/>
      <dgm:t>
        <a:bodyPr/>
        <a:lstStyle/>
        <a:p>
          <a:endParaRPr lang="en-US"/>
        </a:p>
      </dgm:t>
    </dgm:pt>
    <dgm:pt modelId="{D805D711-A843-4092-8C4E-9A5B68AECDFC}">
      <dgm:prSet/>
      <dgm:spPr/>
      <dgm:t>
        <a:bodyPr/>
        <a:lstStyle/>
        <a:p>
          <a:r>
            <a:rPr lang="en-US"/>
            <a:t>No talking</a:t>
          </a:r>
          <a:endParaRPr lang="en-US" dirty="0"/>
        </a:p>
      </dgm:t>
    </dgm:pt>
    <dgm:pt modelId="{9C08E253-E470-414A-948B-C916FD79AE73}" type="parTrans" cxnId="{DD563969-C3FB-4DC5-A887-109EBF73F2C5}">
      <dgm:prSet/>
      <dgm:spPr/>
      <dgm:t>
        <a:bodyPr/>
        <a:lstStyle/>
        <a:p>
          <a:endParaRPr lang="en-US"/>
        </a:p>
      </dgm:t>
    </dgm:pt>
    <dgm:pt modelId="{3247E804-015F-4D83-BBB2-D6AE5033169D}" type="sibTrans" cxnId="{DD563969-C3FB-4DC5-A887-109EBF73F2C5}">
      <dgm:prSet/>
      <dgm:spPr/>
      <dgm:t>
        <a:bodyPr/>
        <a:lstStyle/>
        <a:p>
          <a:endParaRPr lang="en-US"/>
        </a:p>
      </dgm:t>
    </dgm:pt>
    <dgm:pt modelId="{804EA2C2-7F36-4057-8615-268B13EC505B}">
      <dgm:prSet/>
      <dgm:spPr/>
      <dgm:t>
        <a:bodyPr/>
        <a:lstStyle/>
        <a:p>
          <a:r>
            <a:rPr lang="en-US"/>
            <a:t>No looking at others' screens</a:t>
          </a:r>
          <a:endParaRPr lang="en-US" dirty="0"/>
        </a:p>
      </dgm:t>
    </dgm:pt>
    <dgm:pt modelId="{C80761E0-6CF3-4692-81C2-82A23EE31512}" type="parTrans" cxnId="{06A77750-823D-43EE-808B-690DE5DC63AA}">
      <dgm:prSet/>
      <dgm:spPr/>
      <dgm:t>
        <a:bodyPr/>
        <a:lstStyle/>
        <a:p>
          <a:endParaRPr lang="en-US"/>
        </a:p>
      </dgm:t>
    </dgm:pt>
    <dgm:pt modelId="{E2EAEE00-A25D-4F87-BC95-6F5833F31633}" type="sibTrans" cxnId="{06A77750-823D-43EE-808B-690DE5DC63AA}">
      <dgm:prSet/>
      <dgm:spPr/>
      <dgm:t>
        <a:bodyPr/>
        <a:lstStyle/>
        <a:p>
          <a:endParaRPr lang="en-US"/>
        </a:p>
      </dgm:t>
    </dgm:pt>
    <dgm:pt modelId="{E3418C63-7FF1-4E8C-A1BB-1698781873E6}">
      <dgm:prSet/>
      <dgm:spPr/>
      <dgm:t>
        <a:bodyPr/>
        <a:lstStyle/>
        <a:p>
          <a:r>
            <a:rPr lang="en-US"/>
            <a:t>TAs will be proctoring</a:t>
          </a:r>
          <a:endParaRPr lang="en-US" dirty="0"/>
        </a:p>
      </dgm:t>
    </dgm:pt>
    <dgm:pt modelId="{DC1957BD-5C29-42A5-8412-AED9A9E85E8B}" type="parTrans" cxnId="{11334DCF-059D-4F79-89ED-21FD1C777084}">
      <dgm:prSet/>
      <dgm:spPr/>
      <dgm:t>
        <a:bodyPr/>
        <a:lstStyle/>
        <a:p>
          <a:endParaRPr lang="en-US"/>
        </a:p>
      </dgm:t>
    </dgm:pt>
    <dgm:pt modelId="{E11C4418-1088-4EBC-AAB9-603CDF9755F0}" type="sibTrans" cxnId="{11334DCF-059D-4F79-89ED-21FD1C777084}">
      <dgm:prSet/>
      <dgm:spPr/>
      <dgm:t>
        <a:bodyPr/>
        <a:lstStyle/>
        <a:p>
          <a:endParaRPr lang="en-US"/>
        </a:p>
      </dgm:t>
    </dgm:pt>
    <dgm:pt modelId="{BC29EBE1-38C7-40AC-AE50-59448EBA62CA}">
      <dgm:prSet/>
      <dgm:spPr/>
      <dgm:t>
        <a:bodyPr/>
        <a:lstStyle/>
        <a:p>
          <a:r>
            <a:rPr lang="en-US" b="1" dirty="0"/>
            <a:t>Violations will result in an instant zero!</a:t>
          </a:r>
        </a:p>
      </dgm:t>
    </dgm:pt>
    <dgm:pt modelId="{6065A95B-5D5B-4401-80FF-036037935529}" type="parTrans" cxnId="{5D442BA7-9834-4E9B-838B-05F35723421D}">
      <dgm:prSet/>
      <dgm:spPr/>
      <dgm:t>
        <a:bodyPr/>
        <a:lstStyle/>
        <a:p>
          <a:endParaRPr lang="en-US"/>
        </a:p>
      </dgm:t>
    </dgm:pt>
    <dgm:pt modelId="{11C6131B-456B-4B67-AC28-090EAE1D41C9}" type="sibTrans" cxnId="{5D442BA7-9834-4E9B-838B-05F35723421D}">
      <dgm:prSet/>
      <dgm:spPr/>
      <dgm:t>
        <a:bodyPr/>
        <a:lstStyle/>
        <a:p>
          <a:endParaRPr lang="en-US"/>
        </a:p>
      </dgm:t>
    </dgm:pt>
    <dgm:pt modelId="{CFA6B18B-B44E-40A6-88AC-F0702152EDC2}" type="pres">
      <dgm:prSet presAssocID="{B1734B7E-D486-4CD8-899E-37A8C11F6220}" presName="vert0" presStyleCnt="0">
        <dgm:presLayoutVars>
          <dgm:dir/>
          <dgm:animOne val="branch"/>
          <dgm:animLvl val="lvl"/>
        </dgm:presLayoutVars>
      </dgm:prSet>
      <dgm:spPr/>
    </dgm:pt>
    <dgm:pt modelId="{5F89CE64-3205-4DF9-9D1B-15017C1F004D}" type="pres">
      <dgm:prSet presAssocID="{8BC89F78-342C-4890-B413-5AA8A496A970}" presName="thickLine" presStyleLbl="alignNode1" presStyleIdx="0" presStyleCnt="5"/>
      <dgm:spPr/>
    </dgm:pt>
    <dgm:pt modelId="{D8728BAA-0FFC-4588-975B-B213F1A4697E}" type="pres">
      <dgm:prSet presAssocID="{8BC89F78-342C-4890-B413-5AA8A496A970}" presName="horz1" presStyleCnt="0"/>
      <dgm:spPr/>
    </dgm:pt>
    <dgm:pt modelId="{E66EBB14-E278-4F26-919E-0768FC745DA9}" type="pres">
      <dgm:prSet presAssocID="{8BC89F78-342C-4890-B413-5AA8A496A970}" presName="tx1" presStyleLbl="revTx" presStyleIdx="0" presStyleCnt="5"/>
      <dgm:spPr/>
    </dgm:pt>
    <dgm:pt modelId="{D7F7C9B6-8AF6-4C46-8402-E0CC7A0EF0D7}" type="pres">
      <dgm:prSet presAssocID="{8BC89F78-342C-4890-B413-5AA8A496A970}" presName="vert1" presStyleCnt="0"/>
      <dgm:spPr/>
    </dgm:pt>
    <dgm:pt modelId="{EB529934-223C-4BD5-948C-65E579816323}" type="pres">
      <dgm:prSet presAssocID="{D805D711-A843-4092-8C4E-9A5B68AECDFC}" presName="thickLine" presStyleLbl="alignNode1" presStyleIdx="1" presStyleCnt="5"/>
      <dgm:spPr/>
    </dgm:pt>
    <dgm:pt modelId="{D2400B25-3D27-4F60-880B-2A7B0200BF34}" type="pres">
      <dgm:prSet presAssocID="{D805D711-A843-4092-8C4E-9A5B68AECDFC}" presName="horz1" presStyleCnt="0"/>
      <dgm:spPr/>
    </dgm:pt>
    <dgm:pt modelId="{5BC93B15-406B-4EAE-81C6-CB5B7BEC4E27}" type="pres">
      <dgm:prSet presAssocID="{D805D711-A843-4092-8C4E-9A5B68AECDFC}" presName="tx1" presStyleLbl="revTx" presStyleIdx="1" presStyleCnt="5"/>
      <dgm:spPr/>
    </dgm:pt>
    <dgm:pt modelId="{A435D5C0-7437-4709-BAD7-3965C535A4F9}" type="pres">
      <dgm:prSet presAssocID="{D805D711-A843-4092-8C4E-9A5B68AECDFC}" presName="vert1" presStyleCnt="0"/>
      <dgm:spPr/>
    </dgm:pt>
    <dgm:pt modelId="{38990EE4-DD10-4884-B312-C44A464412E7}" type="pres">
      <dgm:prSet presAssocID="{804EA2C2-7F36-4057-8615-268B13EC505B}" presName="thickLine" presStyleLbl="alignNode1" presStyleIdx="2" presStyleCnt="5"/>
      <dgm:spPr/>
    </dgm:pt>
    <dgm:pt modelId="{DA99D8A5-C5C6-42D5-99DE-CD23126B5AE6}" type="pres">
      <dgm:prSet presAssocID="{804EA2C2-7F36-4057-8615-268B13EC505B}" presName="horz1" presStyleCnt="0"/>
      <dgm:spPr/>
    </dgm:pt>
    <dgm:pt modelId="{3192FB3A-AB36-4F2F-910C-1D2F73FA94DA}" type="pres">
      <dgm:prSet presAssocID="{804EA2C2-7F36-4057-8615-268B13EC505B}" presName="tx1" presStyleLbl="revTx" presStyleIdx="2" presStyleCnt="5"/>
      <dgm:spPr/>
    </dgm:pt>
    <dgm:pt modelId="{C9986936-5922-4C82-AAAE-BEBEDF7257FD}" type="pres">
      <dgm:prSet presAssocID="{804EA2C2-7F36-4057-8615-268B13EC505B}" presName="vert1" presStyleCnt="0"/>
      <dgm:spPr/>
    </dgm:pt>
    <dgm:pt modelId="{9FD88BA0-E243-49A0-B5B3-CA9F547A0EFC}" type="pres">
      <dgm:prSet presAssocID="{E3418C63-7FF1-4E8C-A1BB-1698781873E6}" presName="thickLine" presStyleLbl="alignNode1" presStyleIdx="3" presStyleCnt="5"/>
      <dgm:spPr/>
    </dgm:pt>
    <dgm:pt modelId="{D75A9106-6EBA-4142-864A-FE58D9F110F7}" type="pres">
      <dgm:prSet presAssocID="{E3418C63-7FF1-4E8C-A1BB-1698781873E6}" presName="horz1" presStyleCnt="0"/>
      <dgm:spPr/>
    </dgm:pt>
    <dgm:pt modelId="{9F5C11AB-55EF-463C-AD35-77AC6559415B}" type="pres">
      <dgm:prSet presAssocID="{E3418C63-7FF1-4E8C-A1BB-1698781873E6}" presName="tx1" presStyleLbl="revTx" presStyleIdx="3" presStyleCnt="5"/>
      <dgm:spPr/>
    </dgm:pt>
    <dgm:pt modelId="{9F6F9D04-4FAC-4F23-9EA0-5AFAE4DE219F}" type="pres">
      <dgm:prSet presAssocID="{E3418C63-7FF1-4E8C-A1BB-1698781873E6}" presName="vert1" presStyleCnt="0"/>
      <dgm:spPr/>
    </dgm:pt>
    <dgm:pt modelId="{B10CC3C6-F479-48E2-8829-6C20E9999DBB}" type="pres">
      <dgm:prSet presAssocID="{BC29EBE1-38C7-40AC-AE50-59448EBA62CA}" presName="thickLine" presStyleLbl="alignNode1" presStyleIdx="4" presStyleCnt="5"/>
      <dgm:spPr/>
    </dgm:pt>
    <dgm:pt modelId="{D2B9240F-74CB-4E7F-877F-88C29FFF9A36}" type="pres">
      <dgm:prSet presAssocID="{BC29EBE1-38C7-40AC-AE50-59448EBA62CA}" presName="horz1" presStyleCnt="0"/>
      <dgm:spPr/>
    </dgm:pt>
    <dgm:pt modelId="{87144325-C117-4C40-81B3-F146811B1B2C}" type="pres">
      <dgm:prSet presAssocID="{BC29EBE1-38C7-40AC-AE50-59448EBA62CA}" presName="tx1" presStyleLbl="revTx" presStyleIdx="4" presStyleCnt="5"/>
      <dgm:spPr/>
    </dgm:pt>
    <dgm:pt modelId="{CC83F5A1-6693-482C-93C1-1A6C615DEF10}" type="pres">
      <dgm:prSet presAssocID="{BC29EBE1-38C7-40AC-AE50-59448EBA62CA}" presName="vert1" presStyleCnt="0"/>
      <dgm:spPr/>
    </dgm:pt>
  </dgm:ptLst>
  <dgm:cxnLst>
    <dgm:cxn modelId="{CEB94031-04A4-41F8-97D4-6DEDA390618D}" type="presOf" srcId="{BC29EBE1-38C7-40AC-AE50-59448EBA62CA}" destId="{87144325-C117-4C40-81B3-F146811B1B2C}" srcOrd="0" destOrd="0" presId="urn:microsoft.com/office/officeart/2008/layout/LinedList"/>
    <dgm:cxn modelId="{DD563969-C3FB-4DC5-A887-109EBF73F2C5}" srcId="{B1734B7E-D486-4CD8-899E-37A8C11F6220}" destId="{D805D711-A843-4092-8C4E-9A5B68AECDFC}" srcOrd="1" destOrd="0" parTransId="{9C08E253-E470-414A-948B-C916FD79AE73}" sibTransId="{3247E804-015F-4D83-BBB2-D6AE5033169D}"/>
    <dgm:cxn modelId="{2E90774D-5176-4B1A-A536-A603AF1A33A6}" type="presOf" srcId="{804EA2C2-7F36-4057-8615-268B13EC505B}" destId="{3192FB3A-AB36-4F2F-910C-1D2F73FA94DA}" srcOrd="0" destOrd="0" presId="urn:microsoft.com/office/officeart/2008/layout/LinedList"/>
    <dgm:cxn modelId="{06A77750-823D-43EE-808B-690DE5DC63AA}" srcId="{B1734B7E-D486-4CD8-899E-37A8C11F6220}" destId="{804EA2C2-7F36-4057-8615-268B13EC505B}" srcOrd="2" destOrd="0" parTransId="{C80761E0-6CF3-4692-81C2-82A23EE31512}" sibTransId="{E2EAEE00-A25D-4F87-BC95-6F5833F31633}"/>
    <dgm:cxn modelId="{F1070D53-4D57-4B93-9CAC-62C19323EC17}" srcId="{B1734B7E-D486-4CD8-899E-37A8C11F6220}" destId="{8BC89F78-342C-4890-B413-5AA8A496A970}" srcOrd="0" destOrd="0" parTransId="{AEF466FD-8CB6-48FE-BC65-EF4981719067}" sibTransId="{504317EB-1C9F-41D2-AFA5-93414FC0AC67}"/>
    <dgm:cxn modelId="{E4551E58-FA96-4488-B7E9-BD499604E35B}" type="presOf" srcId="{B1734B7E-D486-4CD8-899E-37A8C11F6220}" destId="{CFA6B18B-B44E-40A6-88AC-F0702152EDC2}" srcOrd="0" destOrd="0" presId="urn:microsoft.com/office/officeart/2008/layout/LinedList"/>
    <dgm:cxn modelId="{7D4CB07E-41C8-4037-B3C9-F5EC7AD3E67D}" type="presOf" srcId="{8BC89F78-342C-4890-B413-5AA8A496A970}" destId="{E66EBB14-E278-4F26-919E-0768FC745DA9}" srcOrd="0" destOrd="0" presId="urn:microsoft.com/office/officeart/2008/layout/LinedList"/>
    <dgm:cxn modelId="{5D442BA7-9834-4E9B-838B-05F35723421D}" srcId="{B1734B7E-D486-4CD8-899E-37A8C11F6220}" destId="{BC29EBE1-38C7-40AC-AE50-59448EBA62CA}" srcOrd="4" destOrd="0" parTransId="{6065A95B-5D5B-4401-80FF-036037935529}" sibTransId="{11C6131B-456B-4B67-AC28-090EAE1D41C9}"/>
    <dgm:cxn modelId="{11334DCF-059D-4F79-89ED-21FD1C777084}" srcId="{B1734B7E-D486-4CD8-899E-37A8C11F6220}" destId="{E3418C63-7FF1-4E8C-A1BB-1698781873E6}" srcOrd="3" destOrd="0" parTransId="{DC1957BD-5C29-42A5-8412-AED9A9E85E8B}" sibTransId="{E11C4418-1088-4EBC-AAB9-603CDF9755F0}"/>
    <dgm:cxn modelId="{B268D4D4-83DD-48C7-9E4E-70066ACDC59A}" type="presOf" srcId="{E3418C63-7FF1-4E8C-A1BB-1698781873E6}" destId="{9F5C11AB-55EF-463C-AD35-77AC6559415B}" srcOrd="0" destOrd="0" presId="urn:microsoft.com/office/officeart/2008/layout/LinedList"/>
    <dgm:cxn modelId="{083EC8F6-202A-4F7F-9782-5AB8F0723124}" type="presOf" srcId="{D805D711-A843-4092-8C4E-9A5B68AECDFC}" destId="{5BC93B15-406B-4EAE-81C6-CB5B7BEC4E27}" srcOrd="0" destOrd="0" presId="urn:microsoft.com/office/officeart/2008/layout/LinedList"/>
    <dgm:cxn modelId="{AC246A56-60D0-449D-951A-9226BA5CA1D6}" type="presParOf" srcId="{CFA6B18B-B44E-40A6-88AC-F0702152EDC2}" destId="{5F89CE64-3205-4DF9-9D1B-15017C1F004D}" srcOrd="0" destOrd="0" presId="urn:microsoft.com/office/officeart/2008/layout/LinedList"/>
    <dgm:cxn modelId="{AF3DC647-74FE-4BBF-8AC3-AF941E6F8EA1}" type="presParOf" srcId="{CFA6B18B-B44E-40A6-88AC-F0702152EDC2}" destId="{D8728BAA-0FFC-4588-975B-B213F1A4697E}" srcOrd="1" destOrd="0" presId="urn:microsoft.com/office/officeart/2008/layout/LinedList"/>
    <dgm:cxn modelId="{14472E10-7C07-46DB-8D4B-79EA087560F0}" type="presParOf" srcId="{D8728BAA-0FFC-4588-975B-B213F1A4697E}" destId="{E66EBB14-E278-4F26-919E-0768FC745DA9}" srcOrd="0" destOrd="0" presId="urn:microsoft.com/office/officeart/2008/layout/LinedList"/>
    <dgm:cxn modelId="{FF64BB72-044F-4A12-8C4C-2234786B45CF}" type="presParOf" srcId="{D8728BAA-0FFC-4588-975B-B213F1A4697E}" destId="{D7F7C9B6-8AF6-4C46-8402-E0CC7A0EF0D7}" srcOrd="1" destOrd="0" presId="urn:microsoft.com/office/officeart/2008/layout/LinedList"/>
    <dgm:cxn modelId="{5689BBA2-4BD9-4BB4-9561-E1F9863E613C}" type="presParOf" srcId="{CFA6B18B-B44E-40A6-88AC-F0702152EDC2}" destId="{EB529934-223C-4BD5-948C-65E579816323}" srcOrd="2" destOrd="0" presId="urn:microsoft.com/office/officeart/2008/layout/LinedList"/>
    <dgm:cxn modelId="{2D73F548-669C-4471-880E-93121752B164}" type="presParOf" srcId="{CFA6B18B-B44E-40A6-88AC-F0702152EDC2}" destId="{D2400B25-3D27-4F60-880B-2A7B0200BF34}" srcOrd="3" destOrd="0" presId="urn:microsoft.com/office/officeart/2008/layout/LinedList"/>
    <dgm:cxn modelId="{21B65348-77E9-4DE2-AB7A-24587B1574BA}" type="presParOf" srcId="{D2400B25-3D27-4F60-880B-2A7B0200BF34}" destId="{5BC93B15-406B-4EAE-81C6-CB5B7BEC4E27}" srcOrd="0" destOrd="0" presId="urn:microsoft.com/office/officeart/2008/layout/LinedList"/>
    <dgm:cxn modelId="{021547B0-C969-447E-A3EC-710ED8C7BF0C}" type="presParOf" srcId="{D2400B25-3D27-4F60-880B-2A7B0200BF34}" destId="{A435D5C0-7437-4709-BAD7-3965C535A4F9}" srcOrd="1" destOrd="0" presId="urn:microsoft.com/office/officeart/2008/layout/LinedList"/>
    <dgm:cxn modelId="{9B2F334A-AD84-47AD-BEB0-443F5C5C8A70}" type="presParOf" srcId="{CFA6B18B-B44E-40A6-88AC-F0702152EDC2}" destId="{38990EE4-DD10-4884-B312-C44A464412E7}" srcOrd="4" destOrd="0" presId="urn:microsoft.com/office/officeart/2008/layout/LinedList"/>
    <dgm:cxn modelId="{EDBC270A-B443-4948-999E-35BE1767BCCD}" type="presParOf" srcId="{CFA6B18B-B44E-40A6-88AC-F0702152EDC2}" destId="{DA99D8A5-C5C6-42D5-99DE-CD23126B5AE6}" srcOrd="5" destOrd="0" presId="urn:microsoft.com/office/officeart/2008/layout/LinedList"/>
    <dgm:cxn modelId="{B141E15B-1E5C-48DF-89D4-6D0C74077EFC}" type="presParOf" srcId="{DA99D8A5-C5C6-42D5-99DE-CD23126B5AE6}" destId="{3192FB3A-AB36-4F2F-910C-1D2F73FA94DA}" srcOrd="0" destOrd="0" presId="urn:microsoft.com/office/officeart/2008/layout/LinedList"/>
    <dgm:cxn modelId="{07CE7F45-4402-4E22-9D3E-149A1577C3F4}" type="presParOf" srcId="{DA99D8A5-C5C6-42D5-99DE-CD23126B5AE6}" destId="{C9986936-5922-4C82-AAAE-BEBEDF7257FD}" srcOrd="1" destOrd="0" presId="urn:microsoft.com/office/officeart/2008/layout/LinedList"/>
    <dgm:cxn modelId="{24C2CB77-F381-4853-949A-A7ECC2585C08}" type="presParOf" srcId="{CFA6B18B-B44E-40A6-88AC-F0702152EDC2}" destId="{9FD88BA0-E243-49A0-B5B3-CA9F547A0EFC}" srcOrd="6" destOrd="0" presId="urn:microsoft.com/office/officeart/2008/layout/LinedList"/>
    <dgm:cxn modelId="{FF01CA97-3830-492F-A2CE-EE645CD5763E}" type="presParOf" srcId="{CFA6B18B-B44E-40A6-88AC-F0702152EDC2}" destId="{D75A9106-6EBA-4142-864A-FE58D9F110F7}" srcOrd="7" destOrd="0" presId="urn:microsoft.com/office/officeart/2008/layout/LinedList"/>
    <dgm:cxn modelId="{193D661F-6A57-4391-B063-2FCDC9E1DB67}" type="presParOf" srcId="{D75A9106-6EBA-4142-864A-FE58D9F110F7}" destId="{9F5C11AB-55EF-463C-AD35-77AC6559415B}" srcOrd="0" destOrd="0" presId="urn:microsoft.com/office/officeart/2008/layout/LinedList"/>
    <dgm:cxn modelId="{C002313E-8396-4176-B699-2C2EA509A8B2}" type="presParOf" srcId="{D75A9106-6EBA-4142-864A-FE58D9F110F7}" destId="{9F6F9D04-4FAC-4F23-9EA0-5AFAE4DE219F}" srcOrd="1" destOrd="0" presId="urn:microsoft.com/office/officeart/2008/layout/LinedList"/>
    <dgm:cxn modelId="{8353FE60-B867-465F-B660-9E3A90B07625}" type="presParOf" srcId="{CFA6B18B-B44E-40A6-88AC-F0702152EDC2}" destId="{B10CC3C6-F479-48E2-8829-6C20E9999DBB}" srcOrd="8" destOrd="0" presId="urn:microsoft.com/office/officeart/2008/layout/LinedList"/>
    <dgm:cxn modelId="{817067A7-961E-480F-B16E-4D82BBC411C4}" type="presParOf" srcId="{CFA6B18B-B44E-40A6-88AC-F0702152EDC2}" destId="{D2B9240F-74CB-4E7F-877F-88C29FFF9A36}" srcOrd="9" destOrd="0" presId="urn:microsoft.com/office/officeart/2008/layout/LinedList"/>
    <dgm:cxn modelId="{8036C4AB-A9EC-4D32-8A65-CCB5DA69F5D1}" type="presParOf" srcId="{D2B9240F-74CB-4E7F-877F-88C29FFF9A36}" destId="{87144325-C117-4C40-81B3-F146811B1B2C}" srcOrd="0" destOrd="0" presId="urn:microsoft.com/office/officeart/2008/layout/LinedList"/>
    <dgm:cxn modelId="{19F8A668-81B4-40C5-8D1B-C788C652E154}" type="presParOf" srcId="{D2B9240F-74CB-4E7F-877F-88C29FFF9A36}" destId="{CC83F5A1-6693-482C-93C1-1A6C615DEF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34B7E-D486-4CD8-899E-37A8C11F6220}" type="doc">
      <dgm:prSet loTypeId="urn:microsoft.com/office/officeart/2008/layout/LinedList" loCatId="list" qsTypeId="urn:microsoft.com/office/officeart/2005/8/quickstyle/simple3" qsCatId="simple" csTypeId="urn:microsoft.com/office/officeart/2005/8/colors/accent4_2" csCatId="accent4" phldr="1"/>
      <dgm:spPr/>
      <dgm:t>
        <a:bodyPr/>
        <a:lstStyle/>
        <a:p>
          <a:endParaRPr lang="en-US"/>
        </a:p>
      </dgm:t>
    </dgm:pt>
    <dgm:pt modelId="{8BC89F78-342C-4890-B413-5AA8A496A970}">
      <dgm:prSet/>
      <dgm:spPr/>
      <dgm:t>
        <a:bodyPr/>
        <a:lstStyle/>
        <a:p>
          <a:r>
            <a:rPr lang="en-US"/>
            <a:t>Come in and work on the project and review for the exam</a:t>
          </a:r>
        </a:p>
      </dgm:t>
    </dgm:pt>
    <dgm:pt modelId="{AEF466FD-8CB6-48FE-BC65-EF4981719067}" type="parTrans" cxnId="{F1070D53-4D57-4B93-9CAC-62C19323EC17}">
      <dgm:prSet/>
      <dgm:spPr/>
      <dgm:t>
        <a:bodyPr/>
        <a:lstStyle/>
        <a:p>
          <a:endParaRPr lang="en-US"/>
        </a:p>
      </dgm:t>
    </dgm:pt>
    <dgm:pt modelId="{504317EB-1C9F-41D2-AFA5-93414FC0AC67}" type="sibTrans" cxnId="{F1070D53-4D57-4B93-9CAC-62C19323EC17}">
      <dgm:prSet/>
      <dgm:spPr/>
      <dgm:t>
        <a:bodyPr/>
        <a:lstStyle/>
        <a:p>
          <a:endParaRPr lang="en-US"/>
        </a:p>
      </dgm:t>
    </dgm:pt>
    <dgm:pt modelId="{B3FB0316-55DF-4DDD-9CAA-523432C2E9B9}">
      <dgm:prSet/>
      <dgm:spPr/>
      <dgm:t>
        <a:bodyPr/>
        <a:lstStyle/>
        <a:p>
          <a:r>
            <a:rPr lang="en-US" dirty="0"/>
            <a:t>Dedicated work time, </a:t>
          </a:r>
          <a:r>
            <a:rPr lang="en-US" b="1" dirty="0"/>
            <a:t>not a chance to skip class</a:t>
          </a:r>
        </a:p>
      </dgm:t>
    </dgm:pt>
    <dgm:pt modelId="{6824E5EB-65DE-4E60-BC77-4086FE402959}" type="parTrans" cxnId="{483CB328-4455-4EB9-951E-8FFC540B691C}">
      <dgm:prSet/>
      <dgm:spPr/>
      <dgm:t>
        <a:bodyPr/>
        <a:lstStyle/>
        <a:p>
          <a:endParaRPr lang="en-US"/>
        </a:p>
      </dgm:t>
    </dgm:pt>
    <dgm:pt modelId="{F623CAFC-6B74-4F67-BCAE-B31A8210C37B}" type="sibTrans" cxnId="{483CB328-4455-4EB9-951E-8FFC540B691C}">
      <dgm:prSet/>
      <dgm:spPr/>
      <dgm:t>
        <a:bodyPr/>
        <a:lstStyle/>
        <a:p>
          <a:endParaRPr lang="en-US"/>
        </a:p>
      </dgm:t>
    </dgm:pt>
    <dgm:pt modelId="{EFFE01DE-63F9-4965-9BE7-AFB2E183C803}">
      <dgm:prSet/>
      <dgm:spPr/>
      <dgm:t>
        <a:bodyPr/>
        <a:lstStyle/>
        <a:p>
          <a:r>
            <a:rPr lang="en-US" dirty="0"/>
            <a:t>There will be </a:t>
          </a:r>
          <a:r>
            <a:rPr lang="en-US" dirty="0" err="1"/>
            <a:t>iClickers</a:t>
          </a:r>
          <a:r>
            <a:rPr lang="en-US" dirty="0"/>
            <a:t> (possibly more Class Activities if attendance becomes an issue)</a:t>
          </a:r>
        </a:p>
      </dgm:t>
    </dgm:pt>
    <dgm:pt modelId="{744DCD44-4310-4E6E-BD08-6F8D12E26DCE}" type="parTrans" cxnId="{E919C3CD-42A6-4BAF-860B-29039DBD3A94}">
      <dgm:prSet/>
      <dgm:spPr/>
      <dgm:t>
        <a:bodyPr/>
        <a:lstStyle/>
        <a:p>
          <a:endParaRPr lang="en-US"/>
        </a:p>
      </dgm:t>
    </dgm:pt>
    <dgm:pt modelId="{9E1D8CE1-AD91-49E1-BC44-5B8E025A2AEE}" type="sibTrans" cxnId="{E919C3CD-42A6-4BAF-860B-29039DBD3A94}">
      <dgm:prSet/>
      <dgm:spPr/>
      <dgm:t>
        <a:bodyPr/>
        <a:lstStyle/>
        <a:p>
          <a:endParaRPr lang="en-US"/>
        </a:p>
      </dgm:t>
    </dgm:pt>
    <dgm:pt modelId="{707A7AD7-FEF6-4BB5-9D3D-1A9B8C3210EA}">
      <dgm:prSet/>
      <dgm:spPr/>
      <dgm:t>
        <a:bodyPr/>
        <a:lstStyle/>
        <a:p>
          <a:r>
            <a:rPr lang="en-US" dirty="0"/>
            <a:t>Unless you have fully submitted the project and studied all the material,      </a:t>
          </a:r>
          <a:r>
            <a:rPr lang="en-US" b="1" dirty="0"/>
            <a:t>you should not be skipping class</a:t>
          </a:r>
        </a:p>
      </dgm:t>
    </dgm:pt>
    <dgm:pt modelId="{D099DD9C-6AF4-40A8-835E-F4E1A274B63A}" type="parTrans" cxnId="{60135E38-5FB0-4F70-A3DE-A4F849BFD94E}">
      <dgm:prSet/>
      <dgm:spPr/>
      <dgm:t>
        <a:bodyPr/>
        <a:lstStyle/>
        <a:p>
          <a:endParaRPr lang="en-US"/>
        </a:p>
      </dgm:t>
    </dgm:pt>
    <dgm:pt modelId="{C3023886-0F1F-4BB0-A3CD-B1888E162AD7}" type="sibTrans" cxnId="{60135E38-5FB0-4F70-A3DE-A4F849BFD94E}">
      <dgm:prSet/>
      <dgm:spPr/>
      <dgm:t>
        <a:bodyPr/>
        <a:lstStyle/>
        <a:p>
          <a:endParaRPr lang="en-US"/>
        </a:p>
      </dgm:t>
    </dgm:pt>
    <dgm:pt modelId="{CFA6B18B-B44E-40A6-88AC-F0702152EDC2}" type="pres">
      <dgm:prSet presAssocID="{B1734B7E-D486-4CD8-899E-37A8C11F6220}" presName="vert0" presStyleCnt="0">
        <dgm:presLayoutVars>
          <dgm:dir/>
          <dgm:animOne val="branch"/>
          <dgm:animLvl val="lvl"/>
        </dgm:presLayoutVars>
      </dgm:prSet>
      <dgm:spPr/>
    </dgm:pt>
    <dgm:pt modelId="{5F89CE64-3205-4DF9-9D1B-15017C1F004D}" type="pres">
      <dgm:prSet presAssocID="{8BC89F78-342C-4890-B413-5AA8A496A970}" presName="thickLine" presStyleLbl="alignNode1" presStyleIdx="0" presStyleCnt="4"/>
      <dgm:spPr/>
    </dgm:pt>
    <dgm:pt modelId="{D8728BAA-0FFC-4588-975B-B213F1A4697E}" type="pres">
      <dgm:prSet presAssocID="{8BC89F78-342C-4890-B413-5AA8A496A970}" presName="horz1" presStyleCnt="0"/>
      <dgm:spPr/>
    </dgm:pt>
    <dgm:pt modelId="{E66EBB14-E278-4F26-919E-0768FC745DA9}" type="pres">
      <dgm:prSet presAssocID="{8BC89F78-342C-4890-B413-5AA8A496A970}" presName="tx1" presStyleLbl="revTx" presStyleIdx="0" presStyleCnt="4"/>
      <dgm:spPr/>
    </dgm:pt>
    <dgm:pt modelId="{D7F7C9B6-8AF6-4C46-8402-E0CC7A0EF0D7}" type="pres">
      <dgm:prSet presAssocID="{8BC89F78-342C-4890-B413-5AA8A496A970}" presName="vert1" presStyleCnt="0"/>
      <dgm:spPr/>
    </dgm:pt>
    <dgm:pt modelId="{1D112640-BC76-4945-9151-EE1F2B875C64}" type="pres">
      <dgm:prSet presAssocID="{B3FB0316-55DF-4DDD-9CAA-523432C2E9B9}" presName="thickLine" presStyleLbl="alignNode1" presStyleIdx="1" presStyleCnt="4"/>
      <dgm:spPr/>
    </dgm:pt>
    <dgm:pt modelId="{6160EC55-9B73-4861-BF39-9A94B5E2052E}" type="pres">
      <dgm:prSet presAssocID="{B3FB0316-55DF-4DDD-9CAA-523432C2E9B9}" presName="horz1" presStyleCnt="0"/>
      <dgm:spPr/>
    </dgm:pt>
    <dgm:pt modelId="{2AD3B550-ED45-4916-9EED-296F61D9F514}" type="pres">
      <dgm:prSet presAssocID="{B3FB0316-55DF-4DDD-9CAA-523432C2E9B9}" presName="tx1" presStyleLbl="revTx" presStyleIdx="1" presStyleCnt="4"/>
      <dgm:spPr/>
    </dgm:pt>
    <dgm:pt modelId="{720E3DCA-C30F-4A18-A8B0-E6C3D127BCF4}" type="pres">
      <dgm:prSet presAssocID="{B3FB0316-55DF-4DDD-9CAA-523432C2E9B9}" presName="vert1" presStyleCnt="0"/>
      <dgm:spPr/>
    </dgm:pt>
    <dgm:pt modelId="{8C316442-0E1E-4EB0-82E4-0FC01387E8BA}" type="pres">
      <dgm:prSet presAssocID="{EFFE01DE-63F9-4965-9BE7-AFB2E183C803}" presName="thickLine" presStyleLbl="alignNode1" presStyleIdx="2" presStyleCnt="4"/>
      <dgm:spPr/>
    </dgm:pt>
    <dgm:pt modelId="{ECF3CA1B-7C5C-4087-8612-53B45DEFE4AC}" type="pres">
      <dgm:prSet presAssocID="{EFFE01DE-63F9-4965-9BE7-AFB2E183C803}" presName="horz1" presStyleCnt="0"/>
      <dgm:spPr/>
    </dgm:pt>
    <dgm:pt modelId="{21E367BB-4829-4A6C-B3AD-5C95D58E57AB}" type="pres">
      <dgm:prSet presAssocID="{EFFE01DE-63F9-4965-9BE7-AFB2E183C803}" presName="tx1" presStyleLbl="revTx" presStyleIdx="2" presStyleCnt="4"/>
      <dgm:spPr/>
    </dgm:pt>
    <dgm:pt modelId="{66A5B5D2-BA7F-43AD-8923-39598F43C67C}" type="pres">
      <dgm:prSet presAssocID="{EFFE01DE-63F9-4965-9BE7-AFB2E183C803}" presName="vert1" presStyleCnt="0"/>
      <dgm:spPr/>
    </dgm:pt>
    <dgm:pt modelId="{5B37DACD-4A20-4CCB-981E-77FF74F14B28}" type="pres">
      <dgm:prSet presAssocID="{707A7AD7-FEF6-4BB5-9D3D-1A9B8C3210EA}" presName="thickLine" presStyleLbl="alignNode1" presStyleIdx="3" presStyleCnt="4"/>
      <dgm:spPr/>
    </dgm:pt>
    <dgm:pt modelId="{892570EC-9410-4F9F-8090-2F3CDC8C8539}" type="pres">
      <dgm:prSet presAssocID="{707A7AD7-FEF6-4BB5-9D3D-1A9B8C3210EA}" presName="horz1" presStyleCnt="0"/>
      <dgm:spPr/>
    </dgm:pt>
    <dgm:pt modelId="{2FC7226F-8BB3-40D8-B7D4-8C6BF2F88C14}" type="pres">
      <dgm:prSet presAssocID="{707A7AD7-FEF6-4BB5-9D3D-1A9B8C3210EA}" presName="tx1" presStyleLbl="revTx" presStyleIdx="3" presStyleCnt="4"/>
      <dgm:spPr/>
    </dgm:pt>
    <dgm:pt modelId="{3F76E06A-D7CD-4763-A3E0-7F07F1EC71DD}" type="pres">
      <dgm:prSet presAssocID="{707A7AD7-FEF6-4BB5-9D3D-1A9B8C3210EA}" presName="vert1" presStyleCnt="0"/>
      <dgm:spPr/>
    </dgm:pt>
  </dgm:ptLst>
  <dgm:cxnLst>
    <dgm:cxn modelId="{483CB328-4455-4EB9-951E-8FFC540B691C}" srcId="{B1734B7E-D486-4CD8-899E-37A8C11F6220}" destId="{B3FB0316-55DF-4DDD-9CAA-523432C2E9B9}" srcOrd="1" destOrd="0" parTransId="{6824E5EB-65DE-4E60-BC77-4086FE402959}" sibTransId="{F623CAFC-6B74-4F67-BCAE-B31A8210C37B}"/>
    <dgm:cxn modelId="{60135E38-5FB0-4F70-A3DE-A4F849BFD94E}" srcId="{B1734B7E-D486-4CD8-899E-37A8C11F6220}" destId="{707A7AD7-FEF6-4BB5-9D3D-1A9B8C3210EA}" srcOrd="3" destOrd="0" parTransId="{D099DD9C-6AF4-40A8-835E-F4E1A274B63A}" sibTransId="{C3023886-0F1F-4BB0-A3CD-B1888E162AD7}"/>
    <dgm:cxn modelId="{D6806566-D74F-4B90-B9FB-14F87DA489AF}" type="presOf" srcId="{EFFE01DE-63F9-4965-9BE7-AFB2E183C803}" destId="{21E367BB-4829-4A6C-B3AD-5C95D58E57AB}" srcOrd="0" destOrd="0" presId="urn:microsoft.com/office/officeart/2008/layout/LinedList"/>
    <dgm:cxn modelId="{F1070D53-4D57-4B93-9CAC-62C19323EC17}" srcId="{B1734B7E-D486-4CD8-899E-37A8C11F6220}" destId="{8BC89F78-342C-4890-B413-5AA8A496A970}" srcOrd="0" destOrd="0" parTransId="{AEF466FD-8CB6-48FE-BC65-EF4981719067}" sibTransId="{504317EB-1C9F-41D2-AFA5-93414FC0AC67}"/>
    <dgm:cxn modelId="{E4551E58-FA96-4488-B7E9-BD499604E35B}" type="presOf" srcId="{B1734B7E-D486-4CD8-899E-37A8C11F6220}" destId="{CFA6B18B-B44E-40A6-88AC-F0702152EDC2}" srcOrd="0" destOrd="0" presId="urn:microsoft.com/office/officeart/2008/layout/LinedList"/>
    <dgm:cxn modelId="{7D4CB07E-41C8-4037-B3C9-F5EC7AD3E67D}" type="presOf" srcId="{8BC89F78-342C-4890-B413-5AA8A496A970}" destId="{E66EBB14-E278-4F26-919E-0768FC745DA9}" srcOrd="0" destOrd="0" presId="urn:microsoft.com/office/officeart/2008/layout/LinedList"/>
    <dgm:cxn modelId="{23AE6CC1-3B9D-4CEF-96D7-B37411577D33}" type="presOf" srcId="{B3FB0316-55DF-4DDD-9CAA-523432C2E9B9}" destId="{2AD3B550-ED45-4916-9EED-296F61D9F514}" srcOrd="0" destOrd="0" presId="urn:microsoft.com/office/officeart/2008/layout/LinedList"/>
    <dgm:cxn modelId="{E919C3CD-42A6-4BAF-860B-29039DBD3A94}" srcId="{B1734B7E-D486-4CD8-899E-37A8C11F6220}" destId="{EFFE01DE-63F9-4965-9BE7-AFB2E183C803}" srcOrd="2" destOrd="0" parTransId="{744DCD44-4310-4E6E-BD08-6F8D12E26DCE}" sibTransId="{9E1D8CE1-AD91-49E1-BC44-5B8E025A2AEE}"/>
    <dgm:cxn modelId="{7B579CE0-2D8D-4BF3-B6BA-E64C1A7800C1}" type="presOf" srcId="{707A7AD7-FEF6-4BB5-9D3D-1A9B8C3210EA}" destId="{2FC7226F-8BB3-40D8-B7D4-8C6BF2F88C14}" srcOrd="0" destOrd="0" presId="urn:microsoft.com/office/officeart/2008/layout/LinedList"/>
    <dgm:cxn modelId="{AC246A56-60D0-449D-951A-9226BA5CA1D6}" type="presParOf" srcId="{CFA6B18B-B44E-40A6-88AC-F0702152EDC2}" destId="{5F89CE64-3205-4DF9-9D1B-15017C1F004D}" srcOrd="0" destOrd="0" presId="urn:microsoft.com/office/officeart/2008/layout/LinedList"/>
    <dgm:cxn modelId="{AF3DC647-74FE-4BBF-8AC3-AF941E6F8EA1}" type="presParOf" srcId="{CFA6B18B-B44E-40A6-88AC-F0702152EDC2}" destId="{D8728BAA-0FFC-4588-975B-B213F1A4697E}" srcOrd="1" destOrd="0" presId="urn:microsoft.com/office/officeart/2008/layout/LinedList"/>
    <dgm:cxn modelId="{14472E10-7C07-46DB-8D4B-79EA087560F0}" type="presParOf" srcId="{D8728BAA-0FFC-4588-975B-B213F1A4697E}" destId="{E66EBB14-E278-4F26-919E-0768FC745DA9}" srcOrd="0" destOrd="0" presId="urn:microsoft.com/office/officeart/2008/layout/LinedList"/>
    <dgm:cxn modelId="{FF64BB72-044F-4A12-8C4C-2234786B45CF}" type="presParOf" srcId="{D8728BAA-0FFC-4588-975B-B213F1A4697E}" destId="{D7F7C9B6-8AF6-4C46-8402-E0CC7A0EF0D7}" srcOrd="1" destOrd="0" presId="urn:microsoft.com/office/officeart/2008/layout/LinedList"/>
    <dgm:cxn modelId="{2B1194ED-A901-45FE-96EA-F1E64AE34086}" type="presParOf" srcId="{CFA6B18B-B44E-40A6-88AC-F0702152EDC2}" destId="{1D112640-BC76-4945-9151-EE1F2B875C64}" srcOrd="2" destOrd="0" presId="urn:microsoft.com/office/officeart/2008/layout/LinedList"/>
    <dgm:cxn modelId="{73B0C317-C14E-4E52-9BFB-7888089ED5FB}" type="presParOf" srcId="{CFA6B18B-B44E-40A6-88AC-F0702152EDC2}" destId="{6160EC55-9B73-4861-BF39-9A94B5E2052E}" srcOrd="3" destOrd="0" presId="urn:microsoft.com/office/officeart/2008/layout/LinedList"/>
    <dgm:cxn modelId="{91354915-A4A7-4928-9064-C54E0C0D24F4}" type="presParOf" srcId="{6160EC55-9B73-4861-BF39-9A94B5E2052E}" destId="{2AD3B550-ED45-4916-9EED-296F61D9F514}" srcOrd="0" destOrd="0" presId="urn:microsoft.com/office/officeart/2008/layout/LinedList"/>
    <dgm:cxn modelId="{CF3A85CE-E503-4238-B8D3-DC301E166EF7}" type="presParOf" srcId="{6160EC55-9B73-4861-BF39-9A94B5E2052E}" destId="{720E3DCA-C30F-4A18-A8B0-E6C3D127BCF4}" srcOrd="1" destOrd="0" presId="urn:microsoft.com/office/officeart/2008/layout/LinedList"/>
    <dgm:cxn modelId="{A034B79A-E75A-4E80-93EE-BD6F87B6462D}" type="presParOf" srcId="{CFA6B18B-B44E-40A6-88AC-F0702152EDC2}" destId="{8C316442-0E1E-4EB0-82E4-0FC01387E8BA}" srcOrd="4" destOrd="0" presId="urn:microsoft.com/office/officeart/2008/layout/LinedList"/>
    <dgm:cxn modelId="{C8BE5BCF-F143-405A-BA95-9FB81264E8FC}" type="presParOf" srcId="{CFA6B18B-B44E-40A6-88AC-F0702152EDC2}" destId="{ECF3CA1B-7C5C-4087-8612-53B45DEFE4AC}" srcOrd="5" destOrd="0" presId="urn:microsoft.com/office/officeart/2008/layout/LinedList"/>
    <dgm:cxn modelId="{318CB0C8-7A9C-4658-BA57-53530C36B14A}" type="presParOf" srcId="{ECF3CA1B-7C5C-4087-8612-53B45DEFE4AC}" destId="{21E367BB-4829-4A6C-B3AD-5C95D58E57AB}" srcOrd="0" destOrd="0" presId="urn:microsoft.com/office/officeart/2008/layout/LinedList"/>
    <dgm:cxn modelId="{FC1EEDD9-E39E-4E4B-9D4B-9361917EC8FB}" type="presParOf" srcId="{ECF3CA1B-7C5C-4087-8612-53B45DEFE4AC}" destId="{66A5B5D2-BA7F-43AD-8923-39598F43C67C}" srcOrd="1" destOrd="0" presId="urn:microsoft.com/office/officeart/2008/layout/LinedList"/>
    <dgm:cxn modelId="{91EF5895-02E0-4D40-9985-B767BFC716B1}" type="presParOf" srcId="{CFA6B18B-B44E-40A6-88AC-F0702152EDC2}" destId="{5B37DACD-4A20-4CCB-981E-77FF74F14B28}" srcOrd="6" destOrd="0" presId="urn:microsoft.com/office/officeart/2008/layout/LinedList"/>
    <dgm:cxn modelId="{DB843BE1-CAD0-4B03-A647-04422C258859}" type="presParOf" srcId="{CFA6B18B-B44E-40A6-88AC-F0702152EDC2}" destId="{892570EC-9410-4F9F-8090-2F3CDC8C8539}" srcOrd="7" destOrd="0" presId="urn:microsoft.com/office/officeart/2008/layout/LinedList"/>
    <dgm:cxn modelId="{C45A9418-325A-46C2-8955-41014722B8C5}" type="presParOf" srcId="{892570EC-9410-4F9F-8090-2F3CDC8C8539}" destId="{2FC7226F-8BB3-40D8-B7D4-8C6BF2F88C14}" srcOrd="0" destOrd="0" presId="urn:microsoft.com/office/officeart/2008/layout/LinedList"/>
    <dgm:cxn modelId="{F66671E4-5959-4DFA-BCFA-634ACEC4A1D2}" type="presParOf" srcId="{892570EC-9410-4F9F-8090-2F3CDC8C8539}" destId="{3F76E06A-D7CD-4763-A3E0-7F07F1EC71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429F-5D29-4AD0-8172-9B4111DAB47A}">
      <dsp:nvSpPr>
        <dsp:cNvPr id="0" name=""/>
        <dsp:cNvSpPr/>
      </dsp:nvSpPr>
      <dsp:spPr>
        <a:xfrm>
          <a:off x="0" y="0"/>
          <a:ext cx="6344903"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C443C36-EAEE-4DC0-81BD-8AFCA87762C6}">
      <dsp:nvSpPr>
        <dsp:cNvPr id="0" name=""/>
        <dsp:cNvSpPr/>
      </dsp:nvSpPr>
      <dsp:spPr>
        <a:xfrm>
          <a:off x="0" y="0"/>
          <a:ext cx="6343353" cy="6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Wrapper around Requests module</a:t>
          </a:r>
        </a:p>
      </dsp:txBody>
      <dsp:txXfrm>
        <a:off x="0" y="0"/>
        <a:ext cx="6343353" cy="638029"/>
      </dsp:txXfrm>
    </dsp:sp>
    <dsp:sp modelId="{74CB0DE8-B751-4183-8E46-0691883B3CF0}">
      <dsp:nvSpPr>
        <dsp:cNvPr id="0" name=""/>
        <dsp:cNvSpPr/>
      </dsp:nvSpPr>
      <dsp:spPr>
        <a:xfrm>
          <a:off x="0" y="638028"/>
          <a:ext cx="6344903"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0B36622-4C6B-4D2D-96C9-EB1B9B55E198}">
      <dsp:nvSpPr>
        <dsp:cNvPr id="0" name=""/>
        <dsp:cNvSpPr/>
      </dsp:nvSpPr>
      <dsp:spPr>
        <a:xfrm>
          <a:off x="0" y="638029"/>
          <a:ext cx="6344903" cy="6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Provides test data</a:t>
          </a:r>
        </a:p>
      </dsp:txBody>
      <dsp:txXfrm>
        <a:off x="0" y="638029"/>
        <a:ext cx="6344903" cy="638029"/>
      </dsp:txXfrm>
    </dsp:sp>
    <dsp:sp modelId="{F96D1EA4-DAF6-4810-990C-F0537472869B}">
      <dsp:nvSpPr>
        <dsp:cNvPr id="0" name=""/>
        <dsp:cNvSpPr/>
      </dsp:nvSpPr>
      <dsp:spPr>
        <a:xfrm>
          <a:off x="0" y="1276057"/>
          <a:ext cx="6344903"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68F1CBF-8C56-42D4-B715-3493058CD58E}">
      <dsp:nvSpPr>
        <dsp:cNvPr id="0" name=""/>
        <dsp:cNvSpPr/>
      </dsp:nvSpPr>
      <dsp:spPr>
        <a:xfrm>
          <a:off x="0" y="1276058"/>
          <a:ext cx="6344903" cy="6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Connects to the actual Canvas API</a:t>
          </a:r>
        </a:p>
      </dsp:txBody>
      <dsp:txXfrm>
        <a:off x="0" y="1276058"/>
        <a:ext cx="6344903" cy="638029"/>
      </dsp:txXfrm>
    </dsp:sp>
    <dsp:sp modelId="{2AFF3F31-D2BC-401C-B343-8EF75EB8FBE3}">
      <dsp:nvSpPr>
        <dsp:cNvPr id="0" name=""/>
        <dsp:cNvSpPr/>
      </dsp:nvSpPr>
      <dsp:spPr>
        <a:xfrm>
          <a:off x="0" y="1914087"/>
          <a:ext cx="6344903" cy="0"/>
        </a:xfrm>
        <a:prstGeom prst="line">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097295B-74D1-4690-8955-0FD99B54EA7A}">
      <dsp:nvSpPr>
        <dsp:cNvPr id="0" name=""/>
        <dsp:cNvSpPr/>
      </dsp:nvSpPr>
      <dsp:spPr>
        <a:xfrm>
          <a:off x="0" y="1914087"/>
          <a:ext cx="6344903" cy="6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See Documentation</a:t>
          </a:r>
          <a:endParaRPr lang="en-US" sz="2800" kern="1200" dirty="0"/>
        </a:p>
      </dsp:txBody>
      <dsp:txXfrm>
        <a:off x="0" y="1914087"/>
        <a:ext cx="6344903" cy="638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49F98-35F8-4BED-98C8-C3613F2F755C}">
      <dsp:nvSpPr>
        <dsp:cNvPr id="0" name=""/>
        <dsp:cNvSpPr/>
      </dsp:nvSpPr>
      <dsp:spPr>
        <a:xfrm>
          <a:off x="0" y="0"/>
          <a:ext cx="6278562" cy="0"/>
        </a:xfrm>
        <a:prstGeom prst="line">
          <a:avLst/>
        </a:prstGeom>
        <a:gradFill rotWithShape="0">
          <a:gsLst>
            <a:gs pos="0">
              <a:schemeClr val="accent1">
                <a:shade val="50000"/>
                <a:hueOff val="0"/>
                <a:satOff val="0"/>
                <a:lumOff val="0"/>
                <a:alphaOff val="0"/>
                <a:tint val="97000"/>
                <a:satMod val="100000"/>
                <a:lumMod val="102000"/>
              </a:schemeClr>
            </a:gs>
            <a:gs pos="50000">
              <a:schemeClr val="accent1">
                <a:shade val="50000"/>
                <a:hueOff val="0"/>
                <a:satOff val="0"/>
                <a:lumOff val="0"/>
                <a:alphaOff val="0"/>
                <a:shade val="100000"/>
                <a:satMod val="100000"/>
                <a:lumMod val="100000"/>
              </a:schemeClr>
            </a:gs>
            <a:gs pos="100000">
              <a:schemeClr val="accent1">
                <a:shade val="50000"/>
                <a:hueOff val="0"/>
                <a:satOff val="0"/>
                <a:lumOff val="0"/>
                <a:alphaOff val="0"/>
                <a:shade val="80000"/>
                <a:satMod val="100000"/>
                <a:lumMod val="99000"/>
              </a:schemeClr>
            </a:gs>
          </a:gsLst>
          <a:lin ang="2700000" scaled="0"/>
        </a:gradFill>
        <a:ln w="9525" cap="flat" cmpd="sng" algn="ctr">
          <a:solidFill>
            <a:schemeClr val="accent1">
              <a:shade val="50000"/>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84A8293-1A5C-4C27-93D7-13110E860566}">
      <dsp:nvSpPr>
        <dsp:cNvPr id="0" name=""/>
        <dsp:cNvSpPr/>
      </dsp:nvSpPr>
      <dsp:spPr>
        <a:xfrm>
          <a:off x="0" y="0"/>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Be here 5-10 minutes early (at regular class time 11 am)</a:t>
          </a:r>
        </a:p>
      </dsp:txBody>
      <dsp:txXfrm>
        <a:off x="0" y="0"/>
        <a:ext cx="6278562" cy="1385887"/>
      </dsp:txXfrm>
    </dsp:sp>
    <dsp:sp modelId="{9A9D5737-AA9A-462D-82EC-172165BA8C4A}">
      <dsp:nvSpPr>
        <dsp:cNvPr id="0" name=""/>
        <dsp:cNvSpPr/>
      </dsp:nvSpPr>
      <dsp:spPr>
        <a:xfrm>
          <a:off x="0" y="1385887"/>
          <a:ext cx="6278562" cy="0"/>
        </a:xfrm>
        <a:prstGeom prst="line">
          <a:avLst/>
        </a:prstGeom>
        <a:gradFill rotWithShape="0">
          <a:gsLst>
            <a:gs pos="0">
              <a:schemeClr val="accent1">
                <a:shade val="50000"/>
                <a:hueOff val="128595"/>
                <a:satOff val="-1664"/>
                <a:lumOff val="20770"/>
                <a:alphaOff val="0"/>
                <a:tint val="97000"/>
                <a:satMod val="100000"/>
                <a:lumMod val="102000"/>
              </a:schemeClr>
            </a:gs>
            <a:gs pos="50000">
              <a:schemeClr val="accent1">
                <a:shade val="50000"/>
                <a:hueOff val="128595"/>
                <a:satOff val="-1664"/>
                <a:lumOff val="20770"/>
                <a:alphaOff val="0"/>
                <a:shade val="100000"/>
                <a:satMod val="100000"/>
                <a:lumMod val="100000"/>
              </a:schemeClr>
            </a:gs>
            <a:gs pos="100000">
              <a:schemeClr val="accent1">
                <a:shade val="50000"/>
                <a:hueOff val="128595"/>
                <a:satOff val="-1664"/>
                <a:lumOff val="20770"/>
                <a:alphaOff val="0"/>
                <a:shade val="80000"/>
                <a:satMod val="100000"/>
                <a:lumMod val="99000"/>
              </a:schemeClr>
            </a:gs>
          </a:gsLst>
          <a:lin ang="2700000" scaled="0"/>
        </a:gradFill>
        <a:ln w="9525" cap="flat" cmpd="sng" algn="ctr">
          <a:solidFill>
            <a:schemeClr val="accent1">
              <a:shade val="50000"/>
              <a:hueOff val="128595"/>
              <a:satOff val="-1664"/>
              <a:lumOff val="2077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62218CE-2FA7-4360-B767-55FD2A7DE884}">
      <dsp:nvSpPr>
        <dsp:cNvPr id="0" name=""/>
        <dsp:cNvSpPr/>
      </dsp:nvSpPr>
      <dsp:spPr>
        <a:xfrm>
          <a:off x="0" y="1385887"/>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Opens in Canvas at 11:10 am, closes promptly 50 minutes later</a:t>
          </a:r>
        </a:p>
      </dsp:txBody>
      <dsp:txXfrm>
        <a:off x="0" y="1385887"/>
        <a:ext cx="6278562" cy="1385887"/>
      </dsp:txXfrm>
    </dsp:sp>
    <dsp:sp modelId="{69CD66CB-447A-4284-9501-30B0BD551DBF}">
      <dsp:nvSpPr>
        <dsp:cNvPr id="0" name=""/>
        <dsp:cNvSpPr/>
      </dsp:nvSpPr>
      <dsp:spPr>
        <a:xfrm>
          <a:off x="0" y="2771774"/>
          <a:ext cx="6278562" cy="0"/>
        </a:xfrm>
        <a:prstGeom prst="line">
          <a:avLst/>
        </a:prstGeom>
        <a:gradFill rotWithShape="0">
          <a:gsLst>
            <a:gs pos="0">
              <a:schemeClr val="accent1">
                <a:shade val="50000"/>
                <a:hueOff val="257190"/>
                <a:satOff val="-3328"/>
                <a:lumOff val="41539"/>
                <a:alphaOff val="0"/>
                <a:tint val="97000"/>
                <a:satMod val="100000"/>
                <a:lumMod val="102000"/>
              </a:schemeClr>
            </a:gs>
            <a:gs pos="50000">
              <a:schemeClr val="accent1">
                <a:shade val="50000"/>
                <a:hueOff val="257190"/>
                <a:satOff val="-3328"/>
                <a:lumOff val="41539"/>
                <a:alphaOff val="0"/>
                <a:shade val="100000"/>
                <a:satMod val="100000"/>
                <a:lumMod val="100000"/>
              </a:schemeClr>
            </a:gs>
            <a:gs pos="100000">
              <a:schemeClr val="accent1">
                <a:shade val="50000"/>
                <a:hueOff val="257190"/>
                <a:satOff val="-3328"/>
                <a:lumOff val="41539"/>
                <a:alphaOff val="0"/>
                <a:shade val="80000"/>
                <a:satMod val="100000"/>
                <a:lumMod val="99000"/>
              </a:schemeClr>
            </a:gs>
          </a:gsLst>
          <a:lin ang="2700000" scaled="0"/>
        </a:gradFill>
        <a:ln w="9525" cap="flat" cmpd="sng" algn="ctr">
          <a:solidFill>
            <a:schemeClr val="accent1">
              <a:shade val="50000"/>
              <a:hueOff val="257190"/>
              <a:satOff val="-3328"/>
              <a:lumOff val="41539"/>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6B720AF-0749-400A-B5E5-6C4300ED349D}">
      <dsp:nvSpPr>
        <dsp:cNvPr id="0" name=""/>
        <dsp:cNvSpPr/>
      </dsp:nvSpPr>
      <dsp:spPr>
        <a:xfrm>
          <a:off x="0" y="2771774"/>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Part 1: Canvas Quiz</a:t>
          </a:r>
        </a:p>
        <a:p>
          <a:pPr marL="0" lvl="0" indent="0" algn="l" defTabSz="1244600">
            <a:lnSpc>
              <a:spcPct val="90000"/>
            </a:lnSpc>
            <a:spcBef>
              <a:spcPct val="0"/>
            </a:spcBef>
            <a:spcAft>
              <a:spcPct val="35000"/>
            </a:spcAft>
            <a:buNone/>
          </a:pPr>
          <a:r>
            <a:rPr lang="en-US" sz="2800" kern="1200" dirty="0"/>
            <a:t>Part 2: </a:t>
          </a:r>
          <a:r>
            <a:rPr lang="en-US" sz="2800" kern="1200" dirty="0" err="1"/>
            <a:t>BlockPy</a:t>
          </a:r>
          <a:r>
            <a:rPr lang="en-US" sz="2800" kern="1200" dirty="0"/>
            <a:t> activity</a:t>
          </a:r>
        </a:p>
      </dsp:txBody>
      <dsp:txXfrm>
        <a:off x="0" y="2771774"/>
        <a:ext cx="6278562" cy="1385887"/>
      </dsp:txXfrm>
    </dsp:sp>
    <dsp:sp modelId="{3E0D4BDD-6E82-481A-8DE4-A37AD512680B}">
      <dsp:nvSpPr>
        <dsp:cNvPr id="0" name=""/>
        <dsp:cNvSpPr/>
      </dsp:nvSpPr>
      <dsp:spPr>
        <a:xfrm>
          <a:off x="0" y="4157662"/>
          <a:ext cx="6278562" cy="0"/>
        </a:xfrm>
        <a:prstGeom prst="line">
          <a:avLst/>
        </a:prstGeom>
        <a:gradFill rotWithShape="0">
          <a:gsLst>
            <a:gs pos="0">
              <a:schemeClr val="accent1">
                <a:shade val="50000"/>
                <a:hueOff val="128595"/>
                <a:satOff val="-1664"/>
                <a:lumOff val="20770"/>
                <a:alphaOff val="0"/>
                <a:tint val="97000"/>
                <a:satMod val="100000"/>
                <a:lumMod val="102000"/>
              </a:schemeClr>
            </a:gs>
            <a:gs pos="50000">
              <a:schemeClr val="accent1">
                <a:shade val="50000"/>
                <a:hueOff val="128595"/>
                <a:satOff val="-1664"/>
                <a:lumOff val="20770"/>
                <a:alphaOff val="0"/>
                <a:shade val="100000"/>
                <a:satMod val="100000"/>
                <a:lumMod val="100000"/>
              </a:schemeClr>
            </a:gs>
            <a:gs pos="100000">
              <a:schemeClr val="accent1">
                <a:shade val="50000"/>
                <a:hueOff val="128595"/>
                <a:satOff val="-1664"/>
                <a:lumOff val="20770"/>
                <a:alphaOff val="0"/>
                <a:shade val="80000"/>
                <a:satMod val="100000"/>
                <a:lumMod val="99000"/>
              </a:schemeClr>
            </a:gs>
          </a:gsLst>
          <a:lin ang="2700000" scaled="0"/>
        </a:gradFill>
        <a:ln w="9525" cap="flat" cmpd="sng" algn="ctr">
          <a:solidFill>
            <a:schemeClr val="accent1">
              <a:shade val="50000"/>
              <a:hueOff val="128595"/>
              <a:satOff val="-1664"/>
              <a:lumOff val="2077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EA6468-5A10-4327-BFE2-7ECCD498E072}">
      <dsp:nvSpPr>
        <dsp:cNvPr id="0" name=""/>
        <dsp:cNvSpPr/>
      </dsp:nvSpPr>
      <dsp:spPr>
        <a:xfrm>
          <a:off x="0" y="4157662"/>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Bring a fully charged laptop – </a:t>
          </a:r>
        </a:p>
        <a:p>
          <a:pPr marL="0" lvl="0" indent="0" algn="l" defTabSz="1244600">
            <a:lnSpc>
              <a:spcPct val="90000"/>
            </a:lnSpc>
            <a:spcBef>
              <a:spcPct val="0"/>
            </a:spcBef>
            <a:spcAft>
              <a:spcPct val="35000"/>
            </a:spcAft>
            <a:buNone/>
          </a:pPr>
          <a:r>
            <a:rPr lang="en-US" sz="2800" b="1" kern="1200" dirty="0"/>
            <a:t>No extensions for hardware failures!</a:t>
          </a:r>
        </a:p>
      </dsp:txBody>
      <dsp:txXfrm>
        <a:off x="0" y="4157662"/>
        <a:ext cx="6278562" cy="1385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4E44F-4AED-4204-A0BF-A3D0F04554F6}">
      <dsp:nvSpPr>
        <dsp:cNvPr id="0" name=""/>
        <dsp:cNvSpPr/>
      </dsp:nvSpPr>
      <dsp:spPr>
        <a:xfrm>
          <a:off x="1312" y="93519"/>
          <a:ext cx="4607614" cy="2925834"/>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B32EDB6B-B409-4B0D-A808-00DA709B80D6}">
      <dsp:nvSpPr>
        <dsp:cNvPr id="0" name=""/>
        <dsp:cNvSpPr/>
      </dsp:nvSpPr>
      <dsp:spPr>
        <a:xfrm>
          <a:off x="513269" y="579879"/>
          <a:ext cx="4607614" cy="29258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Matching, True/False, Multiple Choice,     Fill-in-the-blank</a:t>
          </a:r>
        </a:p>
      </dsp:txBody>
      <dsp:txXfrm>
        <a:off x="598964" y="665574"/>
        <a:ext cx="4436224" cy="2754444"/>
      </dsp:txXfrm>
    </dsp:sp>
    <dsp:sp modelId="{9ACBBFA6-2314-4250-8B24-34CF74B9FE89}">
      <dsp:nvSpPr>
        <dsp:cNvPr id="0" name=""/>
        <dsp:cNvSpPr/>
      </dsp:nvSpPr>
      <dsp:spPr>
        <a:xfrm>
          <a:off x="5632841" y="93519"/>
          <a:ext cx="4607614" cy="2925834"/>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54B2D9C1-F457-464F-803E-E212EB04BA41}">
      <dsp:nvSpPr>
        <dsp:cNvPr id="0" name=""/>
        <dsp:cNvSpPr/>
      </dsp:nvSpPr>
      <dsp:spPr>
        <a:xfrm>
          <a:off x="6144798" y="579879"/>
          <a:ext cx="4607614" cy="29258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Cannot return to previous questions</a:t>
          </a:r>
        </a:p>
      </dsp:txBody>
      <dsp:txXfrm>
        <a:off x="6230493" y="665574"/>
        <a:ext cx="4436224" cy="2754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4E44F-4AED-4204-A0BF-A3D0F04554F6}">
      <dsp:nvSpPr>
        <dsp:cNvPr id="0" name=""/>
        <dsp:cNvSpPr/>
      </dsp:nvSpPr>
      <dsp:spPr>
        <a:xfrm>
          <a:off x="3150" y="966691"/>
          <a:ext cx="2249460" cy="1428407"/>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B32EDB6B-B409-4B0D-A808-00DA709B80D6}">
      <dsp:nvSpPr>
        <dsp:cNvPr id="0" name=""/>
        <dsp:cNvSpPr/>
      </dsp:nvSpPr>
      <dsp:spPr>
        <a:xfrm>
          <a:off x="253090" y="1204134"/>
          <a:ext cx="2249460" cy="14284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guiding feedback or correctness mark, only syntax and runtime errors</a:t>
          </a:r>
        </a:p>
      </dsp:txBody>
      <dsp:txXfrm>
        <a:off x="294927" y="1245971"/>
        <a:ext cx="2165786" cy="1344733"/>
      </dsp:txXfrm>
    </dsp:sp>
    <dsp:sp modelId="{012BD3D4-C8E1-41AA-A83C-72BD815EA354}">
      <dsp:nvSpPr>
        <dsp:cNvPr id="0" name=""/>
        <dsp:cNvSpPr/>
      </dsp:nvSpPr>
      <dsp:spPr>
        <a:xfrm>
          <a:off x="2752491" y="966691"/>
          <a:ext cx="2249460" cy="1428407"/>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0A258DD-970E-468C-96DF-462E40421C0F}">
      <dsp:nvSpPr>
        <dsp:cNvPr id="0" name=""/>
        <dsp:cNvSpPr/>
      </dsp:nvSpPr>
      <dsp:spPr>
        <a:xfrm>
          <a:off x="3002431" y="1204134"/>
          <a:ext cx="2249460" cy="14284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Instructions will be explicit about requirements</a:t>
          </a:r>
        </a:p>
      </dsp:txBody>
      <dsp:txXfrm>
        <a:off x="3044268" y="1245971"/>
        <a:ext cx="2165786" cy="1344733"/>
      </dsp:txXfrm>
    </dsp:sp>
    <dsp:sp modelId="{D2B8DBC0-3CCD-47BC-A448-8B105712CBD4}">
      <dsp:nvSpPr>
        <dsp:cNvPr id="0" name=""/>
        <dsp:cNvSpPr/>
      </dsp:nvSpPr>
      <dsp:spPr>
        <a:xfrm>
          <a:off x="5501832" y="966691"/>
          <a:ext cx="2249460" cy="1428407"/>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F27715E6-371F-4166-9695-4A9CAC1F023A}">
      <dsp:nvSpPr>
        <dsp:cNvPr id="0" name=""/>
        <dsp:cNvSpPr/>
      </dsp:nvSpPr>
      <dsp:spPr>
        <a:xfrm>
          <a:off x="5751772" y="1204134"/>
          <a:ext cx="2249460" cy="14284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Can get partial credit</a:t>
          </a:r>
        </a:p>
      </dsp:txBody>
      <dsp:txXfrm>
        <a:off x="5793609" y="1245971"/>
        <a:ext cx="2165786" cy="1344733"/>
      </dsp:txXfrm>
    </dsp:sp>
    <dsp:sp modelId="{B6063AFD-0E7D-43EC-9983-2EB30C992160}">
      <dsp:nvSpPr>
        <dsp:cNvPr id="0" name=""/>
        <dsp:cNvSpPr/>
      </dsp:nvSpPr>
      <dsp:spPr>
        <a:xfrm>
          <a:off x="8251173" y="966691"/>
          <a:ext cx="2249460" cy="1428407"/>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FB3C0EE4-2591-4257-9923-A22D839A7004}">
      <dsp:nvSpPr>
        <dsp:cNvPr id="0" name=""/>
        <dsp:cNvSpPr/>
      </dsp:nvSpPr>
      <dsp:spPr>
        <a:xfrm>
          <a:off x="8501113" y="1204134"/>
          <a:ext cx="2249460" cy="14284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Able to go back and forth between questions</a:t>
          </a:r>
        </a:p>
      </dsp:txBody>
      <dsp:txXfrm>
        <a:off x="8542950" y="1245971"/>
        <a:ext cx="2165786" cy="1344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9CE64-3205-4DF9-9D1B-15017C1F004D}">
      <dsp:nvSpPr>
        <dsp:cNvPr id="0" name=""/>
        <dsp:cNvSpPr/>
      </dsp:nvSpPr>
      <dsp:spPr>
        <a:xfrm>
          <a:off x="0" y="676"/>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66EBB14-E278-4F26-919E-0768FC745DA9}">
      <dsp:nvSpPr>
        <dsp:cNvPr id="0" name=""/>
        <dsp:cNvSpPr/>
      </dsp:nvSpPr>
      <dsp:spPr>
        <a:xfrm>
          <a:off x="0" y="676"/>
          <a:ext cx="6278562" cy="110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Do not bring up other tabs or windows on your browser</a:t>
          </a:r>
        </a:p>
      </dsp:txBody>
      <dsp:txXfrm>
        <a:off x="0" y="676"/>
        <a:ext cx="6278562" cy="1108439"/>
      </dsp:txXfrm>
    </dsp:sp>
    <dsp:sp modelId="{EB529934-223C-4BD5-948C-65E579816323}">
      <dsp:nvSpPr>
        <dsp:cNvPr id="0" name=""/>
        <dsp:cNvSpPr/>
      </dsp:nvSpPr>
      <dsp:spPr>
        <a:xfrm>
          <a:off x="0" y="1109116"/>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BC93B15-406B-4EAE-81C6-CB5B7BEC4E27}">
      <dsp:nvSpPr>
        <dsp:cNvPr id="0" name=""/>
        <dsp:cNvSpPr/>
      </dsp:nvSpPr>
      <dsp:spPr>
        <a:xfrm>
          <a:off x="0" y="1109116"/>
          <a:ext cx="6278562" cy="110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No talking</a:t>
          </a:r>
          <a:endParaRPr lang="en-US" sz="3100" kern="1200" dirty="0"/>
        </a:p>
      </dsp:txBody>
      <dsp:txXfrm>
        <a:off x="0" y="1109116"/>
        <a:ext cx="6278562" cy="1108439"/>
      </dsp:txXfrm>
    </dsp:sp>
    <dsp:sp modelId="{38990EE4-DD10-4884-B312-C44A464412E7}">
      <dsp:nvSpPr>
        <dsp:cNvPr id="0" name=""/>
        <dsp:cNvSpPr/>
      </dsp:nvSpPr>
      <dsp:spPr>
        <a:xfrm>
          <a:off x="0" y="2217555"/>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192FB3A-AB36-4F2F-910C-1D2F73FA94DA}">
      <dsp:nvSpPr>
        <dsp:cNvPr id="0" name=""/>
        <dsp:cNvSpPr/>
      </dsp:nvSpPr>
      <dsp:spPr>
        <a:xfrm>
          <a:off x="0" y="2217555"/>
          <a:ext cx="6278562" cy="110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No looking at others' screens</a:t>
          </a:r>
          <a:endParaRPr lang="en-US" sz="3100" kern="1200" dirty="0"/>
        </a:p>
      </dsp:txBody>
      <dsp:txXfrm>
        <a:off x="0" y="2217555"/>
        <a:ext cx="6278562" cy="1108439"/>
      </dsp:txXfrm>
    </dsp:sp>
    <dsp:sp modelId="{9FD88BA0-E243-49A0-B5B3-CA9F547A0EFC}">
      <dsp:nvSpPr>
        <dsp:cNvPr id="0" name=""/>
        <dsp:cNvSpPr/>
      </dsp:nvSpPr>
      <dsp:spPr>
        <a:xfrm>
          <a:off x="0" y="3325994"/>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F5C11AB-55EF-463C-AD35-77AC6559415B}">
      <dsp:nvSpPr>
        <dsp:cNvPr id="0" name=""/>
        <dsp:cNvSpPr/>
      </dsp:nvSpPr>
      <dsp:spPr>
        <a:xfrm>
          <a:off x="0" y="3325994"/>
          <a:ext cx="6278562" cy="110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TAs will be proctoring</a:t>
          </a:r>
          <a:endParaRPr lang="en-US" sz="3100" kern="1200" dirty="0"/>
        </a:p>
      </dsp:txBody>
      <dsp:txXfrm>
        <a:off x="0" y="3325994"/>
        <a:ext cx="6278562" cy="1108439"/>
      </dsp:txXfrm>
    </dsp:sp>
    <dsp:sp modelId="{B10CC3C6-F479-48E2-8829-6C20E9999DBB}">
      <dsp:nvSpPr>
        <dsp:cNvPr id="0" name=""/>
        <dsp:cNvSpPr/>
      </dsp:nvSpPr>
      <dsp:spPr>
        <a:xfrm>
          <a:off x="0" y="4434433"/>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7144325-C117-4C40-81B3-F146811B1B2C}">
      <dsp:nvSpPr>
        <dsp:cNvPr id="0" name=""/>
        <dsp:cNvSpPr/>
      </dsp:nvSpPr>
      <dsp:spPr>
        <a:xfrm>
          <a:off x="0" y="4434433"/>
          <a:ext cx="6278562" cy="110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Violations will result in an instant zero!</a:t>
          </a:r>
        </a:p>
      </dsp:txBody>
      <dsp:txXfrm>
        <a:off x="0" y="4434433"/>
        <a:ext cx="6278562" cy="1108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9CE64-3205-4DF9-9D1B-15017C1F004D}">
      <dsp:nvSpPr>
        <dsp:cNvPr id="0" name=""/>
        <dsp:cNvSpPr/>
      </dsp:nvSpPr>
      <dsp:spPr>
        <a:xfrm>
          <a:off x="0" y="0"/>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66EBB14-E278-4F26-919E-0768FC745DA9}">
      <dsp:nvSpPr>
        <dsp:cNvPr id="0" name=""/>
        <dsp:cNvSpPr/>
      </dsp:nvSpPr>
      <dsp:spPr>
        <a:xfrm>
          <a:off x="0" y="0"/>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Come in and work on the project and review for the exam</a:t>
          </a:r>
        </a:p>
      </dsp:txBody>
      <dsp:txXfrm>
        <a:off x="0" y="0"/>
        <a:ext cx="6278562" cy="1385887"/>
      </dsp:txXfrm>
    </dsp:sp>
    <dsp:sp modelId="{1D112640-BC76-4945-9151-EE1F2B875C64}">
      <dsp:nvSpPr>
        <dsp:cNvPr id="0" name=""/>
        <dsp:cNvSpPr/>
      </dsp:nvSpPr>
      <dsp:spPr>
        <a:xfrm>
          <a:off x="0" y="1385887"/>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AD3B550-ED45-4916-9EED-296F61D9F514}">
      <dsp:nvSpPr>
        <dsp:cNvPr id="0" name=""/>
        <dsp:cNvSpPr/>
      </dsp:nvSpPr>
      <dsp:spPr>
        <a:xfrm>
          <a:off x="0" y="1385887"/>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Dedicated work time, </a:t>
          </a:r>
          <a:r>
            <a:rPr lang="en-US" sz="2800" b="1" kern="1200" dirty="0"/>
            <a:t>not a chance to skip class</a:t>
          </a:r>
        </a:p>
      </dsp:txBody>
      <dsp:txXfrm>
        <a:off x="0" y="1385887"/>
        <a:ext cx="6278562" cy="1385887"/>
      </dsp:txXfrm>
    </dsp:sp>
    <dsp:sp modelId="{8C316442-0E1E-4EB0-82E4-0FC01387E8BA}">
      <dsp:nvSpPr>
        <dsp:cNvPr id="0" name=""/>
        <dsp:cNvSpPr/>
      </dsp:nvSpPr>
      <dsp:spPr>
        <a:xfrm>
          <a:off x="0" y="2771774"/>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1E367BB-4829-4A6C-B3AD-5C95D58E57AB}">
      <dsp:nvSpPr>
        <dsp:cNvPr id="0" name=""/>
        <dsp:cNvSpPr/>
      </dsp:nvSpPr>
      <dsp:spPr>
        <a:xfrm>
          <a:off x="0" y="2771774"/>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There will be </a:t>
          </a:r>
          <a:r>
            <a:rPr lang="en-US" sz="2800" kern="1200" dirty="0" err="1"/>
            <a:t>iClickers</a:t>
          </a:r>
          <a:r>
            <a:rPr lang="en-US" sz="2800" kern="1200" dirty="0"/>
            <a:t> (possibly more Class Activities if attendance becomes an issue)</a:t>
          </a:r>
        </a:p>
      </dsp:txBody>
      <dsp:txXfrm>
        <a:off x="0" y="2771774"/>
        <a:ext cx="6278562" cy="1385887"/>
      </dsp:txXfrm>
    </dsp:sp>
    <dsp:sp modelId="{5B37DACD-4A20-4CCB-981E-77FF74F14B28}">
      <dsp:nvSpPr>
        <dsp:cNvPr id="0" name=""/>
        <dsp:cNvSpPr/>
      </dsp:nvSpPr>
      <dsp:spPr>
        <a:xfrm>
          <a:off x="0" y="4157662"/>
          <a:ext cx="6278562" cy="0"/>
        </a:xfrm>
        <a:prstGeom prst="line">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FC7226F-8BB3-40D8-B7D4-8C6BF2F88C14}">
      <dsp:nvSpPr>
        <dsp:cNvPr id="0" name=""/>
        <dsp:cNvSpPr/>
      </dsp:nvSpPr>
      <dsp:spPr>
        <a:xfrm>
          <a:off x="0" y="4157662"/>
          <a:ext cx="627856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Unless you have fully submitted the project and studied all the material,      </a:t>
          </a:r>
          <a:r>
            <a:rPr lang="en-US" sz="2800" b="1" kern="1200" dirty="0"/>
            <a:t>you should not be skipping class</a:t>
          </a:r>
        </a:p>
      </dsp:txBody>
      <dsp:txXfrm>
        <a:off x="0" y="4157662"/>
        <a:ext cx="6278562" cy="13858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off with the vision for the project: a utility for checking canvas data. At this point, tab over to your reference solution and show it in action with the mock student data.</a:t>
            </a:r>
          </a:p>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54128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the exam is done through Canvas quiz questions.</a:t>
            </a:r>
          </a:p>
          <a:p>
            <a:endParaRPr lang="en-US" dirty="0"/>
          </a:p>
          <a:p>
            <a:r>
              <a:rPr lang="en-US" dirty="0"/>
              <a:t>As you complete problems, you cannot return to previous problems. I had a VERY angry student last semester who didn't understand this going in, he made quite the fuss (he ended up getting an A on the exam anyway, students are brats).</a:t>
            </a:r>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261341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BlockPy</a:t>
            </a:r>
            <a:r>
              <a:rPr lang="en-US" dirty="0"/>
              <a:t> section of the exam is a little trickier, of course. It doesn't tell you if you got it correct. It's probably worth bringing up some exam review problems and showing this off. To find out if they got a question right on the practice material, they can go check their submission in the Grades menu (show them as Test Student via Settings-&gt;Student View).  This is cumbersome, and isn't possible during the final exam (the assignment is muted until everyone's done it). </a:t>
            </a:r>
          </a:p>
          <a:p>
            <a:endParaRPr lang="en-US" dirty="0"/>
          </a:p>
          <a:p>
            <a:r>
              <a:rPr lang="en-US" dirty="0"/>
              <a:t>Fortunately for them, there is copious amounts of partial credit. If a problem tells you that you need to loop through a list of elements, and you have a For loop in your code, odds are good that you'll get a 1/10 points just for that alone. Read the instructions closely, because they'll try to be as explicit as possible.</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164574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memorizing language details is hard and not super important, they can write down some helpful information on an index card. Remind them that they have limited space and time to look at it – better to only put things they can't memorize.</a:t>
            </a:r>
          </a:p>
          <a:p>
            <a:endParaRPr lang="en-US" dirty="0"/>
          </a:p>
          <a:p>
            <a:r>
              <a:rPr lang="en-US" dirty="0"/>
              <a:t>Someone will probably ask: yes, they can have different cards for both days (how would we enforce something else?).</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3534133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keep us honest, I added this slide. I want to make that page the "one true source of information" so that A) we're not asked questions that could be answered with a URL, and B) we keep things the same between sections.</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3453142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16</a:t>
            </a:fld>
            <a:endParaRPr lang="en-US"/>
          </a:p>
        </p:txBody>
      </p:sp>
    </p:spTree>
    <p:extLst>
      <p:ext uri="{BB962C8B-B14F-4D97-AF65-F5344CB8AC3E}">
        <p14:creationId xmlns:p14="http://schemas.microsoft.com/office/powerpoint/2010/main" val="407649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 because the variability of grades (or grade ranges) is far smaller than the variability of students (unless you group students based on some characteristic, like college year)</a:t>
            </a:r>
          </a:p>
        </p:txBody>
      </p:sp>
      <p:sp>
        <p:nvSpPr>
          <p:cNvPr id="4" name="Slide Number Placeholder 3"/>
          <p:cNvSpPr>
            <a:spLocks noGrp="1"/>
          </p:cNvSpPr>
          <p:nvPr>
            <p:ph type="sldNum" sz="quarter" idx="10"/>
          </p:nvPr>
        </p:nvSpPr>
        <p:spPr/>
        <p:txBody>
          <a:bodyPr/>
          <a:lstStyle/>
          <a:p>
            <a:fld id="{65F0A651-CBE8-4D52-83AA-B624D65496CF}" type="slidenum">
              <a:rPr lang="en-US" smtClean="0"/>
              <a:t>17</a:t>
            </a:fld>
            <a:endParaRPr lang="en-US"/>
          </a:p>
        </p:txBody>
      </p:sp>
    </p:spTree>
    <p:extLst>
      <p:ext uri="{BB962C8B-B14F-4D97-AF65-F5344CB8AC3E}">
        <p14:creationId xmlns:p14="http://schemas.microsoft.com/office/powerpoint/2010/main" val="3295198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trickiest bit. Students start skipping around now, even though class time is meant to be used to work on the project. My policy will be strict – if they haven't submitted the project, they better be there. I doubt anyone will submit the project early on, but if some do I'll probably excuse them from any class activities here. But I'm really planning to periodically do attendance based checks. They need to be putting in time on this project, and the class time is </a:t>
            </a:r>
            <a:r>
              <a:rPr lang="en-US"/>
              <a:t>explicitly surrendered </a:t>
            </a:r>
            <a:r>
              <a:rPr lang="en-US" dirty="0"/>
              <a:t>to this goal.</a:t>
            </a:r>
          </a:p>
        </p:txBody>
      </p:sp>
      <p:sp>
        <p:nvSpPr>
          <p:cNvPr id="4" name="Slide Number Placeholder 3"/>
          <p:cNvSpPr>
            <a:spLocks noGrp="1"/>
          </p:cNvSpPr>
          <p:nvPr>
            <p:ph type="sldNum" sz="quarter" idx="10"/>
          </p:nvPr>
        </p:nvSpPr>
        <p:spPr/>
        <p:txBody>
          <a:bodyPr/>
          <a:lstStyle/>
          <a:p>
            <a:fld id="{65F0A651-CBE8-4D52-83AA-B624D65496CF}" type="slidenum">
              <a:rPr lang="en-US" smtClean="0"/>
              <a:t>18</a:t>
            </a:fld>
            <a:endParaRPr lang="en-US"/>
          </a:p>
        </p:txBody>
      </p:sp>
    </p:spTree>
    <p:extLst>
      <p:ext uri="{BB962C8B-B14F-4D97-AF65-F5344CB8AC3E}">
        <p14:creationId xmlns:p14="http://schemas.microsoft.com/office/powerpoint/2010/main" val="2167595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20</a:t>
            </a:fld>
            <a:endParaRPr lang="en-US"/>
          </a:p>
        </p:txBody>
      </p:sp>
    </p:spTree>
    <p:extLst>
      <p:ext uri="{BB962C8B-B14F-4D97-AF65-F5344CB8AC3E}">
        <p14:creationId xmlns:p14="http://schemas.microsoft.com/office/powerpoint/2010/main" val="287528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idea of an API, and how Canvas has a massive API that lets you get access to your data.</a:t>
            </a:r>
          </a:p>
          <a:p>
            <a:r>
              <a:rPr lang="en-US" dirty="0"/>
              <a:t>Then connect this to the Requests module – we can access that API programmatically through Python.</a:t>
            </a:r>
          </a:p>
          <a:p>
            <a:r>
              <a:rPr lang="en-US" dirty="0"/>
              <a:t>However, repeatedly accessing a website is rude and slow, so we'll be using a library that let's us make "pretend requests".</a:t>
            </a:r>
          </a:p>
          <a:p>
            <a:r>
              <a:rPr lang="en-US" dirty="0"/>
              <a:t>This library is </a:t>
            </a:r>
            <a:r>
              <a:rPr lang="en-US" dirty="0" err="1"/>
              <a:t>canvas_requests</a:t>
            </a:r>
            <a:r>
              <a:rPr lang="en-US" dirty="0"/>
              <a:t> – it has 3 functions that we'll need, and they access Canvas data from a local "cache" that emulates the website.</a:t>
            </a:r>
          </a:p>
          <a:p>
            <a:r>
              <a:rPr lang="en-US" dirty="0"/>
              <a:t>Bring up the documentation and show each of the functions, perhaps also demonstrating how they are used and what they return.</a:t>
            </a:r>
          </a:p>
          <a:p>
            <a:r>
              <a:rPr lang="en-US" dirty="0"/>
              <a:t>Highlight that this is really what the canvas API gives you – the project is designed so that students can use their own data when they're done by getting an API token.</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96856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break down implementation.</a:t>
            </a:r>
          </a:p>
          <a:p>
            <a:r>
              <a:rPr lang="en-US" dirty="0"/>
              <a:t>The monstrosity on the right is meant to help them understand, along with the rest of the project write-up, what they are implementing.</a:t>
            </a:r>
          </a:p>
          <a:p>
            <a:r>
              <a:rPr lang="en-US" dirty="0"/>
              <a:t>Explain the data flow vs. function calls very clearly – definitely mention that the main function calls all the other functions directly.</a:t>
            </a:r>
          </a:p>
          <a:p>
            <a:r>
              <a:rPr lang="en-US" dirty="0"/>
              <a:t>Point out that there are 10 functions worth 8 points each, and 20 points for good code organization – this project is about 10% of their final course grade.</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90360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transition highlights the difficulty of each function, and suggests an order of approach.</a:t>
            </a:r>
          </a:p>
          <a:p>
            <a:r>
              <a:rPr lang="en-US" dirty="0"/>
              <a:t>The first 5 functions (40% of the grade) should be pretty easy.</a:t>
            </a:r>
          </a:p>
          <a:p>
            <a:r>
              <a:rPr lang="en-US" dirty="0"/>
              <a:t>The next two functions (</a:t>
            </a:r>
            <a:r>
              <a:rPr lang="en-US" dirty="0" err="1"/>
              <a:t>summarize_points</a:t>
            </a:r>
            <a:r>
              <a:rPr lang="en-US" dirty="0"/>
              <a:t> and </a:t>
            </a:r>
            <a:r>
              <a:rPr lang="en-US" dirty="0" err="1"/>
              <a:t>plot_scores</a:t>
            </a:r>
            <a:r>
              <a:rPr lang="en-US" dirty="0"/>
              <a:t>) are not that much harder.</a:t>
            </a:r>
          </a:p>
          <a:p>
            <a:r>
              <a:rPr lang="en-US" dirty="0"/>
              <a:t>The last two functions are hard, and </a:t>
            </a:r>
            <a:r>
              <a:rPr lang="en-US" dirty="0" err="1"/>
              <a:t>plot_grade_trends</a:t>
            </a:r>
            <a:r>
              <a:rPr lang="en-US" dirty="0"/>
              <a:t> in particular could be very time consuming – they should focus on finishing everything else before deciding to commit to it.</a:t>
            </a:r>
          </a:p>
          <a:p>
            <a:r>
              <a:rPr lang="en-US" dirty="0"/>
              <a:t>The main function (also worth 8 points) is graded based on what functions you end up implementing. If you only implement </a:t>
            </a:r>
            <a:r>
              <a:rPr lang="en-US" dirty="0" err="1"/>
              <a:t>print_user_info</a:t>
            </a:r>
            <a:r>
              <a:rPr lang="en-US" dirty="0"/>
              <a:t>, that's the only one it checks that you called. So as long as you don't leave partially implemented functions, you'll get those 8 points when you submit to Web-CAT.</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16686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unlike the earlier ones, is meant to be more summative. There is an expectation of students working alone and without reference to each other's solutions. Copying is detectable, and we have the means to do so (MOSS, etc.).</a:t>
            </a:r>
          </a:p>
          <a:p>
            <a:endParaRPr lang="en-US" dirty="0"/>
          </a:p>
          <a:p>
            <a:r>
              <a:rPr lang="en-US" dirty="0"/>
              <a:t>TAs are instructed to help in a reduced way, so that students can demonstrate what they have learned.</a:t>
            </a:r>
          </a:p>
          <a:p>
            <a:endParaRPr lang="en-US" dirty="0"/>
          </a:p>
          <a:p>
            <a:r>
              <a:rPr lang="en-US" dirty="0"/>
              <a:t>This slide is more about scaring them into good behavior – last semester, there were no serious issues with this.</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99095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due date and lock date. Highlight that they get 5 points extra credit for submitting by the due date.</a:t>
            </a:r>
          </a:p>
          <a:p>
            <a:endParaRPr lang="en-US" dirty="0"/>
          </a:p>
          <a:p>
            <a:r>
              <a:rPr lang="en-US" dirty="0"/>
              <a:t>However, make sure they understand that the Web-CAT due date is strict. They shouldn't wait till the last minute, because sometimes Web-CAT goes down. If Web-CAT is down at 11:30pm on April 27 and they can't submit, then that's their poor planning. The idea is not to wait till the last minute, it's to submit well before then. To protect themselves, it would be a good idea to submit a few times along the way.</a:t>
            </a:r>
          </a:p>
          <a:p>
            <a:endParaRPr lang="en-US" dirty="0"/>
          </a:p>
          <a:p>
            <a:r>
              <a:rPr lang="en-US" dirty="0"/>
              <a:t>(Note: We'll probably be more merciful than what is presented here. The idea is to just get them to not ALL submit at the last minute).</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376401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slide with your appropriate dates and times.</a:t>
            </a:r>
          </a:p>
          <a:p>
            <a:endParaRPr lang="en-US" dirty="0"/>
          </a:p>
          <a:p>
            <a:r>
              <a:rPr lang="en-US" dirty="0"/>
              <a:t>We'll be scheduling make-up exams with students individually.</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216696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over mechanics – recommend they show up early and ready to go.</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315668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 covers the entire course, but some parts are given more weight than others. For instance, there isn't a lot about While loops, but there is a lot about For loops.</a:t>
            </a:r>
          </a:p>
          <a:p>
            <a:endParaRPr lang="en-US" dirty="0"/>
          </a:p>
          <a:p>
            <a:r>
              <a:rPr lang="en-US" dirty="0"/>
              <a:t>The practice material is a superset of the possible exam questions, so they would do well to study it intensely. It's not graded, so it's up to them to decide how to use it.</a:t>
            </a:r>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149725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4/16/2018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4/16/2018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4/16/2018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Final Project Orientation</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12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16587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18665-EA77-40EC-8172-4F17E2DEDB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51065-26D8-457C-A270-E611CE0E1F9B}"/>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rPr>
              <a:t>Mechanics</a:t>
            </a:r>
          </a:p>
        </p:txBody>
      </p:sp>
      <p:graphicFrame>
        <p:nvGraphicFramePr>
          <p:cNvPr id="5" name="Content Placeholder 2">
            <a:extLst>
              <a:ext uri="{FF2B5EF4-FFF2-40B4-BE49-F238E27FC236}">
                <a16:creationId xmlns:a16="http://schemas.microsoft.com/office/drawing/2014/main" id="{99F8C982-A8B6-4E14-A978-39D6AF8BCAC0}"/>
              </a:ext>
            </a:extLst>
          </p:cNvPr>
          <p:cNvGraphicFramePr>
            <a:graphicFrameLocks noGrp="1"/>
          </p:cNvGraphicFramePr>
          <p:nvPr>
            <p:ph idx="1"/>
            <p:extLst>
              <p:ext uri="{D42A27DB-BD31-4B8C-83A1-F6EECF244321}">
                <p14:modId xmlns:p14="http://schemas.microsoft.com/office/powerpoint/2010/main" val="1230059374"/>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34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E49F98-35F8-4BED-98C8-C3613F2F755C}"/>
                                            </p:graphicEl>
                                          </p:spTgt>
                                        </p:tgtEl>
                                        <p:attrNameLst>
                                          <p:attrName>style.visibility</p:attrName>
                                        </p:attrNameLst>
                                      </p:cBhvr>
                                      <p:to>
                                        <p:strVal val="visible"/>
                                      </p:to>
                                    </p:set>
                                    <p:animEffect transition="in" filter="fade">
                                      <p:cBhvr>
                                        <p:cTn id="7" dur="500"/>
                                        <p:tgtEl>
                                          <p:spTgt spid="5">
                                            <p:graphicEl>
                                              <a:dgm id="{D0E49F98-35F8-4BED-98C8-C3613F2F755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C84A8293-1A5C-4C27-93D7-13110E860566}"/>
                                            </p:graphicEl>
                                          </p:spTgt>
                                        </p:tgtEl>
                                        <p:attrNameLst>
                                          <p:attrName>style.visibility</p:attrName>
                                        </p:attrNameLst>
                                      </p:cBhvr>
                                      <p:to>
                                        <p:strVal val="visible"/>
                                      </p:to>
                                    </p:set>
                                    <p:animEffect transition="in" filter="fade">
                                      <p:cBhvr>
                                        <p:cTn id="10" dur="500"/>
                                        <p:tgtEl>
                                          <p:spTgt spid="5">
                                            <p:graphicEl>
                                              <a:dgm id="{C84A8293-1A5C-4C27-93D7-13110E86056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9A9D5737-AA9A-462D-82EC-172165BA8C4A}"/>
                                            </p:graphicEl>
                                          </p:spTgt>
                                        </p:tgtEl>
                                        <p:attrNameLst>
                                          <p:attrName>style.visibility</p:attrName>
                                        </p:attrNameLst>
                                      </p:cBhvr>
                                      <p:to>
                                        <p:strVal val="visible"/>
                                      </p:to>
                                    </p:set>
                                    <p:animEffect transition="in" filter="fade">
                                      <p:cBhvr>
                                        <p:cTn id="15" dur="500"/>
                                        <p:tgtEl>
                                          <p:spTgt spid="5">
                                            <p:graphicEl>
                                              <a:dgm id="{9A9D5737-AA9A-462D-82EC-172165BA8C4A}"/>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862218CE-2FA7-4360-B767-55FD2A7DE884}"/>
                                            </p:graphicEl>
                                          </p:spTgt>
                                        </p:tgtEl>
                                        <p:attrNameLst>
                                          <p:attrName>style.visibility</p:attrName>
                                        </p:attrNameLst>
                                      </p:cBhvr>
                                      <p:to>
                                        <p:strVal val="visible"/>
                                      </p:to>
                                    </p:set>
                                    <p:animEffect transition="in" filter="fade">
                                      <p:cBhvr>
                                        <p:cTn id="18" dur="500"/>
                                        <p:tgtEl>
                                          <p:spTgt spid="5">
                                            <p:graphicEl>
                                              <a:dgm id="{862218CE-2FA7-4360-B767-55FD2A7DE88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69CD66CB-447A-4284-9501-30B0BD551DBF}"/>
                                            </p:graphicEl>
                                          </p:spTgt>
                                        </p:tgtEl>
                                        <p:attrNameLst>
                                          <p:attrName>style.visibility</p:attrName>
                                        </p:attrNameLst>
                                      </p:cBhvr>
                                      <p:to>
                                        <p:strVal val="visible"/>
                                      </p:to>
                                    </p:set>
                                    <p:animEffect transition="in" filter="fade">
                                      <p:cBhvr>
                                        <p:cTn id="23" dur="500"/>
                                        <p:tgtEl>
                                          <p:spTgt spid="5">
                                            <p:graphicEl>
                                              <a:dgm id="{69CD66CB-447A-4284-9501-30B0BD551DB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36B720AF-0749-400A-B5E5-6C4300ED349D}"/>
                                            </p:graphicEl>
                                          </p:spTgt>
                                        </p:tgtEl>
                                        <p:attrNameLst>
                                          <p:attrName>style.visibility</p:attrName>
                                        </p:attrNameLst>
                                      </p:cBhvr>
                                      <p:to>
                                        <p:strVal val="visible"/>
                                      </p:to>
                                    </p:set>
                                    <p:animEffect transition="in" filter="fade">
                                      <p:cBhvr>
                                        <p:cTn id="26" dur="500"/>
                                        <p:tgtEl>
                                          <p:spTgt spid="5">
                                            <p:graphicEl>
                                              <a:dgm id="{36B720AF-0749-400A-B5E5-6C4300ED349D}"/>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3E0D4BDD-6E82-481A-8DE4-A37AD512680B}"/>
                                            </p:graphicEl>
                                          </p:spTgt>
                                        </p:tgtEl>
                                        <p:attrNameLst>
                                          <p:attrName>style.visibility</p:attrName>
                                        </p:attrNameLst>
                                      </p:cBhvr>
                                      <p:to>
                                        <p:strVal val="visible"/>
                                      </p:to>
                                    </p:set>
                                    <p:animEffect transition="in" filter="fade">
                                      <p:cBhvr>
                                        <p:cTn id="31" dur="500"/>
                                        <p:tgtEl>
                                          <p:spTgt spid="5">
                                            <p:graphicEl>
                                              <a:dgm id="{3E0D4BDD-6E82-481A-8DE4-A37AD512680B}"/>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EA6468-5A10-4327-BFE2-7ECCD498E072}"/>
                                            </p:graphicEl>
                                          </p:spTgt>
                                        </p:tgtEl>
                                        <p:attrNameLst>
                                          <p:attrName>style.visibility</p:attrName>
                                        </p:attrNameLst>
                                      </p:cBhvr>
                                      <p:to>
                                        <p:strVal val="visible"/>
                                      </p:to>
                                    </p:set>
                                    <p:animEffect transition="in" filter="fade">
                                      <p:cBhvr>
                                        <p:cTn id="34" dur="500"/>
                                        <p:tgtEl>
                                          <p:spTgt spid="5">
                                            <p:graphicEl>
                                              <a:dgm id="{5BEA6468-5A10-4327-BFE2-7ECCD498E07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lated image">
            <a:extLst>
              <a:ext uri="{FF2B5EF4-FFF2-40B4-BE49-F238E27FC236}">
                <a16:creationId xmlns:a16="http://schemas.microsoft.com/office/drawing/2014/main" id="{949288DC-631E-461D-884F-9FB76BF36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1205253"/>
            <a:ext cx="6278529" cy="44577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95C675C-B563-4C66-B47E-24489191D091}"/>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rPr>
              <a:t>Practice Material</a:t>
            </a:r>
          </a:p>
        </p:txBody>
      </p:sp>
      <p:sp>
        <p:nvSpPr>
          <p:cNvPr id="3" name="Content Placeholder 2">
            <a:extLst>
              <a:ext uri="{FF2B5EF4-FFF2-40B4-BE49-F238E27FC236}">
                <a16:creationId xmlns:a16="http://schemas.microsoft.com/office/drawing/2014/main" id="{4CFD2342-FB53-45C5-B4FC-EEF38375049F}"/>
              </a:ext>
            </a:extLst>
          </p:cNvPr>
          <p:cNvSpPr>
            <a:spLocks noGrp="1"/>
          </p:cNvSpPr>
          <p:nvPr>
            <p:ph idx="1"/>
          </p:nvPr>
        </p:nvSpPr>
        <p:spPr>
          <a:xfrm>
            <a:off x="8173212" y="2556711"/>
            <a:ext cx="3401568" cy="3221154"/>
          </a:xfrm>
        </p:spPr>
        <p:txBody>
          <a:bodyPr>
            <a:normAutofit/>
          </a:bodyPr>
          <a:lstStyle/>
          <a:p>
            <a:r>
              <a:rPr lang="en-US" sz="2000" dirty="0">
                <a:solidFill>
                  <a:srgbClr val="FFFFFF"/>
                </a:solidFill>
              </a:rPr>
              <a:t>Cumulative</a:t>
            </a:r>
          </a:p>
          <a:p>
            <a:endParaRPr lang="en-US" sz="2000" dirty="0">
              <a:solidFill>
                <a:srgbClr val="FFFFFF"/>
              </a:solidFill>
            </a:endParaRPr>
          </a:p>
          <a:p>
            <a:r>
              <a:rPr lang="en-US" sz="2000" dirty="0">
                <a:solidFill>
                  <a:srgbClr val="FFFFFF"/>
                </a:solidFill>
              </a:rPr>
              <a:t>Exam Practice Material:</a:t>
            </a:r>
          </a:p>
          <a:p>
            <a:pPr lvl="1">
              <a:buFont typeface="Arial" panose="020B0604020202020204" pitchFamily="34" charset="0"/>
              <a:buChar char="•"/>
            </a:pPr>
            <a:r>
              <a:rPr lang="en-US" sz="2000" dirty="0">
                <a:solidFill>
                  <a:srgbClr val="FFFFFF"/>
                </a:solidFill>
              </a:rPr>
              <a:t>Divided into 6 parts (4 quizzes, 2 programming)</a:t>
            </a:r>
          </a:p>
          <a:p>
            <a:pPr lvl="1">
              <a:buFont typeface="Arial" panose="020B0604020202020204" pitchFamily="34" charset="0"/>
              <a:buChar char="•"/>
            </a:pPr>
            <a:r>
              <a:rPr lang="en-US" sz="2000" dirty="0">
                <a:solidFill>
                  <a:srgbClr val="FFFFFF"/>
                </a:solidFill>
              </a:rPr>
              <a:t>Represents the entire possible set of final exam questions</a:t>
            </a:r>
          </a:p>
          <a:p>
            <a:pPr lvl="1">
              <a:buFont typeface="Arial" panose="020B0604020202020204" pitchFamily="34" charset="0"/>
              <a:buChar char="•"/>
            </a:pPr>
            <a:r>
              <a:rPr lang="en-US" sz="2000" dirty="0">
                <a:solidFill>
                  <a:srgbClr val="FFFFFF"/>
                </a:solidFill>
              </a:rPr>
              <a:t>Not graded</a:t>
            </a:r>
          </a:p>
        </p:txBody>
      </p:sp>
    </p:spTree>
    <p:extLst>
      <p:ext uri="{BB962C8B-B14F-4D97-AF65-F5344CB8AC3E}">
        <p14:creationId xmlns:p14="http://schemas.microsoft.com/office/powerpoint/2010/main" val="311329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A1D4-FB94-4312-9F01-894662408388}"/>
              </a:ext>
            </a:extLst>
          </p:cNvPr>
          <p:cNvSpPr>
            <a:spLocks noGrp="1"/>
          </p:cNvSpPr>
          <p:nvPr>
            <p:ph type="title"/>
          </p:nvPr>
        </p:nvSpPr>
        <p:spPr>
          <a:xfrm>
            <a:off x="657224" y="499533"/>
            <a:ext cx="10772775" cy="1658198"/>
          </a:xfrm>
        </p:spPr>
        <p:txBody>
          <a:bodyPr>
            <a:normAutofit/>
          </a:bodyPr>
          <a:lstStyle/>
          <a:p>
            <a:r>
              <a:rPr lang="en-US" dirty="0"/>
              <a:t>1) Canvas Quiz Questions</a:t>
            </a:r>
          </a:p>
        </p:txBody>
      </p:sp>
      <p:graphicFrame>
        <p:nvGraphicFramePr>
          <p:cNvPr id="5" name="Content Placeholder 2">
            <a:extLst>
              <a:ext uri="{FF2B5EF4-FFF2-40B4-BE49-F238E27FC236}">
                <a16:creationId xmlns:a16="http://schemas.microsoft.com/office/drawing/2014/main" id="{D582E338-082D-4C40-8228-7C25856AF55E}"/>
              </a:ext>
            </a:extLst>
          </p:cNvPr>
          <p:cNvGraphicFramePr>
            <a:graphicFrameLocks noGrp="1"/>
          </p:cNvGraphicFramePr>
          <p:nvPr>
            <p:ph idx="1"/>
            <p:extLst>
              <p:ext uri="{D42A27DB-BD31-4B8C-83A1-F6EECF244321}">
                <p14:modId xmlns:p14="http://schemas.microsoft.com/office/powerpoint/2010/main" val="2863256463"/>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09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0ABA-807B-4BFA-BE17-31A4B2B784F2}"/>
              </a:ext>
            </a:extLst>
          </p:cNvPr>
          <p:cNvSpPr>
            <a:spLocks noGrp="1"/>
          </p:cNvSpPr>
          <p:nvPr>
            <p:ph type="title"/>
          </p:nvPr>
        </p:nvSpPr>
        <p:spPr>
          <a:xfrm>
            <a:off x="657224" y="499533"/>
            <a:ext cx="10772775" cy="1658198"/>
          </a:xfrm>
        </p:spPr>
        <p:txBody>
          <a:bodyPr/>
          <a:lstStyle/>
          <a:p>
            <a:r>
              <a:rPr lang="en-US"/>
              <a:t>2) BlockPy Programming</a:t>
            </a:r>
            <a:endParaRPr lang="en-US" dirty="0"/>
          </a:p>
        </p:txBody>
      </p:sp>
      <p:graphicFrame>
        <p:nvGraphicFramePr>
          <p:cNvPr id="6" name="Content Placeholder 2">
            <a:extLst>
              <a:ext uri="{FF2B5EF4-FFF2-40B4-BE49-F238E27FC236}">
                <a16:creationId xmlns:a16="http://schemas.microsoft.com/office/drawing/2014/main" id="{84DB5165-0DDD-44B7-B9D4-1653316992FE}"/>
              </a:ext>
            </a:extLst>
          </p:cNvPr>
          <p:cNvGraphicFramePr>
            <a:graphicFrameLocks/>
          </p:cNvGraphicFramePr>
          <p:nvPr>
            <p:extLst>
              <p:ext uri="{D42A27DB-BD31-4B8C-83A1-F6EECF244321}">
                <p14:modId xmlns:p14="http://schemas.microsoft.com/office/powerpoint/2010/main" val="1478889254"/>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65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lated image">
            <a:extLst>
              <a:ext uri="{FF2B5EF4-FFF2-40B4-BE49-F238E27FC236}">
                <a16:creationId xmlns:a16="http://schemas.microsoft.com/office/drawing/2014/main" id="{8B5558F2-D119-4471-879A-F750B5F68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1503483"/>
            <a:ext cx="6278529" cy="3861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77537A-1FF1-424A-974D-7615DB83E846}"/>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Cheat Sheet</a:t>
            </a:r>
          </a:p>
        </p:txBody>
      </p:sp>
      <p:sp>
        <p:nvSpPr>
          <p:cNvPr id="3" name="Content Placeholder 2">
            <a:extLst>
              <a:ext uri="{FF2B5EF4-FFF2-40B4-BE49-F238E27FC236}">
                <a16:creationId xmlns:a16="http://schemas.microsoft.com/office/drawing/2014/main" id="{76EC775B-2A9B-430E-885E-A6A588B29659}"/>
              </a:ext>
            </a:extLst>
          </p:cNvPr>
          <p:cNvSpPr>
            <a:spLocks noGrp="1"/>
          </p:cNvSpPr>
          <p:nvPr>
            <p:ph idx="1"/>
          </p:nvPr>
        </p:nvSpPr>
        <p:spPr>
          <a:xfrm>
            <a:off x="8173212" y="2622883"/>
            <a:ext cx="3401568" cy="3154981"/>
          </a:xfrm>
        </p:spPr>
        <p:txBody>
          <a:bodyPr>
            <a:normAutofit/>
          </a:bodyPr>
          <a:lstStyle/>
          <a:p>
            <a:pPr lvl="1">
              <a:lnSpc>
                <a:spcPct val="150000"/>
              </a:lnSpc>
              <a:buFont typeface="Arial" panose="020B0604020202020204" pitchFamily="34" charset="0"/>
              <a:buChar char="•"/>
            </a:pPr>
            <a:r>
              <a:rPr lang="en-US" sz="2000" dirty="0">
                <a:solidFill>
                  <a:srgbClr val="FFFFFF"/>
                </a:solidFill>
              </a:rPr>
              <a:t>Index card (3"x5"), back and front</a:t>
            </a:r>
          </a:p>
          <a:p>
            <a:pPr lvl="1">
              <a:lnSpc>
                <a:spcPct val="150000"/>
              </a:lnSpc>
              <a:buFont typeface="Arial" panose="020B0604020202020204" pitchFamily="34" charset="0"/>
              <a:buChar char="•"/>
            </a:pPr>
            <a:r>
              <a:rPr lang="en-US" sz="2000" dirty="0">
                <a:solidFill>
                  <a:srgbClr val="FFFFFF"/>
                </a:solidFill>
              </a:rPr>
              <a:t>Write whatever you want</a:t>
            </a:r>
          </a:p>
          <a:p>
            <a:pPr lvl="1">
              <a:lnSpc>
                <a:spcPct val="150000"/>
              </a:lnSpc>
              <a:buFont typeface="Arial" panose="020B0604020202020204" pitchFamily="34" charset="0"/>
              <a:buChar char="•"/>
            </a:pPr>
            <a:r>
              <a:rPr lang="en-US" sz="2000" dirty="0">
                <a:solidFill>
                  <a:srgbClr val="FFFFFF"/>
                </a:solidFill>
              </a:rPr>
              <a:t>Hand in afterwards</a:t>
            </a:r>
          </a:p>
        </p:txBody>
      </p:sp>
    </p:spTree>
    <p:extLst>
      <p:ext uri="{BB962C8B-B14F-4D97-AF65-F5344CB8AC3E}">
        <p14:creationId xmlns:p14="http://schemas.microsoft.com/office/powerpoint/2010/main" val="122906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elated image">
            <a:extLst>
              <a:ext uri="{FF2B5EF4-FFF2-40B4-BE49-F238E27FC236}">
                <a16:creationId xmlns:a16="http://schemas.microsoft.com/office/drawing/2014/main" id="{58E830E4-E61E-47AA-9EFD-B362A4165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1338671"/>
            <a:ext cx="6278529" cy="41909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B5DE2F-C3BE-4EAA-AF54-E2534D41F819}"/>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Final Exam Information</a:t>
            </a:r>
          </a:p>
        </p:txBody>
      </p:sp>
      <p:sp>
        <p:nvSpPr>
          <p:cNvPr id="3" name="Content Placeholder 2">
            <a:extLst>
              <a:ext uri="{FF2B5EF4-FFF2-40B4-BE49-F238E27FC236}">
                <a16:creationId xmlns:a16="http://schemas.microsoft.com/office/drawing/2014/main" id="{DD19F796-7E7C-44B5-A321-13F6FB9AB10B}"/>
              </a:ext>
            </a:extLst>
          </p:cNvPr>
          <p:cNvSpPr>
            <a:spLocks noGrp="1"/>
          </p:cNvSpPr>
          <p:nvPr>
            <p:ph idx="1"/>
          </p:nvPr>
        </p:nvSpPr>
        <p:spPr>
          <a:xfrm>
            <a:off x="8173212" y="2526631"/>
            <a:ext cx="3401568" cy="3251233"/>
          </a:xfrm>
        </p:spPr>
        <p:txBody>
          <a:bodyPr>
            <a:normAutofit/>
          </a:bodyPr>
          <a:lstStyle/>
          <a:p>
            <a:r>
              <a:rPr lang="en-US" sz="2000" dirty="0">
                <a:solidFill>
                  <a:srgbClr val="FFFFFF"/>
                </a:solidFill>
              </a:rPr>
              <a:t>There's a page in Canvas about Final Exam Information</a:t>
            </a:r>
          </a:p>
          <a:p>
            <a:endParaRPr lang="en-US" sz="2000" dirty="0">
              <a:solidFill>
                <a:srgbClr val="FFFFFF"/>
              </a:solidFill>
            </a:endParaRPr>
          </a:p>
          <a:p>
            <a:r>
              <a:rPr lang="en-US" sz="2000" dirty="0">
                <a:solidFill>
                  <a:srgbClr val="FFFFFF"/>
                </a:solidFill>
              </a:rPr>
              <a:t>That is the true source of information</a:t>
            </a:r>
          </a:p>
          <a:p>
            <a:pPr lvl="1">
              <a:buFont typeface="Arial" panose="020B0604020202020204" pitchFamily="34" charset="0"/>
              <a:buChar char="•"/>
            </a:pPr>
            <a:r>
              <a:rPr lang="en-US" sz="2000" dirty="0">
                <a:solidFill>
                  <a:srgbClr val="FFFFFF"/>
                </a:solidFill>
              </a:rPr>
              <a:t>If something isn't covered in it, ask us and we'll add it</a:t>
            </a:r>
          </a:p>
          <a:p>
            <a:pPr lvl="1">
              <a:buFont typeface="Arial" panose="020B0604020202020204" pitchFamily="34" charset="0"/>
              <a:buChar char="•"/>
            </a:pPr>
            <a:r>
              <a:rPr lang="en-US" sz="2000" dirty="0">
                <a:solidFill>
                  <a:srgbClr val="FFFFFF"/>
                </a:solidFill>
              </a:rPr>
              <a:t>If we say something contradictory to what's in there, point it out to us</a:t>
            </a:r>
          </a:p>
          <a:p>
            <a:pPr lvl="1"/>
            <a:endParaRPr lang="en-US" sz="2000" dirty="0">
              <a:solidFill>
                <a:srgbClr val="FFFFFF"/>
              </a:solidFill>
            </a:endParaRPr>
          </a:p>
        </p:txBody>
      </p:sp>
    </p:spTree>
    <p:extLst>
      <p:ext uri="{BB962C8B-B14F-4D97-AF65-F5344CB8AC3E}">
        <p14:creationId xmlns:p14="http://schemas.microsoft.com/office/powerpoint/2010/main" val="292818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18665-EA77-40EC-8172-4F17E2DEDB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056A6-EF09-4005-8A98-2068AEF2346C}"/>
              </a:ext>
            </a:extLst>
          </p:cNvPr>
          <p:cNvSpPr>
            <a:spLocks noGrp="1"/>
          </p:cNvSpPr>
          <p:nvPr>
            <p:ph type="title"/>
          </p:nvPr>
        </p:nvSpPr>
        <p:spPr>
          <a:xfrm>
            <a:off x="8199458" y="643467"/>
            <a:ext cx="3349075" cy="5584296"/>
          </a:xfrm>
        </p:spPr>
        <p:txBody>
          <a:bodyPr anchor="ctr">
            <a:normAutofit/>
          </a:bodyPr>
          <a:lstStyle/>
          <a:p>
            <a:r>
              <a:rPr lang="en-US" sz="4000" dirty="0">
                <a:solidFill>
                  <a:srgbClr val="FFFFFF"/>
                </a:solidFill>
              </a:rPr>
              <a:t>Zero Tolerance Policy</a:t>
            </a:r>
          </a:p>
        </p:txBody>
      </p:sp>
      <p:graphicFrame>
        <p:nvGraphicFramePr>
          <p:cNvPr id="9" name="Content Placeholder 2">
            <a:extLst>
              <a:ext uri="{FF2B5EF4-FFF2-40B4-BE49-F238E27FC236}">
                <a16:creationId xmlns:a16="http://schemas.microsoft.com/office/drawing/2014/main" id="{7B47486F-999F-418D-84A7-30E4E8588E2F}"/>
              </a:ext>
            </a:extLst>
          </p:cNvPr>
          <p:cNvGraphicFramePr>
            <a:graphicFrameLocks noGrp="1"/>
          </p:cNvGraphicFramePr>
          <p:nvPr>
            <p:ph idx="1"/>
            <p:extLst>
              <p:ext uri="{D42A27DB-BD31-4B8C-83A1-F6EECF244321}">
                <p14:modId xmlns:p14="http://schemas.microsoft.com/office/powerpoint/2010/main" val="2048759879"/>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0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5F89CE64-3205-4DF9-9D1B-15017C1F004D}"/>
                                            </p:graphicEl>
                                          </p:spTgt>
                                        </p:tgtEl>
                                        <p:attrNameLst>
                                          <p:attrName>style.visibility</p:attrName>
                                        </p:attrNameLst>
                                      </p:cBhvr>
                                      <p:to>
                                        <p:strVal val="visible"/>
                                      </p:to>
                                    </p:set>
                                    <p:animEffect transition="in" filter="fade">
                                      <p:cBhvr>
                                        <p:cTn id="7" dur="500"/>
                                        <p:tgtEl>
                                          <p:spTgt spid="9">
                                            <p:graphicEl>
                                              <a:dgm id="{5F89CE64-3205-4DF9-9D1B-15017C1F004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dgm id="{E66EBB14-E278-4F26-919E-0768FC745DA9}"/>
                                            </p:graphicEl>
                                          </p:spTgt>
                                        </p:tgtEl>
                                        <p:attrNameLst>
                                          <p:attrName>style.visibility</p:attrName>
                                        </p:attrNameLst>
                                      </p:cBhvr>
                                      <p:to>
                                        <p:strVal val="visible"/>
                                      </p:to>
                                    </p:set>
                                    <p:animEffect transition="in" filter="fade">
                                      <p:cBhvr>
                                        <p:cTn id="10" dur="500"/>
                                        <p:tgtEl>
                                          <p:spTgt spid="9">
                                            <p:graphicEl>
                                              <a:dgm id="{E66EBB14-E278-4F26-919E-0768FC745DA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graphicEl>
                                              <a:dgm id="{EB529934-223C-4BD5-948C-65E579816323}"/>
                                            </p:graphicEl>
                                          </p:spTgt>
                                        </p:tgtEl>
                                        <p:attrNameLst>
                                          <p:attrName>style.visibility</p:attrName>
                                        </p:attrNameLst>
                                      </p:cBhvr>
                                      <p:to>
                                        <p:strVal val="visible"/>
                                      </p:to>
                                    </p:set>
                                    <p:animEffect transition="in" filter="fade">
                                      <p:cBhvr>
                                        <p:cTn id="15" dur="500"/>
                                        <p:tgtEl>
                                          <p:spTgt spid="9">
                                            <p:graphicEl>
                                              <a:dgm id="{EB529934-223C-4BD5-948C-65E579816323}"/>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graphicEl>
                                              <a:dgm id="{5BC93B15-406B-4EAE-81C6-CB5B7BEC4E27}"/>
                                            </p:graphicEl>
                                          </p:spTgt>
                                        </p:tgtEl>
                                        <p:attrNameLst>
                                          <p:attrName>style.visibility</p:attrName>
                                        </p:attrNameLst>
                                      </p:cBhvr>
                                      <p:to>
                                        <p:strVal val="visible"/>
                                      </p:to>
                                    </p:set>
                                    <p:animEffect transition="in" filter="fade">
                                      <p:cBhvr>
                                        <p:cTn id="18" dur="500"/>
                                        <p:tgtEl>
                                          <p:spTgt spid="9">
                                            <p:graphicEl>
                                              <a:dgm id="{5BC93B15-406B-4EAE-81C6-CB5B7BEC4E2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graphicEl>
                                              <a:dgm id="{38990EE4-DD10-4884-B312-C44A464412E7}"/>
                                            </p:graphicEl>
                                          </p:spTgt>
                                        </p:tgtEl>
                                        <p:attrNameLst>
                                          <p:attrName>style.visibility</p:attrName>
                                        </p:attrNameLst>
                                      </p:cBhvr>
                                      <p:to>
                                        <p:strVal val="visible"/>
                                      </p:to>
                                    </p:set>
                                    <p:animEffect transition="in" filter="fade">
                                      <p:cBhvr>
                                        <p:cTn id="23" dur="500"/>
                                        <p:tgtEl>
                                          <p:spTgt spid="9">
                                            <p:graphicEl>
                                              <a:dgm id="{38990EE4-DD10-4884-B312-C44A464412E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graphicEl>
                                              <a:dgm id="{3192FB3A-AB36-4F2F-910C-1D2F73FA94DA}"/>
                                            </p:graphicEl>
                                          </p:spTgt>
                                        </p:tgtEl>
                                        <p:attrNameLst>
                                          <p:attrName>style.visibility</p:attrName>
                                        </p:attrNameLst>
                                      </p:cBhvr>
                                      <p:to>
                                        <p:strVal val="visible"/>
                                      </p:to>
                                    </p:set>
                                    <p:animEffect transition="in" filter="fade">
                                      <p:cBhvr>
                                        <p:cTn id="26" dur="500"/>
                                        <p:tgtEl>
                                          <p:spTgt spid="9">
                                            <p:graphicEl>
                                              <a:dgm id="{3192FB3A-AB36-4F2F-910C-1D2F73FA94DA}"/>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9FD88BA0-E243-49A0-B5B3-CA9F547A0EFC}"/>
                                            </p:graphicEl>
                                          </p:spTgt>
                                        </p:tgtEl>
                                        <p:attrNameLst>
                                          <p:attrName>style.visibility</p:attrName>
                                        </p:attrNameLst>
                                      </p:cBhvr>
                                      <p:to>
                                        <p:strVal val="visible"/>
                                      </p:to>
                                    </p:set>
                                    <p:animEffect transition="in" filter="fade">
                                      <p:cBhvr>
                                        <p:cTn id="31" dur="500"/>
                                        <p:tgtEl>
                                          <p:spTgt spid="9">
                                            <p:graphicEl>
                                              <a:dgm id="{9FD88BA0-E243-49A0-B5B3-CA9F547A0EF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graphicEl>
                                              <a:dgm id="{9F5C11AB-55EF-463C-AD35-77AC6559415B}"/>
                                            </p:graphicEl>
                                          </p:spTgt>
                                        </p:tgtEl>
                                        <p:attrNameLst>
                                          <p:attrName>style.visibility</p:attrName>
                                        </p:attrNameLst>
                                      </p:cBhvr>
                                      <p:to>
                                        <p:strVal val="visible"/>
                                      </p:to>
                                    </p:set>
                                    <p:animEffect transition="in" filter="fade">
                                      <p:cBhvr>
                                        <p:cTn id="34" dur="500"/>
                                        <p:tgtEl>
                                          <p:spTgt spid="9">
                                            <p:graphicEl>
                                              <a:dgm id="{9F5C11AB-55EF-463C-AD35-77AC6559415B}"/>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graphicEl>
                                              <a:dgm id="{B10CC3C6-F479-48E2-8829-6C20E9999DBB}"/>
                                            </p:graphicEl>
                                          </p:spTgt>
                                        </p:tgtEl>
                                        <p:attrNameLst>
                                          <p:attrName>style.visibility</p:attrName>
                                        </p:attrNameLst>
                                      </p:cBhvr>
                                      <p:to>
                                        <p:strVal val="visible"/>
                                      </p:to>
                                    </p:set>
                                    <p:animEffect transition="in" filter="fade">
                                      <p:cBhvr>
                                        <p:cTn id="39" dur="500"/>
                                        <p:tgtEl>
                                          <p:spTgt spid="9">
                                            <p:graphicEl>
                                              <a:dgm id="{B10CC3C6-F479-48E2-8829-6C20E9999DBB}"/>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graphicEl>
                                              <a:dgm id="{87144325-C117-4C40-81B3-F146811B1B2C}"/>
                                            </p:graphicEl>
                                          </p:spTgt>
                                        </p:tgtEl>
                                        <p:attrNameLst>
                                          <p:attrName>style.visibility</p:attrName>
                                        </p:attrNameLst>
                                      </p:cBhvr>
                                      <p:to>
                                        <p:strVal val="visible"/>
                                      </p:to>
                                    </p:set>
                                    <p:animEffect transition="in" filter="fade">
                                      <p:cBhvr>
                                        <p:cTn id="42" dur="500"/>
                                        <p:tgtEl>
                                          <p:spTgt spid="9">
                                            <p:graphicEl>
                                              <a:dgm id="{87144325-C117-4C40-81B3-F146811B1B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4803843" y="1366897"/>
            <a:ext cx="7119452" cy="1646605"/>
          </a:xfrm>
          <a:prstGeom prst="rect">
            <a:avLst/>
          </a:prstGeom>
          <a:noFill/>
        </p:spPr>
        <p:txBody>
          <a:bodyPr wrap="square" rtlCol="0">
            <a:spAutoFit/>
          </a:bodyPr>
          <a:lstStyle/>
          <a:p>
            <a:pPr marL="342900" indent="-342900">
              <a:spcAft>
                <a:spcPts val="600"/>
              </a:spcAft>
              <a:buAutoNum type="alphaUcParenR"/>
            </a:pPr>
            <a:r>
              <a:rPr lang="en-US" sz="2400" dirty="0"/>
              <a:t> Show up everyday and work on the project and exam prep, </a:t>
            </a:r>
            <a:r>
              <a:rPr lang="en-US" sz="2400" b="1" dirty="0"/>
              <a:t>slowly</a:t>
            </a:r>
            <a:r>
              <a:rPr lang="en-US" sz="2400" dirty="0"/>
              <a:t> but </a:t>
            </a:r>
            <a:r>
              <a:rPr lang="en-US" sz="2400" b="1" dirty="0"/>
              <a:t>steadily</a:t>
            </a:r>
          </a:p>
          <a:p>
            <a:pPr marL="342900" indent="-342900">
              <a:spcAft>
                <a:spcPts val="600"/>
              </a:spcAft>
              <a:buAutoNum type="alphaUcParenR"/>
            </a:pPr>
            <a:r>
              <a:rPr lang="en-US" sz="2400" dirty="0"/>
              <a:t>Show up until I finish the project </a:t>
            </a:r>
            <a:r>
              <a:rPr lang="en-US" sz="2400" b="1" dirty="0"/>
              <a:t>early</a:t>
            </a:r>
            <a:r>
              <a:rPr lang="en-US" sz="2400" dirty="0"/>
              <a:t>, so I can focus on other classes and not have to worry about this one</a:t>
            </a:r>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691816"/>
            <a:ext cx="3236556" cy="2961001"/>
          </a:xfrm>
        </p:spPr>
        <p:txBody>
          <a:bodyPr>
            <a:noAutofit/>
          </a:bodyPr>
          <a:lstStyle/>
          <a:p>
            <a:r>
              <a:rPr lang="en-US" sz="4000" dirty="0">
                <a:solidFill>
                  <a:schemeClr val="bg1"/>
                </a:solidFill>
              </a:rPr>
              <a:t>Regarding class attendance, I intend to…</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F82902C-D534-4278-A995-8156F940E852}"/>
              </a:ext>
            </a:extLst>
          </p:cNvPr>
          <p:cNvSpPr/>
          <p:nvPr/>
        </p:nvSpPr>
        <p:spPr>
          <a:xfrm>
            <a:off x="4803843" y="3052652"/>
            <a:ext cx="6379510" cy="1200329"/>
          </a:xfrm>
          <a:prstGeom prst="rect">
            <a:avLst/>
          </a:prstGeom>
        </p:spPr>
        <p:txBody>
          <a:bodyPr wrap="square">
            <a:spAutoFit/>
          </a:bodyPr>
          <a:lstStyle/>
          <a:p>
            <a:r>
              <a:rPr lang="en-US" sz="2400" dirty="0"/>
              <a:t>Skip class and wait until the end of the course to start the project, thereby risking to fail something worth 10% of my final course grade, because…</a:t>
            </a:r>
          </a:p>
        </p:txBody>
      </p:sp>
      <p:sp>
        <p:nvSpPr>
          <p:cNvPr id="10" name="TextBox 9">
            <a:extLst>
              <a:ext uri="{FF2B5EF4-FFF2-40B4-BE49-F238E27FC236}">
                <a16:creationId xmlns:a16="http://schemas.microsoft.com/office/drawing/2014/main" id="{2AB3D0A5-6095-4258-95F2-D07B7B1DAE87}"/>
              </a:ext>
            </a:extLst>
          </p:cNvPr>
          <p:cNvSpPr txBox="1"/>
          <p:nvPr/>
        </p:nvSpPr>
        <p:spPr>
          <a:xfrm>
            <a:off x="4803843" y="4345575"/>
            <a:ext cx="7119452" cy="907941"/>
          </a:xfrm>
          <a:prstGeom prst="rect">
            <a:avLst/>
          </a:prstGeom>
          <a:noFill/>
        </p:spPr>
        <p:txBody>
          <a:bodyPr wrap="square" rtlCol="0">
            <a:spAutoFit/>
          </a:bodyPr>
          <a:lstStyle/>
          <a:p>
            <a:pPr>
              <a:spcAft>
                <a:spcPts val="600"/>
              </a:spcAft>
            </a:pPr>
            <a:r>
              <a:rPr lang="en-US" sz="2400" dirty="0"/>
              <a:t>C) …other courses have higher priority than this</a:t>
            </a:r>
            <a:endParaRPr lang="en-US" sz="2400" b="1" dirty="0"/>
          </a:p>
          <a:p>
            <a:pPr>
              <a:spcAft>
                <a:spcPts val="600"/>
              </a:spcAft>
            </a:pPr>
            <a:r>
              <a:rPr lang="en-US" sz="2400" dirty="0"/>
              <a:t>D) …I have terrible planning skills</a:t>
            </a:r>
          </a:p>
        </p:txBody>
      </p:sp>
    </p:spTree>
    <p:extLst>
      <p:ext uri="{BB962C8B-B14F-4D97-AF65-F5344CB8AC3E}">
        <p14:creationId xmlns:p14="http://schemas.microsoft.com/office/powerpoint/2010/main" val="2474879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18665-EA77-40EC-8172-4F17E2DEDB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056A6-EF09-4005-8A98-2068AEF2346C}"/>
              </a:ext>
            </a:extLst>
          </p:cNvPr>
          <p:cNvSpPr>
            <a:spLocks noGrp="1"/>
          </p:cNvSpPr>
          <p:nvPr>
            <p:ph type="title"/>
          </p:nvPr>
        </p:nvSpPr>
        <p:spPr>
          <a:xfrm>
            <a:off x="8199458" y="643467"/>
            <a:ext cx="3349075" cy="5584296"/>
          </a:xfrm>
        </p:spPr>
        <p:txBody>
          <a:bodyPr anchor="ctr">
            <a:normAutofit/>
          </a:bodyPr>
          <a:lstStyle/>
          <a:p>
            <a:r>
              <a:rPr lang="en-US" sz="4000" dirty="0">
                <a:solidFill>
                  <a:srgbClr val="FFFFFF"/>
                </a:solidFill>
              </a:rPr>
              <a:t>Attendance for next two weeks</a:t>
            </a:r>
          </a:p>
        </p:txBody>
      </p:sp>
      <p:graphicFrame>
        <p:nvGraphicFramePr>
          <p:cNvPr id="9" name="Content Placeholder 2">
            <a:extLst>
              <a:ext uri="{FF2B5EF4-FFF2-40B4-BE49-F238E27FC236}">
                <a16:creationId xmlns:a16="http://schemas.microsoft.com/office/drawing/2014/main" id="{7B47486F-999F-418D-84A7-30E4E8588E2F}"/>
              </a:ext>
            </a:extLst>
          </p:cNvPr>
          <p:cNvGraphicFramePr>
            <a:graphicFrameLocks noGrp="1"/>
          </p:cNvGraphicFramePr>
          <p:nvPr>
            <p:ph idx="1"/>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508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5F89CE64-3205-4DF9-9D1B-15017C1F004D}"/>
                                            </p:graphicEl>
                                          </p:spTgt>
                                        </p:tgtEl>
                                        <p:attrNameLst>
                                          <p:attrName>style.visibility</p:attrName>
                                        </p:attrNameLst>
                                      </p:cBhvr>
                                      <p:to>
                                        <p:strVal val="visible"/>
                                      </p:to>
                                    </p:set>
                                    <p:animEffect transition="in" filter="fade">
                                      <p:cBhvr>
                                        <p:cTn id="7" dur="500"/>
                                        <p:tgtEl>
                                          <p:spTgt spid="9">
                                            <p:graphicEl>
                                              <a:dgm id="{5F89CE64-3205-4DF9-9D1B-15017C1F004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dgm id="{E66EBB14-E278-4F26-919E-0768FC745DA9}"/>
                                            </p:graphicEl>
                                          </p:spTgt>
                                        </p:tgtEl>
                                        <p:attrNameLst>
                                          <p:attrName>style.visibility</p:attrName>
                                        </p:attrNameLst>
                                      </p:cBhvr>
                                      <p:to>
                                        <p:strVal val="visible"/>
                                      </p:to>
                                    </p:set>
                                    <p:animEffect transition="in" filter="fade">
                                      <p:cBhvr>
                                        <p:cTn id="10" dur="500"/>
                                        <p:tgtEl>
                                          <p:spTgt spid="9">
                                            <p:graphicEl>
                                              <a:dgm id="{E66EBB14-E278-4F26-919E-0768FC745DA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graphicEl>
                                              <a:dgm id="{1D112640-BC76-4945-9151-EE1F2B875C64}"/>
                                            </p:graphicEl>
                                          </p:spTgt>
                                        </p:tgtEl>
                                        <p:attrNameLst>
                                          <p:attrName>style.visibility</p:attrName>
                                        </p:attrNameLst>
                                      </p:cBhvr>
                                      <p:to>
                                        <p:strVal val="visible"/>
                                      </p:to>
                                    </p:set>
                                    <p:animEffect transition="in" filter="fade">
                                      <p:cBhvr>
                                        <p:cTn id="15" dur="500"/>
                                        <p:tgtEl>
                                          <p:spTgt spid="9">
                                            <p:graphicEl>
                                              <a:dgm id="{1D112640-BC76-4945-9151-EE1F2B875C6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graphicEl>
                                              <a:dgm id="{2AD3B550-ED45-4916-9EED-296F61D9F514}"/>
                                            </p:graphicEl>
                                          </p:spTgt>
                                        </p:tgtEl>
                                        <p:attrNameLst>
                                          <p:attrName>style.visibility</p:attrName>
                                        </p:attrNameLst>
                                      </p:cBhvr>
                                      <p:to>
                                        <p:strVal val="visible"/>
                                      </p:to>
                                    </p:set>
                                    <p:animEffect transition="in" filter="fade">
                                      <p:cBhvr>
                                        <p:cTn id="18" dur="500"/>
                                        <p:tgtEl>
                                          <p:spTgt spid="9">
                                            <p:graphicEl>
                                              <a:dgm id="{2AD3B550-ED45-4916-9EED-296F61D9F51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graphicEl>
                                              <a:dgm id="{8C316442-0E1E-4EB0-82E4-0FC01387E8BA}"/>
                                            </p:graphicEl>
                                          </p:spTgt>
                                        </p:tgtEl>
                                        <p:attrNameLst>
                                          <p:attrName>style.visibility</p:attrName>
                                        </p:attrNameLst>
                                      </p:cBhvr>
                                      <p:to>
                                        <p:strVal val="visible"/>
                                      </p:to>
                                    </p:set>
                                    <p:animEffect transition="in" filter="fade">
                                      <p:cBhvr>
                                        <p:cTn id="23" dur="500"/>
                                        <p:tgtEl>
                                          <p:spTgt spid="9">
                                            <p:graphicEl>
                                              <a:dgm id="{8C316442-0E1E-4EB0-82E4-0FC01387E8BA}"/>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graphicEl>
                                              <a:dgm id="{21E367BB-4829-4A6C-B3AD-5C95D58E57AB}"/>
                                            </p:graphicEl>
                                          </p:spTgt>
                                        </p:tgtEl>
                                        <p:attrNameLst>
                                          <p:attrName>style.visibility</p:attrName>
                                        </p:attrNameLst>
                                      </p:cBhvr>
                                      <p:to>
                                        <p:strVal val="visible"/>
                                      </p:to>
                                    </p:set>
                                    <p:animEffect transition="in" filter="fade">
                                      <p:cBhvr>
                                        <p:cTn id="26" dur="500"/>
                                        <p:tgtEl>
                                          <p:spTgt spid="9">
                                            <p:graphicEl>
                                              <a:dgm id="{21E367BB-4829-4A6C-B3AD-5C95D58E57A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5B37DACD-4A20-4CCB-981E-77FF74F14B28}"/>
                                            </p:graphicEl>
                                          </p:spTgt>
                                        </p:tgtEl>
                                        <p:attrNameLst>
                                          <p:attrName>style.visibility</p:attrName>
                                        </p:attrNameLst>
                                      </p:cBhvr>
                                      <p:to>
                                        <p:strVal val="visible"/>
                                      </p:to>
                                    </p:set>
                                    <p:animEffect transition="in" filter="fade">
                                      <p:cBhvr>
                                        <p:cTn id="31" dur="500"/>
                                        <p:tgtEl>
                                          <p:spTgt spid="9">
                                            <p:graphicEl>
                                              <a:dgm id="{5B37DACD-4A20-4CCB-981E-77FF74F14B28}"/>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graphicEl>
                                              <a:dgm id="{2FC7226F-8BB3-40D8-B7D4-8C6BF2F88C14}"/>
                                            </p:graphicEl>
                                          </p:spTgt>
                                        </p:tgtEl>
                                        <p:attrNameLst>
                                          <p:attrName>style.visibility</p:attrName>
                                        </p:attrNameLst>
                                      </p:cBhvr>
                                      <p:to>
                                        <p:strVal val="visible"/>
                                      </p:to>
                                    </p:set>
                                    <p:animEffect transition="in" filter="fade">
                                      <p:cBhvr>
                                        <p:cTn id="34" dur="500"/>
                                        <p:tgtEl>
                                          <p:spTgt spid="9">
                                            <p:graphicEl>
                                              <a:dgm id="{2FC7226F-8BB3-40D8-B7D4-8C6BF2F88C1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1" y="3492503"/>
            <a:ext cx="4385751" cy="2744524"/>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11 closes on Friday 4/20 at 11:59pm</a:t>
            </a:r>
          </a:p>
          <a:p>
            <a:pPr marL="274320" indent="-274320">
              <a:buFont typeface="Arial" panose="020B0604020202020204" pitchFamily="34" charset="0"/>
              <a:buChar char="•"/>
            </a:pPr>
            <a:r>
              <a:rPr lang="en-US" sz="2800" dirty="0">
                <a:solidFill>
                  <a:srgbClr val="FFFFFF"/>
                </a:solidFill>
                <a:latin typeface="+mj-lt"/>
              </a:rPr>
              <a:t>Project 5 closes on Friday 4/20 at 11:59pm</a:t>
            </a:r>
          </a:p>
          <a:p>
            <a:pPr marL="274320" indent="-274320">
              <a:buFont typeface="Arial" panose="020B0604020202020204" pitchFamily="34" charset="0"/>
              <a:buChar char="•"/>
            </a:pPr>
            <a:r>
              <a:rPr lang="en-US" sz="2800">
                <a:solidFill>
                  <a:srgbClr val="FFFFFF"/>
                </a:solidFill>
              </a:rPr>
              <a:t>Final Project due </a:t>
            </a:r>
            <a:r>
              <a:rPr lang="en-US" sz="2800" dirty="0">
                <a:solidFill>
                  <a:srgbClr val="FFFFFF"/>
                </a:solidFill>
              </a:rPr>
              <a:t>on </a:t>
            </a:r>
            <a:r>
              <a:rPr lang="en-US" sz="2800">
                <a:solidFill>
                  <a:srgbClr val="FFFFFF"/>
                </a:solidFill>
              </a:rPr>
              <a:t>Friday 4/27 </a:t>
            </a:r>
            <a:r>
              <a:rPr lang="en-US" sz="2800" dirty="0">
                <a:solidFill>
                  <a:srgbClr val="FFFFFF"/>
                </a:solidFill>
              </a:rPr>
              <a:t>at 11:59pm</a:t>
            </a:r>
            <a:endParaRPr lang="en-US" sz="2800" dirty="0">
              <a:solidFill>
                <a:srgbClr val="FFFFFF"/>
              </a:solidFill>
              <a:latin typeface="+mj-lt"/>
            </a:endParaRPr>
          </a:p>
        </p:txBody>
      </p:sp>
    </p:spTree>
    <p:extLst>
      <p:ext uri="{BB962C8B-B14F-4D97-AF65-F5344CB8AC3E}">
        <p14:creationId xmlns:p14="http://schemas.microsoft.com/office/powerpoint/2010/main" val="330047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4EB2218-5FF6-41CF-9CD9-8558EC0137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86" y="469469"/>
            <a:ext cx="3544586" cy="35238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0D4B003-35B9-4B7F-9B25-0F4A5B3373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7307" y="2856272"/>
            <a:ext cx="2876690" cy="35170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DC3E4F-5A3F-442D-B359-DE63E705A7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B8FF63E3-B8FD-47A9-B5C5-25A4119856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922" y="914400"/>
            <a:ext cx="3464440" cy="261757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A2933318-C149-4734-A762-398D58A194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7309" y="484631"/>
            <a:ext cx="2876689" cy="21903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C53241-B6FC-412A-8609-7F296679C8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85" y="4164378"/>
            <a:ext cx="3544586" cy="220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FBB29-F937-4312-B071-3CFC3540070B}"/>
              </a:ext>
            </a:extLst>
          </p:cNvPr>
          <p:cNvSpPr>
            <a:spLocks noGrp="1"/>
          </p:cNvSpPr>
          <p:nvPr>
            <p:ph type="title"/>
          </p:nvPr>
        </p:nvSpPr>
        <p:spPr>
          <a:xfrm>
            <a:off x="8054939" y="499533"/>
            <a:ext cx="3635067" cy="1920240"/>
          </a:xfrm>
        </p:spPr>
        <p:txBody>
          <a:bodyPr vert="horz" lIns="91440" tIns="45720" rIns="91440" bIns="45720" rtlCol="0" anchor="b">
            <a:normAutofit/>
          </a:bodyPr>
          <a:lstStyle/>
          <a:p>
            <a:r>
              <a:rPr lang="en-US" sz="4000" dirty="0">
                <a:solidFill>
                  <a:srgbClr val="FFFFFF"/>
                </a:solidFill>
              </a:rPr>
              <a:t>Final Project: Canvas Analyzer</a:t>
            </a:r>
          </a:p>
        </p:txBody>
      </p:sp>
      <p:sp>
        <p:nvSpPr>
          <p:cNvPr id="19" name="Content Placeholder 3">
            <a:extLst>
              <a:ext uri="{FF2B5EF4-FFF2-40B4-BE49-F238E27FC236}">
                <a16:creationId xmlns:a16="http://schemas.microsoft.com/office/drawing/2014/main" id="{8D4E9A64-DAF3-4D1F-8180-FEBE02571B20}"/>
              </a:ext>
            </a:extLst>
          </p:cNvPr>
          <p:cNvSpPr>
            <a:spLocks noGrp="1"/>
          </p:cNvSpPr>
          <p:nvPr>
            <p:ph idx="1"/>
          </p:nvPr>
        </p:nvSpPr>
        <p:spPr>
          <a:xfrm>
            <a:off x="8054975" y="2674942"/>
            <a:ext cx="3635375" cy="3201983"/>
          </a:xfrm>
        </p:spPr>
        <p:txBody>
          <a:bodyPr>
            <a:normAutofit/>
          </a:bodyPr>
          <a:lstStyle/>
          <a:p>
            <a:r>
              <a:rPr lang="en-US" b="1" dirty="0">
                <a:solidFill>
                  <a:schemeClr val="bg1"/>
                </a:solidFill>
              </a:rPr>
              <a:t>Goal: </a:t>
            </a:r>
            <a:r>
              <a:rPr lang="en-US" dirty="0">
                <a:solidFill>
                  <a:schemeClr val="bg1"/>
                </a:solidFill>
              </a:rPr>
              <a:t>Use a real-world data source to create a tool</a:t>
            </a:r>
          </a:p>
          <a:p>
            <a:endParaRPr lang="en-US" dirty="0">
              <a:solidFill>
                <a:schemeClr val="bg1"/>
              </a:solidFill>
            </a:endParaRPr>
          </a:p>
          <a:p>
            <a:r>
              <a:rPr lang="en-US" b="1" dirty="0">
                <a:solidFill>
                  <a:schemeClr val="bg1"/>
                </a:solidFill>
              </a:rPr>
              <a:t>Result: </a:t>
            </a:r>
            <a:r>
              <a:rPr lang="en-US" dirty="0">
                <a:solidFill>
                  <a:schemeClr val="bg1"/>
                </a:solidFill>
              </a:rPr>
              <a:t>A system for analyzing your data on Canvas</a:t>
            </a:r>
          </a:p>
          <a:p>
            <a:endParaRPr lang="en-US" dirty="0">
              <a:solidFill>
                <a:schemeClr val="bg1"/>
              </a:solidFill>
            </a:endParaRPr>
          </a:p>
        </p:txBody>
      </p:sp>
      <p:pic>
        <p:nvPicPr>
          <p:cNvPr id="1026" name="Picture 2" descr="Image result for canvas instructure">
            <a:extLst>
              <a:ext uri="{FF2B5EF4-FFF2-40B4-BE49-F238E27FC236}">
                <a16:creationId xmlns:a16="http://schemas.microsoft.com/office/drawing/2014/main" id="{1A723D32-8DCF-4646-B239-DCDEB2135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193" y="3531976"/>
            <a:ext cx="2634917" cy="216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12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programming lab">
            <a:extLst>
              <a:ext uri="{FF2B5EF4-FFF2-40B4-BE49-F238E27FC236}">
                <a16:creationId xmlns:a16="http://schemas.microsoft.com/office/drawing/2014/main" id="{027A7170-8A30-44FB-A1C5-8A5A67702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3717"/>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67218665-EA77-40EC-8172-4F17E2DEDB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74B85-D7E7-4F6D-905F-7A93896C3D45}"/>
              </a:ext>
            </a:extLst>
          </p:cNvPr>
          <p:cNvSpPr>
            <a:spLocks noGrp="1"/>
          </p:cNvSpPr>
          <p:nvPr>
            <p:ph type="title"/>
          </p:nvPr>
        </p:nvSpPr>
        <p:spPr>
          <a:xfrm>
            <a:off x="8199458" y="643467"/>
            <a:ext cx="3349075" cy="3844312"/>
          </a:xfrm>
        </p:spPr>
        <p:txBody>
          <a:bodyPr anchor="ctr">
            <a:normAutofit/>
          </a:bodyPr>
          <a:lstStyle/>
          <a:p>
            <a:r>
              <a:rPr lang="en-US" sz="4000" dirty="0" err="1">
                <a:solidFill>
                  <a:srgbClr val="FFFFFF"/>
                </a:solidFill>
              </a:rPr>
              <a:t>canvas_requests</a:t>
            </a:r>
            <a:endParaRPr lang="en-US" sz="4000" dirty="0">
              <a:solidFill>
                <a:srgbClr val="FFFFFF"/>
              </a:solidFill>
            </a:endParaRPr>
          </a:p>
        </p:txBody>
      </p:sp>
      <p:graphicFrame>
        <p:nvGraphicFramePr>
          <p:cNvPr id="7" name="Content Placeholder 2">
            <a:extLst>
              <a:ext uri="{FF2B5EF4-FFF2-40B4-BE49-F238E27FC236}">
                <a16:creationId xmlns:a16="http://schemas.microsoft.com/office/drawing/2014/main" id="{AEF343F0-A2A9-49AA-8337-044D37F8A75C}"/>
              </a:ext>
            </a:extLst>
          </p:cNvPr>
          <p:cNvGraphicFramePr>
            <a:graphicFrameLocks noGrp="1"/>
          </p:cNvGraphicFramePr>
          <p:nvPr>
            <p:ph idx="1"/>
            <p:extLst>
              <p:ext uri="{D42A27DB-BD31-4B8C-83A1-F6EECF244321}">
                <p14:modId xmlns:p14="http://schemas.microsoft.com/office/powerpoint/2010/main" val="1198513605"/>
              </p:ext>
            </p:extLst>
          </p:nvPr>
        </p:nvGraphicFramePr>
        <p:xfrm>
          <a:off x="643467" y="3760837"/>
          <a:ext cx="6344903" cy="2552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970AB86-F6CA-4831-A9DE-3447211A5AA7}"/>
              </a:ext>
            </a:extLst>
          </p:cNvPr>
          <p:cNvSpPr/>
          <p:nvPr/>
        </p:nvSpPr>
        <p:spPr>
          <a:xfrm>
            <a:off x="8199458" y="3216073"/>
            <a:ext cx="3290700" cy="1089529"/>
          </a:xfrm>
          <a:prstGeom prst="rect">
            <a:avLst/>
          </a:prstGeom>
        </p:spPr>
        <p:txBody>
          <a:bodyPr wrap="square">
            <a:spAutoFit/>
          </a:bodyPr>
          <a:lstStyle/>
          <a:p>
            <a:pPr lvl="0" defTabSz="1377950">
              <a:lnSpc>
                <a:spcPct val="90000"/>
              </a:lnSpc>
              <a:spcBef>
                <a:spcPct val="0"/>
              </a:spcBef>
              <a:spcAft>
                <a:spcPct val="35000"/>
              </a:spcAft>
            </a:pPr>
            <a:r>
              <a:rPr lang="en-US" sz="2400" dirty="0">
                <a:solidFill>
                  <a:schemeClr val="bg1"/>
                </a:solidFill>
              </a:rPr>
              <a:t>When you're done, you can "Go live" with your own data!</a:t>
            </a:r>
          </a:p>
        </p:txBody>
      </p:sp>
      <p:pic>
        <p:nvPicPr>
          <p:cNvPr id="15" name="Picture 14">
            <a:extLst>
              <a:ext uri="{FF2B5EF4-FFF2-40B4-BE49-F238E27FC236}">
                <a16:creationId xmlns:a16="http://schemas.microsoft.com/office/drawing/2014/main" id="{70E1A651-538A-4D78-BFAA-E594503286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22" y="217589"/>
            <a:ext cx="6849431" cy="3458058"/>
          </a:xfrm>
          <a:prstGeom prst="rect">
            <a:avLst/>
          </a:prstGeom>
        </p:spPr>
      </p:pic>
    </p:spTree>
    <p:extLst>
      <p:ext uri="{BB962C8B-B14F-4D97-AF65-F5344CB8AC3E}">
        <p14:creationId xmlns:p14="http://schemas.microsoft.com/office/powerpoint/2010/main" val="339987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CAF429F-5D29-4AD0-8172-9B4111DAB47A}"/>
                                            </p:graphicEl>
                                          </p:spTgt>
                                        </p:tgtEl>
                                        <p:attrNameLst>
                                          <p:attrName>style.visibility</p:attrName>
                                        </p:attrNameLst>
                                      </p:cBhvr>
                                      <p:to>
                                        <p:strVal val="visible"/>
                                      </p:to>
                                    </p:set>
                                    <p:animEffect transition="in" filter="fade">
                                      <p:cBhvr>
                                        <p:cTn id="7" dur="500"/>
                                        <p:tgtEl>
                                          <p:spTgt spid="7">
                                            <p:graphicEl>
                                              <a:dgm id="{DCAF429F-5D29-4AD0-8172-9B4111DAB47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DC443C36-EAEE-4DC0-81BD-8AFCA87762C6}"/>
                                            </p:graphicEl>
                                          </p:spTgt>
                                        </p:tgtEl>
                                        <p:attrNameLst>
                                          <p:attrName>style.visibility</p:attrName>
                                        </p:attrNameLst>
                                      </p:cBhvr>
                                      <p:to>
                                        <p:strVal val="visible"/>
                                      </p:to>
                                    </p:set>
                                    <p:animEffect transition="in" filter="fade">
                                      <p:cBhvr>
                                        <p:cTn id="10" dur="500"/>
                                        <p:tgtEl>
                                          <p:spTgt spid="7">
                                            <p:graphicEl>
                                              <a:dgm id="{DC443C36-EAEE-4DC0-81BD-8AFCA87762C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74CB0DE8-B751-4183-8E46-0691883B3CF0}"/>
                                            </p:graphicEl>
                                          </p:spTgt>
                                        </p:tgtEl>
                                        <p:attrNameLst>
                                          <p:attrName>style.visibility</p:attrName>
                                        </p:attrNameLst>
                                      </p:cBhvr>
                                      <p:to>
                                        <p:strVal val="visible"/>
                                      </p:to>
                                    </p:set>
                                    <p:animEffect transition="in" filter="fade">
                                      <p:cBhvr>
                                        <p:cTn id="15" dur="500"/>
                                        <p:tgtEl>
                                          <p:spTgt spid="7">
                                            <p:graphicEl>
                                              <a:dgm id="{74CB0DE8-B751-4183-8E46-0691883B3CF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F0B36622-4C6B-4D2D-96C9-EB1B9B55E198}"/>
                                            </p:graphicEl>
                                          </p:spTgt>
                                        </p:tgtEl>
                                        <p:attrNameLst>
                                          <p:attrName>style.visibility</p:attrName>
                                        </p:attrNameLst>
                                      </p:cBhvr>
                                      <p:to>
                                        <p:strVal val="visible"/>
                                      </p:to>
                                    </p:set>
                                    <p:animEffect transition="in" filter="fade">
                                      <p:cBhvr>
                                        <p:cTn id="18" dur="500"/>
                                        <p:tgtEl>
                                          <p:spTgt spid="7">
                                            <p:graphicEl>
                                              <a:dgm id="{F0B36622-4C6B-4D2D-96C9-EB1B9B55E19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F96D1EA4-DAF6-4810-990C-F0537472869B}"/>
                                            </p:graphicEl>
                                          </p:spTgt>
                                        </p:tgtEl>
                                        <p:attrNameLst>
                                          <p:attrName>style.visibility</p:attrName>
                                        </p:attrNameLst>
                                      </p:cBhvr>
                                      <p:to>
                                        <p:strVal val="visible"/>
                                      </p:to>
                                    </p:set>
                                    <p:animEffect transition="in" filter="fade">
                                      <p:cBhvr>
                                        <p:cTn id="23" dur="500"/>
                                        <p:tgtEl>
                                          <p:spTgt spid="7">
                                            <p:graphicEl>
                                              <a:dgm id="{F96D1EA4-DAF6-4810-990C-F0537472869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368F1CBF-8C56-42D4-B715-3493058CD58E}"/>
                                            </p:graphicEl>
                                          </p:spTgt>
                                        </p:tgtEl>
                                        <p:attrNameLst>
                                          <p:attrName>style.visibility</p:attrName>
                                        </p:attrNameLst>
                                      </p:cBhvr>
                                      <p:to>
                                        <p:strVal val="visible"/>
                                      </p:to>
                                    </p:set>
                                    <p:animEffect transition="in" filter="fade">
                                      <p:cBhvr>
                                        <p:cTn id="26" dur="500"/>
                                        <p:tgtEl>
                                          <p:spTgt spid="7">
                                            <p:graphicEl>
                                              <a:dgm id="{368F1CBF-8C56-42D4-B715-3493058CD58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2AFF3F31-D2BC-401C-B343-8EF75EB8FBE3}"/>
                                            </p:graphicEl>
                                          </p:spTgt>
                                        </p:tgtEl>
                                        <p:attrNameLst>
                                          <p:attrName>style.visibility</p:attrName>
                                        </p:attrNameLst>
                                      </p:cBhvr>
                                      <p:to>
                                        <p:strVal val="visible"/>
                                      </p:to>
                                    </p:set>
                                    <p:animEffect transition="in" filter="fade">
                                      <p:cBhvr>
                                        <p:cTn id="31" dur="500"/>
                                        <p:tgtEl>
                                          <p:spTgt spid="7">
                                            <p:graphicEl>
                                              <a:dgm id="{2AFF3F31-D2BC-401C-B343-8EF75EB8FBE3}"/>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3097295B-74D1-4690-8955-0FD99B54EA7A}"/>
                                            </p:graphicEl>
                                          </p:spTgt>
                                        </p:tgtEl>
                                        <p:attrNameLst>
                                          <p:attrName>style.visibility</p:attrName>
                                        </p:attrNameLst>
                                      </p:cBhvr>
                                      <p:to>
                                        <p:strVal val="visible"/>
                                      </p:to>
                                    </p:set>
                                    <p:animEffect transition="in" filter="fade">
                                      <p:cBhvr>
                                        <p:cTn id="34" dur="500"/>
                                        <p:tgtEl>
                                          <p:spTgt spid="7">
                                            <p:graphicEl>
                                              <a:dgm id="{3097295B-74D1-4690-8955-0FD99B54EA7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FBB29-F937-4312-B071-3CFC3540070B}"/>
              </a:ext>
            </a:extLst>
          </p:cNvPr>
          <p:cNvSpPr>
            <a:spLocks noGrp="1"/>
          </p:cNvSpPr>
          <p:nvPr>
            <p:ph type="title"/>
          </p:nvPr>
        </p:nvSpPr>
        <p:spPr>
          <a:xfrm>
            <a:off x="603504" y="770467"/>
            <a:ext cx="3467051" cy="2222419"/>
          </a:xfrm>
        </p:spPr>
        <p:txBody>
          <a:bodyPr vert="horz" lIns="91440" tIns="45720" rIns="91440" bIns="45720" rtlCol="0" anchor="b">
            <a:normAutofit/>
          </a:bodyPr>
          <a:lstStyle/>
          <a:p>
            <a:pPr>
              <a:lnSpc>
                <a:spcPct val="80000"/>
              </a:lnSpc>
            </a:pPr>
            <a:r>
              <a:rPr lang="en-US" sz="6000" dirty="0">
                <a:solidFill>
                  <a:srgbClr val="FFFFFF"/>
                </a:solidFill>
              </a:rPr>
              <a:t>Overview</a:t>
            </a:r>
          </a:p>
        </p:txBody>
      </p:sp>
      <p:sp>
        <p:nvSpPr>
          <p:cNvPr id="30" name="Rectangle 29">
            <a:extLst>
              <a:ext uri="{FF2B5EF4-FFF2-40B4-BE49-F238E27FC236}">
                <a16:creationId xmlns:a16="http://schemas.microsoft.com/office/drawing/2014/main" id="{F0A0BAB4-A490-41FF-B080-377A227C0231}"/>
              </a:ext>
            </a:extLst>
          </p:cNvPr>
          <p:cNvSpPr/>
          <p:nvPr/>
        </p:nvSpPr>
        <p:spPr>
          <a:xfrm>
            <a:off x="6625958" y="1054687"/>
            <a:ext cx="1828800" cy="25972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print_user_info</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1" name="Rectangle 30">
            <a:extLst>
              <a:ext uri="{FF2B5EF4-FFF2-40B4-BE49-F238E27FC236}">
                <a16:creationId xmlns:a16="http://schemas.microsoft.com/office/drawing/2014/main" id="{7E71E921-F40A-4586-8CC4-450282CAA7C9}"/>
              </a:ext>
            </a:extLst>
          </p:cNvPr>
          <p:cNvSpPr/>
          <p:nvPr/>
        </p:nvSpPr>
        <p:spPr>
          <a:xfrm>
            <a:off x="6625958" y="2150815"/>
            <a:ext cx="2836545" cy="299435"/>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filter_available_courses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2" name="Rectangle 31">
            <a:extLst>
              <a:ext uri="{FF2B5EF4-FFF2-40B4-BE49-F238E27FC236}">
                <a16:creationId xmlns:a16="http://schemas.microsoft.com/office/drawing/2014/main" id="{BFDA8F43-A668-462A-BE75-6E188E4A9721}"/>
              </a:ext>
            </a:extLst>
          </p:cNvPr>
          <p:cNvSpPr/>
          <p:nvPr/>
        </p:nvSpPr>
        <p:spPr>
          <a:xfrm>
            <a:off x="6625958" y="2707136"/>
            <a:ext cx="1775460" cy="2857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print_courses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3" name="Rectangle 32">
            <a:extLst>
              <a:ext uri="{FF2B5EF4-FFF2-40B4-BE49-F238E27FC236}">
                <a16:creationId xmlns:a16="http://schemas.microsoft.com/office/drawing/2014/main" id="{74810603-74B2-4815-BDC8-2AFF27A9F85E}"/>
              </a:ext>
            </a:extLst>
          </p:cNvPr>
          <p:cNvSpPr/>
          <p:nvPr/>
        </p:nvSpPr>
        <p:spPr>
          <a:xfrm>
            <a:off x="6625958" y="3248829"/>
            <a:ext cx="1775460" cy="2857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get_course_ids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4" name="Rectangle 33">
            <a:extLst>
              <a:ext uri="{FF2B5EF4-FFF2-40B4-BE49-F238E27FC236}">
                <a16:creationId xmlns:a16="http://schemas.microsoft.com/office/drawing/2014/main" id="{AE5590FD-3B85-44A5-B19A-DE2F6F4F5534}"/>
              </a:ext>
            </a:extLst>
          </p:cNvPr>
          <p:cNvSpPr/>
          <p:nvPr/>
        </p:nvSpPr>
        <p:spPr>
          <a:xfrm>
            <a:off x="6625958" y="3790522"/>
            <a:ext cx="1672590" cy="2857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choose_course</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5" name="Rectangle 34">
            <a:extLst>
              <a:ext uri="{FF2B5EF4-FFF2-40B4-BE49-F238E27FC236}">
                <a16:creationId xmlns:a16="http://schemas.microsoft.com/office/drawing/2014/main" id="{FB583056-EB2C-4D47-AB76-DF8C2C91F13E}"/>
              </a:ext>
            </a:extLst>
          </p:cNvPr>
          <p:cNvSpPr/>
          <p:nvPr/>
        </p:nvSpPr>
        <p:spPr>
          <a:xfrm>
            <a:off x="6625958" y="4887593"/>
            <a:ext cx="2011680" cy="28575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summarize_points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6" name="Rectangle 35">
            <a:extLst>
              <a:ext uri="{FF2B5EF4-FFF2-40B4-BE49-F238E27FC236}">
                <a16:creationId xmlns:a16="http://schemas.microsoft.com/office/drawing/2014/main" id="{715D41EA-C534-431B-A5BD-C74B0591E0BA}"/>
              </a:ext>
            </a:extLst>
          </p:cNvPr>
          <p:cNvSpPr/>
          <p:nvPr/>
        </p:nvSpPr>
        <p:spPr>
          <a:xfrm>
            <a:off x="6625958" y="5429286"/>
            <a:ext cx="2011680" cy="28575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summarize_groups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42" name="Rectangle 41">
            <a:extLst>
              <a:ext uri="{FF2B5EF4-FFF2-40B4-BE49-F238E27FC236}">
                <a16:creationId xmlns:a16="http://schemas.microsoft.com/office/drawing/2014/main" id="{CE7508DC-E73D-494C-93CC-CAAE98781FB8}"/>
              </a:ext>
            </a:extLst>
          </p:cNvPr>
          <p:cNvSpPr/>
          <p:nvPr/>
        </p:nvSpPr>
        <p:spPr>
          <a:xfrm>
            <a:off x="6625958" y="5970979"/>
            <a:ext cx="1371600" cy="28575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plot_scores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43" name="Rectangle 42">
            <a:extLst>
              <a:ext uri="{FF2B5EF4-FFF2-40B4-BE49-F238E27FC236}">
                <a16:creationId xmlns:a16="http://schemas.microsoft.com/office/drawing/2014/main" id="{731C4EF7-E617-458F-A3F1-7C31AA5CB126}"/>
              </a:ext>
            </a:extLst>
          </p:cNvPr>
          <p:cNvSpPr/>
          <p:nvPr/>
        </p:nvSpPr>
        <p:spPr>
          <a:xfrm>
            <a:off x="6625958" y="6512667"/>
            <a:ext cx="2324098" cy="28575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plot_grade_trends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cxnSp>
        <p:nvCxnSpPr>
          <p:cNvPr id="44" name="Connector: Elbow 43">
            <a:extLst>
              <a:ext uri="{FF2B5EF4-FFF2-40B4-BE49-F238E27FC236}">
                <a16:creationId xmlns:a16="http://schemas.microsoft.com/office/drawing/2014/main" id="{8F21B4C5-CDA4-41E5-9622-D9AE047757AF}"/>
              </a:ext>
            </a:extLst>
          </p:cNvPr>
          <p:cNvCxnSpPr>
            <a:cxnSpLocks/>
          </p:cNvCxnSpPr>
          <p:nvPr/>
        </p:nvCxnSpPr>
        <p:spPr>
          <a:xfrm rot="16200000" flipH="1">
            <a:off x="6222685" y="6199974"/>
            <a:ext cx="580934" cy="225613"/>
          </a:xfrm>
          <a:prstGeom prst="bentConnector3">
            <a:avLst>
              <a:gd name="adj1" fmla="val 99706"/>
            </a:avLst>
          </a:prstGeom>
          <a:noFill/>
          <a:ln w="28575" cap="flat" cmpd="sng" algn="ctr">
            <a:solidFill>
              <a:srgbClr val="70AD47"/>
            </a:solidFill>
            <a:prstDash val="solid"/>
            <a:miter lim="800000"/>
            <a:tailEnd type="triangle"/>
          </a:ln>
          <a:effectLst/>
        </p:spPr>
      </p:cxnSp>
      <p:cxnSp>
        <p:nvCxnSpPr>
          <p:cNvPr id="45" name="Connector: Elbow 44">
            <a:extLst>
              <a:ext uri="{FF2B5EF4-FFF2-40B4-BE49-F238E27FC236}">
                <a16:creationId xmlns:a16="http://schemas.microsoft.com/office/drawing/2014/main" id="{00D30321-B5BE-41CD-8535-4537D3BA0A15}"/>
              </a:ext>
            </a:extLst>
          </p:cNvPr>
          <p:cNvCxnSpPr>
            <a:cxnSpLocks/>
          </p:cNvCxnSpPr>
          <p:nvPr/>
        </p:nvCxnSpPr>
        <p:spPr>
          <a:xfrm rot="16200000" flipH="1">
            <a:off x="6196795" y="5651435"/>
            <a:ext cx="632717" cy="225611"/>
          </a:xfrm>
          <a:prstGeom prst="bentConnector3">
            <a:avLst>
              <a:gd name="adj1" fmla="val 101343"/>
            </a:avLst>
          </a:prstGeom>
          <a:noFill/>
          <a:ln w="28575" cap="flat" cmpd="sng" algn="ctr">
            <a:solidFill>
              <a:srgbClr val="70AD47"/>
            </a:solidFill>
            <a:prstDash val="solid"/>
            <a:miter lim="800000"/>
            <a:tailEnd type="triangle"/>
          </a:ln>
          <a:effectLst/>
        </p:spPr>
      </p:cxnSp>
      <p:sp>
        <p:nvSpPr>
          <p:cNvPr id="46" name="Rectangle 45">
            <a:extLst>
              <a:ext uri="{FF2B5EF4-FFF2-40B4-BE49-F238E27FC236}">
                <a16:creationId xmlns:a16="http://schemas.microsoft.com/office/drawing/2014/main" id="{EB1F229C-AF72-4C62-8BE4-6B32B75D7285}"/>
              </a:ext>
            </a:extLst>
          </p:cNvPr>
          <p:cNvSpPr/>
          <p:nvPr/>
        </p:nvSpPr>
        <p:spPr>
          <a:xfrm>
            <a:off x="6625958" y="4332215"/>
            <a:ext cx="3607468" cy="299435"/>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canvas_requests.get_submissions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47" name="Rectangle 46">
            <a:extLst>
              <a:ext uri="{FF2B5EF4-FFF2-40B4-BE49-F238E27FC236}">
                <a16:creationId xmlns:a16="http://schemas.microsoft.com/office/drawing/2014/main" id="{C23594C5-0D78-4AFB-AB74-9A678BE21103}"/>
              </a:ext>
            </a:extLst>
          </p:cNvPr>
          <p:cNvSpPr/>
          <p:nvPr/>
        </p:nvSpPr>
        <p:spPr>
          <a:xfrm>
            <a:off x="6625958" y="1596380"/>
            <a:ext cx="3221784" cy="32586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canvas_requests.get_courses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48" name="Rectangle 47">
            <a:extLst>
              <a:ext uri="{FF2B5EF4-FFF2-40B4-BE49-F238E27FC236}">
                <a16:creationId xmlns:a16="http://schemas.microsoft.com/office/drawing/2014/main" id="{763A4E25-7B00-452A-B4B1-09B140BC6C50}"/>
              </a:ext>
            </a:extLst>
          </p:cNvPr>
          <p:cNvSpPr/>
          <p:nvPr/>
        </p:nvSpPr>
        <p:spPr>
          <a:xfrm>
            <a:off x="6625958" y="499310"/>
            <a:ext cx="2836545" cy="299434"/>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canvas_requests.get_user</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cxnSp>
        <p:nvCxnSpPr>
          <p:cNvPr id="49" name="Connector: Elbow 48">
            <a:extLst>
              <a:ext uri="{FF2B5EF4-FFF2-40B4-BE49-F238E27FC236}">
                <a16:creationId xmlns:a16="http://schemas.microsoft.com/office/drawing/2014/main" id="{AC445ED6-2B97-45CF-AA79-CDF26BBA2CF6}"/>
              </a:ext>
            </a:extLst>
          </p:cNvPr>
          <p:cNvCxnSpPr>
            <a:cxnSpLocks/>
          </p:cNvCxnSpPr>
          <p:nvPr/>
        </p:nvCxnSpPr>
        <p:spPr>
          <a:xfrm rot="16200000" flipH="1">
            <a:off x="6213336" y="5139951"/>
            <a:ext cx="599631" cy="225615"/>
          </a:xfrm>
          <a:prstGeom prst="bentConnector3">
            <a:avLst>
              <a:gd name="adj1" fmla="val 100162"/>
            </a:avLst>
          </a:prstGeom>
          <a:noFill/>
          <a:ln w="28575" cap="flat" cmpd="sng" algn="ctr">
            <a:solidFill>
              <a:srgbClr val="70AD47"/>
            </a:solidFill>
            <a:prstDash val="solid"/>
            <a:miter lim="800000"/>
            <a:tailEnd type="triangle"/>
          </a:ln>
          <a:effectLst/>
        </p:spPr>
      </p:cxnSp>
      <p:cxnSp>
        <p:nvCxnSpPr>
          <p:cNvPr id="50" name="Connector: Elbow 49">
            <a:extLst>
              <a:ext uri="{FF2B5EF4-FFF2-40B4-BE49-F238E27FC236}">
                <a16:creationId xmlns:a16="http://schemas.microsoft.com/office/drawing/2014/main" id="{490684B3-DFB2-4F02-BE70-E769285D4053}"/>
              </a:ext>
            </a:extLst>
          </p:cNvPr>
          <p:cNvCxnSpPr>
            <a:cxnSpLocks/>
            <a:stCxn id="48" idx="3"/>
            <a:endCxn id="30" idx="1"/>
          </p:cNvCxnSpPr>
          <p:nvPr/>
        </p:nvCxnSpPr>
        <p:spPr>
          <a:xfrm flipH="1">
            <a:off x="6625958" y="649027"/>
            <a:ext cx="2836545" cy="535524"/>
          </a:xfrm>
          <a:prstGeom prst="bentConnector5">
            <a:avLst>
              <a:gd name="adj1" fmla="val -8059"/>
              <a:gd name="adj2" fmla="val 51854"/>
              <a:gd name="adj3" fmla="val 108059"/>
            </a:avLst>
          </a:prstGeom>
          <a:noFill/>
          <a:ln w="28575" cap="flat" cmpd="sng" algn="ctr">
            <a:solidFill>
              <a:srgbClr val="70AD47"/>
            </a:solidFill>
            <a:prstDash val="solid"/>
            <a:miter lim="800000"/>
            <a:tailEnd type="triangle"/>
          </a:ln>
          <a:effectLst/>
        </p:spPr>
      </p:cxnSp>
      <p:cxnSp>
        <p:nvCxnSpPr>
          <p:cNvPr id="51" name="Connector: Elbow 50">
            <a:extLst>
              <a:ext uri="{FF2B5EF4-FFF2-40B4-BE49-F238E27FC236}">
                <a16:creationId xmlns:a16="http://schemas.microsoft.com/office/drawing/2014/main" id="{06D2DF30-CDB4-4942-9520-CF665F53E85F}"/>
              </a:ext>
            </a:extLst>
          </p:cNvPr>
          <p:cNvCxnSpPr>
            <a:cxnSpLocks/>
            <a:stCxn id="46" idx="3"/>
            <a:endCxn id="35" idx="1"/>
          </p:cNvCxnSpPr>
          <p:nvPr/>
        </p:nvCxnSpPr>
        <p:spPr>
          <a:xfrm flipH="1">
            <a:off x="6625958" y="4481933"/>
            <a:ext cx="3607468" cy="548535"/>
          </a:xfrm>
          <a:prstGeom prst="bentConnector5">
            <a:avLst>
              <a:gd name="adj1" fmla="val -6337"/>
              <a:gd name="adj2" fmla="val 50624"/>
              <a:gd name="adj3" fmla="val 106337"/>
            </a:avLst>
          </a:prstGeom>
          <a:noFill/>
          <a:ln w="28575" cap="flat" cmpd="sng" algn="ctr">
            <a:solidFill>
              <a:srgbClr val="70AD47"/>
            </a:solidFill>
            <a:prstDash val="solid"/>
            <a:miter lim="800000"/>
            <a:tailEnd type="triangle"/>
          </a:ln>
          <a:effectLst/>
        </p:spPr>
      </p:cxnSp>
      <p:sp>
        <p:nvSpPr>
          <p:cNvPr id="52" name="TextBox 51">
            <a:extLst>
              <a:ext uri="{FF2B5EF4-FFF2-40B4-BE49-F238E27FC236}">
                <a16:creationId xmlns:a16="http://schemas.microsoft.com/office/drawing/2014/main" id="{576F9BA8-0661-4414-9A00-FA91238A3C78}"/>
              </a:ext>
            </a:extLst>
          </p:cNvPr>
          <p:cNvSpPr txBox="1"/>
          <p:nvPr/>
        </p:nvSpPr>
        <p:spPr>
          <a:xfrm>
            <a:off x="8584130" y="3241044"/>
            <a:ext cx="1122936" cy="369332"/>
          </a:xfrm>
          <a:prstGeom prst="rect">
            <a:avLst/>
          </a:prstGeom>
          <a:noFill/>
        </p:spPr>
        <p:txBody>
          <a:bodyPr wrap="none" rtlCol="0">
            <a:spAutoFit/>
          </a:bodyPr>
          <a:lstStyle/>
          <a:p>
            <a:r>
              <a:rPr lang="en-US" dirty="0">
                <a:solidFill>
                  <a:prstClr val="black"/>
                </a:solidFill>
                <a:latin typeface="Calibri" panose="020F0502020204030204"/>
              </a:rPr>
              <a:t>course ids</a:t>
            </a:r>
          </a:p>
        </p:txBody>
      </p:sp>
      <p:sp>
        <p:nvSpPr>
          <p:cNvPr id="53" name="TextBox 52">
            <a:extLst>
              <a:ext uri="{FF2B5EF4-FFF2-40B4-BE49-F238E27FC236}">
                <a16:creationId xmlns:a16="http://schemas.microsoft.com/office/drawing/2014/main" id="{15D4DB13-EE34-4175-A13B-E5D170A1E640}"/>
              </a:ext>
            </a:extLst>
          </p:cNvPr>
          <p:cNvSpPr txBox="1"/>
          <p:nvPr/>
        </p:nvSpPr>
        <p:spPr>
          <a:xfrm>
            <a:off x="8470323" y="3797477"/>
            <a:ext cx="1033168" cy="369332"/>
          </a:xfrm>
          <a:prstGeom prst="rect">
            <a:avLst/>
          </a:prstGeom>
          <a:noFill/>
        </p:spPr>
        <p:txBody>
          <a:bodyPr wrap="none" rtlCol="0">
            <a:spAutoFit/>
          </a:bodyPr>
          <a:lstStyle/>
          <a:p>
            <a:r>
              <a:rPr lang="en-US" dirty="0">
                <a:solidFill>
                  <a:prstClr val="black"/>
                </a:solidFill>
                <a:latin typeface="Calibri" panose="020F0502020204030204"/>
              </a:rPr>
              <a:t>course id</a:t>
            </a:r>
          </a:p>
        </p:txBody>
      </p:sp>
      <p:sp>
        <p:nvSpPr>
          <p:cNvPr id="54" name="TextBox 53">
            <a:extLst>
              <a:ext uri="{FF2B5EF4-FFF2-40B4-BE49-F238E27FC236}">
                <a16:creationId xmlns:a16="http://schemas.microsoft.com/office/drawing/2014/main" id="{47A88090-0727-408E-B4DC-F09F43B9C8EE}"/>
              </a:ext>
            </a:extLst>
          </p:cNvPr>
          <p:cNvSpPr txBox="1"/>
          <p:nvPr/>
        </p:nvSpPr>
        <p:spPr>
          <a:xfrm>
            <a:off x="9641597" y="542060"/>
            <a:ext cx="591829" cy="369332"/>
          </a:xfrm>
          <a:prstGeom prst="rect">
            <a:avLst/>
          </a:prstGeom>
          <a:noFill/>
        </p:spPr>
        <p:txBody>
          <a:bodyPr wrap="none" rtlCol="0">
            <a:spAutoFit/>
          </a:bodyPr>
          <a:lstStyle/>
          <a:p>
            <a:r>
              <a:rPr lang="en-US" dirty="0">
                <a:solidFill>
                  <a:prstClr val="black"/>
                </a:solidFill>
                <a:latin typeface="Calibri" panose="020F0502020204030204"/>
              </a:rPr>
              <a:t>user</a:t>
            </a:r>
          </a:p>
        </p:txBody>
      </p:sp>
      <p:sp>
        <p:nvSpPr>
          <p:cNvPr id="55" name="TextBox 54">
            <a:extLst>
              <a:ext uri="{FF2B5EF4-FFF2-40B4-BE49-F238E27FC236}">
                <a16:creationId xmlns:a16="http://schemas.microsoft.com/office/drawing/2014/main" id="{FE01CAF3-6D04-43A1-8FE6-64E99CE49F06}"/>
              </a:ext>
            </a:extLst>
          </p:cNvPr>
          <p:cNvSpPr txBox="1"/>
          <p:nvPr/>
        </p:nvSpPr>
        <p:spPr>
          <a:xfrm>
            <a:off x="10032121" y="1637531"/>
            <a:ext cx="895310" cy="369332"/>
          </a:xfrm>
          <a:prstGeom prst="rect">
            <a:avLst/>
          </a:prstGeom>
          <a:noFill/>
        </p:spPr>
        <p:txBody>
          <a:bodyPr wrap="none" rtlCol="0">
            <a:spAutoFit/>
          </a:bodyPr>
          <a:lstStyle/>
          <a:p>
            <a:r>
              <a:rPr lang="en-US" dirty="0">
                <a:solidFill>
                  <a:prstClr val="black"/>
                </a:solidFill>
                <a:latin typeface="Calibri" panose="020F0502020204030204"/>
              </a:rPr>
              <a:t>courses</a:t>
            </a:r>
          </a:p>
        </p:txBody>
      </p:sp>
      <p:sp>
        <p:nvSpPr>
          <p:cNvPr id="56" name="TextBox 55">
            <a:extLst>
              <a:ext uri="{FF2B5EF4-FFF2-40B4-BE49-F238E27FC236}">
                <a16:creationId xmlns:a16="http://schemas.microsoft.com/office/drawing/2014/main" id="{A5A488F3-5729-4B75-B549-8A397CF80CDF}"/>
              </a:ext>
            </a:extLst>
          </p:cNvPr>
          <p:cNvSpPr txBox="1"/>
          <p:nvPr/>
        </p:nvSpPr>
        <p:spPr>
          <a:xfrm>
            <a:off x="9623125" y="2150815"/>
            <a:ext cx="895310" cy="369332"/>
          </a:xfrm>
          <a:prstGeom prst="rect">
            <a:avLst/>
          </a:prstGeom>
          <a:noFill/>
        </p:spPr>
        <p:txBody>
          <a:bodyPr wrap="none" rtlCol="0">
            <a:spAutoFit/>
          </a:bodyPr>
          <a:lstStyle/>
          <a:p>
            <a:r>
              <a:rPr lang="en-US" dirty="0">
                <a:solidFill>
                  <a:prstClr val="black"/>
                </a:solidFill>
                <a:latin typeface="Calibri" panose="020F0502020204030204"/>
              </a:rPr>
              <a:t>courses</a:t>
            </a:r>
          </a:p>
        </p:txBody>
      </p:sp>
      <p:sp>
        <p:nvSpPr>
          <p:cNvPr id="57" name="TextBox 56">
            <a:extLst>
              <a:ext uri="{FF2B5EF4-FFF2-40B4-BE49-F238E27FC236}">
                <a16:creationId xmlns:a16="http://schemas.microsoft.com/office/drawing/2014/main" id="{69C51F91-8ED0-43C9-9CB4-CECFAE4CF028}"/>
              </a:ext>
            </a:extLst>
          </p:cNvPr>
          <p:cNvSpPr txBox="1"/>
          <p:nvPr/>
        </p:nvSpPr>
        <p:spPr>
          <a:xfrm>
            <a:off x="10479776" y="4297266"/>
            <a:ext cx="1321196" cy="369332"/>
          </a:xfrm>
          <a:prstGeom prst="rect">
            <a:avLst/>
          </a:prstGeom>
          <a:noFill/>
        </p:spPr>
        <p:txBody>
          <a:bodyPr wrap="none" rtlCol="0">
            <a:spAutoFit/>
          </a:bodyPr>
          <a:lstStyle/>
          <a:p>
            <a:r>
              <a:rPr lang="en-US" dirty="0">
                <a:solidFill>
                  <a:prstClr val="black"/>
                </a:solidFill>
                <a:latin typeface="Calibri" panose="020F0502020204030204"/>
              </a:rPr>
              <a:t>submissions</a:t>
            </a:r>
          </a:p>
        </p:txBody>
      </p:sp>
      <p:cxnSp>
        <p:nvCxnSpPr>
          <p:cNvPr id="58" name="Connector: Elbow 57">
            <a:extLst>
              <a:ext uri="{FF2B5EF4-FFF2-40B4-BE49-F238E27FC236}">
                <a16:creationId xmlns:a16="http://schemas.microsoft.com/office/drawing/2014/main" id="{398C770E-AFC5-4F1E-9183-C15F458798DA}"/>
              </a:ext>
            </a:extLst>
          </p:cNvPr>
          <p:cNvCxnSpPr>
            <a:cxnSpLocks/>
            <a:stCxn id="47" idx="3"/>
            <a:endCxn id="31" idx="1"/>
          </p:cNvCxnSpPr>
          <p:nvPr/>
        </p:nvCxnSpPr>
        <p:spPr>
          <a:xfrm flipH="1">
            <a:off x="6625958" y="1759310"/>
            <a:ext cx="3221784" cy="541223"/>
          </a:xfrm>
          <a:prstGeom prst="bentConnector5">
            <a:avLst>
              <a:gd name="adj1" fmla="val -7095"/>
              <a:gd name="adj2" fmla="val 51220"/>
              <a:gd name="adj3" fmla="val 107095"/>
            </a:avLst>
          </a:prstGeom>
          <a:noFill/>
          <a:ln w="28575" cap="flat" cmpd="sng" algn="ctr">
            <a:solidFill>
              <a:srgbClr val="70AD47"/>
            </a:solidFill>
            <a:prstDash val="solid"/>
            <a:miter lim="800000"/>
            <a:tailEnd type="triangle"/>
          </a:ln>
          <a:effectLst/>
        </p:spPr>
      </p:cxnSp>
      <p:cxnSp>
        <p:nvCxnSpPr>
          <p:cNvPr id="59" name="Connector: Elbow 58">
            <a:extLst>
              <a:ext uri="{FF2B5EF4-FFF2-40B4-BE49-F238E27FC236}">
                <a16:creationId xmlns:a16="http://schemas.microsoft.com/office/drawing/2014/main" id="{E5605E5D-774C-4A16-BF9C-527528551B52}"/>
              </a:ext>
            </a:extLst>
          </p:cNvPr>
          <p:cNvCxnSpPr>
            <a:cxnSpLocks/>
            <a:stCxn id="31" idx="3"/>
            <a:endCxn id="32" idx="1"/>
          </p:cNvCxnSpPr>
          <p:nvPr/>
        </p:nvCxnSpPr>
        <p:spPr>
          <a:xfrm flipH="1">
            <a:off x="6625958" y="2300533"/>
            <a:ext cx="2836545" cy="549478"/>
          </a:xfrm>
          <a:prstGeom prst="bentConnector5">
            <a:avLst>
              <a:gd name="adj1" fmla="val -8059"/>
              <a:gd name="adj2" fmla="val 50623"/>
              <a:gd name="adj3" fmla="val 108059"/>
            </a:avLst>
          </a:prstGeom>
          <a:noFill/>
          <a:ln w="28575" cap="flat" cmpd="sng" algn="ctr">
            <a:solidFill>
              <a:srgbClr val="70AD47"/>
            </a:solidFill>
            <a:prstDash val="solid"/>
            <a:miter lim="800000"/>
            <a:tailEnd type="triangle"/>
          </a:ln>
          <a:effectLst/>
        </p:spPr>
      </p:cxnSp>
      <p:cxnSp>
        <p:nvCxnSpPr>
          <p:cNvPr id="60" name="Connector: Elbow 59">
            <a:extLst>
              <a:ext uri="{FF2B5EF4-FFF2-40B4-BE49-F238E27FC236}">
                <a16:creationId xmlns:a16="http://schemas.microsoft.com/office/drawing/2014/main" id="{84BA6ABB-9892-4D48-9727-D349A2D81DCB}"/>
              </a:ext>
            </a:extLst>
          </p:cNvPr>
          <p:cNvCxnSpPr>
            <a:cxnSpLocks/>
            <a:stCxn id="31" idx="3"/>
            <a:endCxn id="33" idx="1"/>
          </p:cNvCxnSpPr>
          <p:nvPr/>
        </p:nvCxnSpPr>
        <p:spPr>
          <a:xfrm flipH="1">
            <a:off x="6625958" y="2300533"/>
            <a:ext cx="2836545" cy="1091171"/>
          </a:xfrm>
          <a:prstGeom prst="bentConnector5">
            <a:avLst>
              <a:gd name="adj1" fmla="val -8059"/>
              <a:gd name="adj2" fmla="val 24952"/>
              <a:gd name="adj3" fmla="val 108059"/>
            </a:avLst>
          </a:prstGeom>
          <a:noFill/>
          <a:ln w="28575" cap="flat" cmpd="sng" algn="ctr">
            <a:solidFill>
              <a:srgbClr val="70AD47"/>
            </a:solidFill>
            <a:prstDash val="solid"/>
            <a:miter lim="800000"/>
            <a:tailEnd type="triangle"/>
          </a:ln>
          <a:effectLst/>
        </p:spPr>
      </p:cxnSp>
      <p:cxnSp>
        <p:nvCxnSpPr>
          <p:cNvPr id="61" name="Connector: Elbow 60">
            <a:extLst>
              <a:ext uri="{FF2B5EF4-FFF2-40B4-BE49-F238E27FC236}">
                <a16:creationId xmlns:a16="http://schemas.microsoft.com/office/drawing/2014/main" id="{AA9320E9-0CE2-4758-B570-F0EF02191B40}"/>
              </a:ext>
            </a:extLst>
          </p:cNvPr>
          <p:cNvCxnSpPr>
            <a:cxnSpLocks/>
            <a:stCxn id="33" idx="3"/>
            <a:endCxn id="34" idx="1"/>
          </p:cNvCxnSpPr>
          <p:nvPr/>
        </p:nvCxnSpPr>
        <p:spPr>
          <a:xfrm flipH="1">
            <a:off x="6625958" y="3391704"/>
            <a:ext cx="1775460" cy="541693"/>
          </a:xfrm>
          <a:prstGeom prst="bentConnector5">
            <a:avLst>
              <a:gd name="adj1" fmla="val -12876"/>
              <a:gd name="adj2" fmla="val 50000"/>
              <a:gd name="adj3" fmla="val 112876"/>
            </a:avLst>
          </a:prstGeom>
          <a:noFill/>
          <a:ln w="28575" cap="flat" cmpd="sng" algn="ctr">
            <a:solidFill>
              <a:srgbClr val="70AD47"/>
            </a:solidFill>
            <a:prstDash val="solid"/>
            <a:miter lim="800000"/>
            <a:tailEnd type="triangle"/>
          </a:ln>
          <a:effectLst/>
        </p:spPr>
      </p:cxnSp>
      <p:cxnSp>
        <p:nvCxnSpPr>
          <p:cNvPr id="62" name="Connector: Elbow 61">
            <a:extLst>
              <a:ext uri="{FF2B5EF4-FFF2-40B4-BE49-F238E27FC236}">
                <a16:creationId xmlns:a16="http://schemas.microsoft.com/office/drawing/2014/main" id="{480CA36C-03A7-4461-93C4-3C1E8B2CB506}"/>
              </a:ext>
            </a:extLst>
          </p:cNvPr>
          <p:cNvCxnSpPr>
            <a:cxnSpLocks/>
          </p:cNvCxnSpPr>
          <p:nvPr/>
        </p:nvCxnSpPr>
        <p:spPr>
          <a:xfrm>
            <a:off x="5397773" y="380217"/>
            <a:ext cx="1228186" cy="418527"/>
          </a:xfrm>
          <a:prstGeom prst="bentConnector3">
            <a:avLst>
              <a:gd name="adj1" fmla="val -537"/>
            </a:avLst>
          </a:prstGeom>
          <a:noFill/>
          <a:ln w="19050" cap="flat" cmpd="sng" algn="ctr">
            <a:solidFill>
              <a:sysClr val="windowText" lastClr="000000"/>
            </a:solidFill>
            <a:prstDash val="solid"/>
            <a:miter lim="800000"/>
            <a:tailEnd type="triangle"/>
          </a:ln>
          <a:effectLst/>
        </p:spPr>
      </p:cxnSp>
      <p:cxnSp>
        <p:nvCxnSpPr>
          <p:cNvPr id="63" name="Connector: Elbow 62">
            <a:extLst>
              <a:ext uri="{FF2B5EF4-FFF2-40B4-BE49-F238E27FC236}">
                <a16:creationId xmlns:a16="http://schemas.microsoft.com/office/drawing/2014/main" id="{848546FF-9EC5-4A38-BD92-890773BB52D5}"/>
              </a:ext>
            </a:extLst>
          </p:cNvPr>
          <p:cNvCxnSpPr>
            <a:cxnSpLocks/>
          </p:cNvCxnSpPr>
          <p:nvPr/>
        </p:nvCxnSpPr>
        <p:spPr>
          <a:xfrm flipH="1">
            <a:off x="6625958" y="3848371"/>
            <a:ext cx="1672590" cy="548536"/>
          </a:xfrm>
          <a:prstGeom prst="bentConnector5">
            <a:avLst>
              <a:gd name="adj1" fmla="val -13667"/>
              <a:gd name="adj2" fmla="val 49376"/>
              <a:gd name="adj3" fmla="val 113667"/>
            </a:avLst>
          </a:prstGeom>
          <a:noFill/>
          <a:ln w="28575" cap="flat" cmpd="sng" algn="ctr">
            <a:solidFill>
              <a:srgbClr val="70AD47"/>
            </a:solidFill>
            <a:prstDash val="solid"/>
            <a:miter lim="800000"/>
            <a:tailEnd type="triangle"/>
          </a:ln>
          <a:effectLst/>
        </p:spPr>
      </p:cxnSp>
      <p:cxnSp>
        <p:nvCxnSpPr>
          <p:cNvPr id="64" name="Connector: Elbow 63">
            <a:extLst>
              <a:ext uri="{FF2B5EF4-FFF2-40B4-BE49-F238E27FC236}">
                <a16:creationId xmlns:a16="http://schemas.microsoft.com/office/drawing/2014/main" id="{4B75AF9A-1304-444D-BB3E-77353604587C}"/>
              </a:ext>
            </a:extLst>
          </p:cNvPr>
          <p:cNvCxnSpPr>
            <a:cxnSpLocks/>
          </p:cNvCxnSpPr>
          <p:nvPr/>
        </p:nvCxnSpPr>
        <p:spPr>
          <a:xfrm>
            <a:off x="5725536" y="374375"/>
            <a:ext cx="894880" cy="274652"/>
          </a:xfrm>
          <a:prstGeom prst="bentConnector3">
            <a:avLst>
              <a:gd name="adj1" fmla="val 458"/>
            </a:avLst>
          </a:prstGeom>
          <a:noFill/>
          <a:ln w="28575" cap="flat" cmpd="sng" algn="ctr">
            <a:solidFill>
              <a:srgbClr val="70AD47"/>
            </a:solidFill>
            <a:prstDash val="solid"/>
            <a:miter lim="800000"/>
            <a:tailEnd type="triangle"/>
          </a:ln>
          <a:effectLst/>
        </p:spPr>
      </p:cxnSp>
      <p:cxnSp>
        <p:nvCxnSpPr>
          <p:cNvPr id="65" name="Connector: Elbow 64">
            <a:extLst>
              <a:ext uri="{FF2B5EF4-FFF2-40B4-BE49-F238E27FC236}">
                <a16:creationId xmlns:a16="http://schemas.microsoft.com/office/drawing/2014/main" id="{473589DE-36DB-4B1E-9E1E-5DE2E901B859}"/>
              </a:ext>
            </a:extLst>
          </p:cNvPr>
          <p:cNvCxnSpPr>
            <a:cxnSpLocks/>
            <a:endCxn id="47" idx="1"/>
          </p:cNvCxnSpPr>
          <p:nvPr/>
        </p:nvCxnSpPr>
        <p:spPr>
          <a:xfrm rot="16200000" flipH="1">
            <a:off x="5483310" y="616662"/>
            <a:ext cx="1390416" cy="894879"/>
          </a:xfrm>
          <a:prstGeom prst="bentConnector2">
            <a:avLst/>
          </a:prstGeom>
          <a:noFill/>
          <a:ln w="28575" cap="flat" cmpd="sng" algn="ctr">
            <a:solidFill>
              <a:srgbClr val="70AD47"/>
            </a:solidFill>
            <a:prstDash val="solid"/>
            <a:miter lim="800000"/>
            <a:tailEnd type="triangle"/>
          </a:ln>
          <a:effectLst/>
        </p:spPr>
      </p:cxnSp>
      <p:sp>
        <p:nvSpPr>
          <p:cNvPr id="66" name="TextBox 65">
            <a:extLst>
              <a:ext uri="{FF2B5EF4-FFF2-40B4-BE49-F238E27FC236}">
                <a16:creationId xmlns:a16="http://schemas.microsoft.com/office/drawing/2014/main" id="{02D0F9AD-A33A-492D-A74D-E96D97894A04}"/>
              </a:ext>
            </a:extLst>
          </p:cNvPr>
          <p:cNvSpPr txBox="1"/>
          <p:nvPr/>
        </p:nvSpPr>
        <p:spPr>
          <a:xfrm>
            <a:off x="5684491" y="317171"/>
            <a:ext cx="976969" cy="369332"/>
          </a:xfrm>
          <a:prstGeom prst="rect">
            <a:avLst/>
          </a:prstGeom>
          <a:noFill/>
        </p:spPr>
        <p:txBody>
          <a:bodyPr wrap="square" rtlCol="0">
            <a:spAutoFit/>
          </a:bodyPr>
          <a:lstStyle/>
          <a:p>
            <a:r>
              <a:rPr lang="en-US" dirty="0">
                <a:solidFill>
                  <a:prstClr val="black"/>
                </a:solidFill>
                <a:latin typeface="Calibri" panose="020F0502020204030204"/>
              </a:rPr>
              <a:t>user id</a:t>
            </a:r>
          </a:p>
        </p:txBody>
      </p:sp>
      <p:sp>
        <p:nvSpPr>
          <p:cNvPr id="67" name="Rectangle 66">
            <a:extLst>
              <a:ext uri="{FF2B5EF4-FFF2-40B4-BE49-F238E27FC236}">
                <a16:creationId xmlns:a16="http://schemas.microsoft.com/office/drawing/2014/main" id="{D492A32A-9AFF-46BF-88F6-B10116BA993E}"/>
              </a:ext>
            </a:extLst>
          </p:cNvPr>
          <p:cNvSpPr/>
          <p:nvPr/>
        </p:nvSpPr>
        <p:spPr>
          <a:xfrm>
            <a:off x="5298656" y="56499"/>
            <a:ext cx="684176" cy="323717"/>
          </a:xfrm>
          <a:prstGeom prst="rec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w="3175">
                  <a:noFill/>
                </a:ln>
                <a:solidFill>
                  <a:prstClr val="black"/>
                </a:solidFill>
                <a:effectLst/>
                <a:uLnTx/>
                <a:uFillTx/>
                <a:latin typeface="Courier New" panose="02070309020205020404" pitchFamily="49" charset="0"/>
                <a:ea typeface="+mn-ea"/>
                <a:cs typeface="Courier New" panose="02070309020205020404" pitchFamily="49" charset="0"/>
              </a:rPr>
              <a:t>main</a:t>
            </a:r>
          </a:p>
        </p:txBody>
      </p:sp>
      <p:cxnSp>
        <p:nvCxnSpPr>
          <p:cNvPr id="68" name="Connector: Elbow 67">
            <a:extLst>
              <a:ext uri="{FF2B5EF4-FFF2-40B4-BE49-F238E27FC236}">
                <a16:creationId xmlns:a16="http://schemas.microsoft.com/office/drawing/2014/main" id="{F319F43E-5859-46AC-889B-65D38F773B60}"/>
              </a:ext>
            </a:extLst>
          </p:cNvPr>
          <p:cNvCxnSpPr>
            <a:cxnSpLocks/>
          </p:cNvCxnSpPr>
          <p:nvPr/>
        </p:nvCxnSpPr>
        <p:spPr>
          <a:xfrm>
            <a:off x="5392231" y="385698"/>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69" name="Connector: Elbow 68">
            <a:extLst>
              <a:ext uri="{FF2B5EF4-FFF2-40B4-BE49-F238E27FC236}">
                <a16:creationId xmlns:a16="http://schemas.microsoft.com/office/drawing/2014/main" id="{123144BF-C715-42B1-AF87-8D432A6F56F2}"/>
              </a:ext>
            </a:extLst>
          </p:cNvPr>
          <p:cNvCxnSpPr>
            <a:cxnSpLocks/>
          </p:cNvCxnSpPr>
          <p:nvPr/>
        </p:nvCxnSpPr>
        <p:spPr>
          <a:xfrm>
            <a:off x="5392231" y="944323"/>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0" name="Connector: Elbow 69">
            <a:extLst>
              <a:ext uri="{FF2B5EF4-FFF2-40B4-BE49-F238E27FC236}">
                <a16:creationId xmlns:a16="http://schemas.microsoft.com/office/drawing/2014/main" id="{4A42662D-2A19-478C-95E2-1C7340E023BE}"/>
              </a:ext>
            </a:extLst>
          </p:cNvPr>
          <p:cNvCxnSpPr>
            <a:cxnSpLocks/>
          </p:cNvCxnSpPr>
          <p:nvPr/>
        </p:nvCxnSpPr>
        <p:spPr>
          <a:xfrm rot="16200000" flipH="1">
            <a:off x="4770869" y="2639826"/>
            <a:ext cx="2808956" cy="890135"/>
          </a:xfrm>
          <a:prstGeom prst="bentConnector3">
            <a:avLst>
              <a:gd name="adj1" fmla="val 100112"/>
            </a:avLst>
          </a:prstGeom>
          <a:noFill/>
          <a:ln w="28575" cap="flat" cmpd="sng" algn="ctr">
            <a:solidFill>
              <a:srgbClr val="70AD47"/>
            </a:solidFill>
            <a:prstDash val="solid"/>
            <a:miter lim="800000"/>
            <a:tailEnd type="triangle"/>
          </a:ln>
          <a:effectLst/>
        </p:spPr>
      </p:cxnSp>
      <p:cxnSp>
        <p:nvCxnSpPr>
          <p:cNvPr id="71" name="Connector: Elbow 70">
            <a:extLst>
              <a:ext uri="{FF2B5EF4-FFF2-40B4-BE49-F238E27FC236}">
                <a16:creationId xmlns:a16="http://schemas.microsoft.com/office/drawing/2014/main" id="{50D96DEE-798F-4F57-9680-E1975E47AA7E}"/>
              </a:ext>
            </a:extLst>
          </p:cNvPr>
          <p:cNvCxnSpPr>
            <a:cxnSpLocks/>
          </p:cNvCxnSpPr>
          <p:nvPr/>
        </p:nvCxnSpPr>
        <p:spPr>
          <a:xfrm>
            <a:off x="5392231" y="1473566"/>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2" name="Connector: Elbow 71">
            <a:extLst>
              <a:ext uri="{FF2B5EF4-FFF2-40B4-BE49-F238E27FC236}">
                <a16:creationId xmlns:a16="http://schemas.microsoft.com/office/drawing/2014/main" id="{DEB25C8D-F314-499F-B568-F131F0C1E15E}"/>
              </a:ext>
            </a:extLst>
          </p:cNvPr>
          <p:cNvCxnSpPr>
            <a:cxnSpLocks/>
          </p:cNvCxnSpPr>
          <p:nvPr/>
        </p:nvCxnSpPr>
        <p:spPr>
          <a:xfrm>
            <a:off x="5392231" y="2013892"/>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3" name="Connector: Elbow 72">
            <a:extLst>
              <a:ext uri="{FF2B5EF4-FFF2-40B4-BE49-F238E27FC236}">
                <a16:creationId xmlns:a16="http://schemas.microsoft.com/office/drawing/2014/main" id="{2623E0A9-8D05-44F3-BCA2-ADCBCDB3F315}"/>
              </a:ext>
            </a:extLst>
          </p:cNvPr>
          <p:cNvCxnSpPr>
            <a:cxnSpLocks/>
          </p:cNvCxnSpPr>
          <p:nvPr/>
        </p:nvCxnSpPr>
        <p:spPr>
          <a:xfrm>
            <a:off x="5392231" y="2548676"/>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4" name="Connector: Elbow 73">
            <a:extLst>
              <a:ext uri="{FF2B5EF4-FFF2-40B4-BE49-F238E27FC236}">
                <a16:creationId xmlns:a16="http://schemas.microsoft.com/office/drawing/2014/main" id="{504857D3-BD47-4E60-9724-2D02A405E2F8}"/>
              </a:ext>
            </a:extLst>
          </p:cNvPr>
          <p:cNvCxnSpPr>
            <a:cxnSpLocks/>
          </p:cNvCxnSpPr>
          <p:nvPr/>
        </p:nvCxnSpPr>
        <p:spPr>
          <a:xfrm>
            <a:off x="5392231" y="3083460"/>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5" name="Connector: Elbow 74">
            <a:extLst>
              <a:ext uri="{FF2B5EF4-FFF2-40B4-BE49-F238E27FC236}">
                <a16:creationId xmlns:a16="http://schemas.microsoft.com/office/drawing/2014/main" id="{1D398BB1-F12F-4D96-9722-122596E0C480}"/>
              </a:ext>
            </a:extLst>
          </p:cNvPr>
          <p:cNvCxnSpPr>
            <a:cxnSpLocks/>
          </p:cNvCxnSpPr>
          <p:nvPr/>
        </p:nvCxnSpPr>
        <p:spPr>
          <a:xfrm>
            <a:off x="5392231" y="3657038"/>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6" name="Connector: Elbow 75">
            <a:extLst>
              <a:ext uri="{FF2B5EF4-FFF2-40B4-BE49-F238E27FC236}">
                <a16:creationId xmlns:a16="http://schemas.microsoft.com/office/drawing/2014/main" id="{0F6B57B1-6618-4C40-9779-A90F2A9BD553}"/>
              </a:ext>
            </a:extLst>
          </p:cNvPr>
          <p:cNvCxnSpPr>
            <a:cxnSpLocks/>
          </p:cNvCxnSpPr>
          <p:nvPr/>
        </p:nvCxnSpPr>
        <p:spPr>
          <a:xfrm>
            <a:off x="5392231" y="4191822"/>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7" name="Connector: Elbow 76">
            <a:extLst>
              <a:ext uri="{FF2B5EF4-FFF2-40B4-BE49-F238E27FC236}">
                <a16:creationId xmlns:a16="http://schemas.microsoft.com/office/drawing/2014/main" id="{52BFBB2D-576C-42BD-8F8A-F835D886EBAE}"/>
              </a:ext>
            </a:extLst>
          </p:cNvPr>
          <p:cNvCxnSpPr>
            <a:cxnSpLocks/>
          </p:cNvCxnSpPr>
          <p:nvPr/>
        </p:nvCxnSpPr>
        <p:spPr>
          <a:xfrm>
            <a:off x="5392231" y="4726606"/>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8" name="Connector: Elbow 77">
            <a:extLst>
              <a:ext uri="{FF2B5EF4-FFF2-40B4-BE49-F238E27FC236}">
                <a16:creationId xmlns:a16="http://schemas.microsoft.com/office/drawing/2014/main" id="{6B0DB33B-0C57-477D-A8B8-0A2F2C959981}"/>
              </a:ext>
            </a:extLst>
          </p:cNvPr>
          <p:cNvCxnSpPr>
            <a:cxnSpLocks/>
          </p:cNvCxnSpPr>
          <p:nvPr/>
        </p:nvCxnSpPr>
        <p:spPr>
          <a:xfrm>
            <a:off x="5392231" y="5261390"/>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cxnSp>
        <p:nvCxnSpPr>
          <p:cNvPr id="79" name="Connector: Elbow 78">
            <a:extLst>
              <a:ext uri="{FF2B5EF4-FFF2-40B4-BE49-F238E27FC236}">
                <a16:creationId xmlns:a16="http://schemas.microsoft.com/office/drawing/2014/main" id="{6C321A1B-92F7-4488-9FEC-9BA4DBFB46E0}"/>
              </a:ext>
            </a:extLst>
          </p:cNvPr>
          <p:cNvCxnSpPr>
            <a:cxnSpLocks/>
          </p:cNvCxnSpPr>
          <p:nvPr/>
        </p:nvCxnSpPr>
        <p:spPr>
          <a:xfrm>
            <a:off x="5392231" y="5796174"/>
            <a:ext cx="1233728" cy="936994"/>
          </a:xfrm>
          <a:prstGeom prst="bentConnector3">
            <a:avLst>
              <a:gd name="adj1" fmla="val 140"/>
            </a:avLst>
          </a:prstGeom>
          <a:noFill/>
          <a:ln w="19050" cap="flat" cmpd="sng" algn="ctr">
            <a:solidFill>
              <a:sysClr val="windowText" lastClr="000000"/>
            </a:solidFill>
            <a:prstDash val="solid"/>
            <a:miter lim="800000"/>
            <a:tailEnd type="triangle"/>
          </a:ln>
          <a:effectLst/>
        </p:spPr>
      </p:cxnSp>
      <p:sp>
        <p:nvSpPr>
          <p:cNvPr id="80" name="Rectangle 79">
            <a:extLst>
              <a:ext uri="{FF2B5EF4-FFF2-40B4-BE49-F238E27FC236}">
                <a16:creationId xmlns:a16="http://schemas.microsoft.com/office/drawing/2014/main" id="{9CB7A805-5DCE-4102-9F66-12BA02A75E69}"/>
              </a:ext>
            </a:extLst>
          </p:cNvPr>
          <p:cNvSpPr/>
          <p:nvPr/>
        </p:nvSpPr>
        <p:spPr>
          <a:xfrm>
            <a:off x="9692120" y="5607108"/>
            <a:ext cx="1964076" cy="1152637"/>
          </a:xfrm>
          <a:prstGeom prst="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Legend</a:t>
            </a:r>
          </a:p>
        </p:txBody>
      </p:sp>
      <p:cxnSp>
        <p:nvCxnSpPr>
          <p:cNvPr id="81" name="Straight Arrow Connector 80">
            <a:extLst>
              <a:ext uri="{FF2B5EF4-FFF2-40B4-BE49-F238E27FC236}">
                <a16:creationId xmlns:a16="http://schemas.microsoft.com/office/drawing/2014/main" id="{ED14A466-EDAA-4419-B1C3-E76E3461DD81}"/>
              </a:ext>
            </a:extLst>
          </p:cNvPr>
          <p:cNvCxnSpPr/>
          <p:nvPr/>
        </p:nvCxnSpPr>
        <p:spPr>
          <a:xfrm>
            <a:off x="9847742" y="6123397"/>
            <a:ext cx="385684" cy="0"/>
          </a:xfrm>
          <a:prstGeom prst="straightConnector1">
            <a:avLst/>
          </a:prstGeom>
          <a:noFill/>
          <a:ln w="19050" cap="flat" cmpd="sng" algn="ctr">
            <a:solidFill>
              <a:sysClr val="windowText" lastClr="000000"/>
            </a:solidFill>
            <a:prstDash val="solid"/>
            <a:miter lim="800000"/>
            <a:tailEnd type="triangle"/>
          </a:ln>
          <a:effectLst/>
        </p:spPr>
      </p:cxnSp>
      <p:cxnSp>
        <p:nvCxnSpPr>
          <p:cNvPr id="82" name="Straight Arrow Connector 81">
            <a:extLst>
              <a:ext uri="{FF2B5EF4-FFF2-40B4-BE49-F238E27FC236}">
                <a16:creationId xmlns:a16="http://schemas.microsoft.com/office/drawing/2014/main" id="{2F404D21-9220-4CC2-BB33-34B26053109A}"/>
              </a:ext>
            </a:extLst>
          </p:cNvPr>
          <p:cNvCxnSpPr/>
          <p:nvPr/>
        </p:nvCxnSpPr>
        <p:spPr>
          <a:xfrm>
            <a:off x="9847742" y="6481673"/>
            <a:ext cx="385684" cy="0"/>
          </a:xfrm>
          <a:prstGeom prst="straightConnector1">
            <a:avLst/>
          </a:prstGeom>
          <a:noFill/>
          <a:ln w="19050" cap="flat" cmpd="sng" algn="ctr">
            <a:solidFill>
              <a:srgbClr val="70AD47"/>
            </a:solidFill>
            <a:prstDash val="solid"/>
            <a:miter lim="800000"/>
            <a:tailEnd type="triangle"/>
          </a:ln>
          <a:effectLst/>
        </p:spPr>
      </p:cxnSp>
      <p:sp>
        <p:nvSpPr>
          <p:cNvPr id="83" name="TextBox 82">
            <a:extLst>
              <a:ext uri="{FF2B5EF4-FFF2-40B4-BE49-F238E27FC236}">
                <a16:creationId xmlns:a16="http://schemas.microsoft.com/office/drawing/2014/main" id="{8C8680A4-BB35-424C-984B-54F29BA66741}"/>
              </a:ext>
            </a:extLst>
          </p:cNvPr>
          <p:cNvSpPr txBox="1"/>
          <p:nvPr/>
        </p:nvSpPr>
        <p:spPr>
          <a:xfrm>
            <a:off x="10285628" y="5887397"/>
            <a:ext cx="1370568" cy="369332"/>
          </a:xfrm>
          <a:prstGeom prst="rect">
            <a:avLst/>
          </a:prstGeom>
          <a:noFill/>
        </p:spPr>
        <p:txBody>
          <a:bodyPr wrap="none" rtlCol="0">
            <a:spAutoFit/>
          </a:bodyPr>
          <a:lstStyle/>
          <a:p>
            <a:r>
              <a:rPr lang="en-US" dirty="0">
                <a:solidFill>
                  <a:prstClr val="black"/>
                </a:solidFill>
                <a:latin typeface="Calibri" panose="020F0502020204030204"/>
              </a:rPr>
              <a:t>Function call</a:t>
            </a:r>
          </a:p>
        </p:txBody>
      </p:sp>
      <p:sp>
        <p:nvSpPr>
          <p:cNvPr id="84" name="TextBox 83">
            <a:extLst>
              <a:ext uri="{FF2B5EF4-FFF2-40B4-BE49-F238E27FC236}">
                <a16:creationId xmlns:a16="http://schemas.microsoft.com/office/drawing/2014/main" id="{1D3E2E4F-FDF4-446D-B69F-C0AECD38EAF1}"/>
              </a:ext>
            </a:extLst>
          </p:cNvPr>
          <p:cNvSpPr txBox="1"/>
          <p:nvPr/>
        </p:nvSpPr>
        <p:spPr>
          <a:xfrm>
            <a:off x="10285628" y="6259051"/>
            <a:ext cx="1082925" cy="369332"/>
          </a:xfrm>
          <a:prstGeom prst="rect">
            <a:avLst/>
          </a:prstGeom>
          <a:noFill/>
        </p:spPr>
        <p:txBody>
          <a:bodyPr wrap="none" rtlCol="0">
            <a:spAutoFit/>
          </a:bodyPr>
          <a:lstStyle/>
          <a:p>
            <a:r>
              <a:rPr lang="en-US" dirty="0">
                <a:solidFill>
                  <a:prstClr val="black"/>
                </a:solidFill>
                <a:latin typeface="Calibri" panose="020F0502020204030204"/>
              </a:rPr>
              <a:t>Data flow</a:t>
            </a:r>
          </a:p>
        </p:txBody>
      </p:sp>
      <p:sp>
        <p:nvSpPr>
          <p:cNvPr id="3" name="Rectangle 2">
            <a:extLst>
              <a:ext uri="{FF2B5EF4-FFF2-40B4-BE49-F238E27FC236}">
                <a16:creationId xmlns:a16="http://schemas.microsoft.com/office/drawing/2014/main" id="{5C6EA70E-98C1-4E41-BE23-01BE8F2F874A}"/>
              </a:ext>
            </a:extLst>
          </p:cNvPr>
          <p:cNvSpPr/>
          <p:nvPr/>
        </p:nvSpPr>
        <p:spPr>
          <a:xfrm>
            <a:off x="641649" y="3097935"/>
            <a:ext cx="3653625" cy="1429622"/>
          </a:xfrm>
          <a:prstGeom prst="rect">
            <a:avLst/>
          </a:prstGeom>
        </p:spPr>
        <p:txBody>
          <a:bodyPr wrap="square">
            <a:spAutoFit/>
          </a:bodyPr>
          <a:lstStyle/>
          <a:p>
            <a:pPr>
              <a:lnSpc>
                <a:spcPct val="150000"/>
              </a:lnSpc>
            </a:pPr>
            <a:r>
              <a:rPr lang="en-US" sz="2000" dirty="0">
                <a:solidFill>
                  <a:schemeClr val="bg1"/>
                </a:solidFill>
              </a:rPr>
              <a:t>Need to implement 10 functions</a:t>
            </a:r>
          </a:p>
          <a:p>
            <a:pPr>
              <a:lnSpc>
                <a:spcPct val="150000"/>
              </a:lnSpc>
            </a:pPr>
            <a:r>
              <a:rPr lang="en-US" sz="2000" dirty="0">
                <a:solidFill>
                  <a:schemeClr val="bg1"/>
                </a:solidFill>
              </a:rPr>
              <a:t>Each function: 8 points</a:t>
            </a:r>
          </a:p>
          <a:p>
            <a:pPr>
              <a:lnSpc>
                <a:spcPct val="150000"/>
              </a:lnSpc>
            </a:pPr>
            <a:r>
              <a:rPr lang="en-US" sz="2000" dirty="0">
                <a:solidFill>
                  <a:schemeClr val="bg1"/>
                </a:solidFill>
              </a:rPr>
              <a:t>Code Organization: 20 points</a:t>
            </a:r>
          </a:p>
        </p:txBody>
      </p:sp>
    </p:spTree>
    <p:extLst>
      <p:ext uri="{BB962C8B-B14F-4D97-AF65-F5344CB8AC3E}">
        <p14:creationId xmlns:p14="http://schemas.microsoft.com/office/powerpoint/2010/main" val="358620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E4AD-595E-4466-94B8-10822AD20916}"/>
              </a:ext>
            </a:extLst>
          </p:cNvPr>
          <p:cNvSpPr>
            <a:spLocks noGrp="1"/>
          </p:cNvSpPr>
          <p:nvPr>
            <p:ph type="title"/>
          </p:nvPr>
        </p:nvSpPr>
        <p:spPr>
          <a:xfrm>
            <a:off x="649224" y="5586895"/>
            <a:ext cx="10780776" cy="613283"/>
          </a:xfrm>
        </p:spPr>
        <p:txBody>
          <a:bodyPr/>
          <a:lstStyle/>
          <a:p>
            <a:r>
              <a:rPr lang="en-US" dirty="0"/>
              <a:t>Level of Difficulty</a:t>
            </a:r>
          </a:p>
        </p:txBody>
      </p:sp>
      <p:sp>
        <p:nvSpPr>
          <p:cNvPr id="3" name="Picture Placeholder 2">
            <a:extLst>
              <a:ext uri="{FF2B5EF4-FFF2-40B4-BE49-F238E27FC236}">
                <a16:creationId xmlns:a16="http://schemas.microsoft.com/office/drawing/2014/main" id="{FC135297-E367-4E5C-A00F-BBE03C4DA1D8}"/>
              </a:ext>
            </a:extLst>
          </p:cNvPr>
          <p:cNvSpPr>
            <a:spLocks noGrp="1"/>
          </p:cNvSpPr>
          <p:nvPr>
            <p:ph type="pic" idx="1"/>
          </p:nvPr>
        </p:nvSpPr>
        <p:spPr>
          <a:solidFill>
            <a:schemeClr val="bg1"/>
          </a:solidFill>
        </p:spPr>
      </p:sp>
      <p:sp>
        <p:nvSpPr>
          <p:cNvPr id="4" name="Text Placeholder 3">
            <a:extLst>
              <a:ext uri="{FF2B5EF4-FFF2-40B4-BE49-F238E27FC236}">
                <a16:creationId xmlns:a16="http://schemas.microsoft.com/office/drawing/2014/main" id="{43D5D9F4-21B3-4E04-A476-1AAE585A3264}"/>
              </a:ext>
            </a:extLst>
          </p:cNvPr>
          <p:cNvSpPr>
            <a:spLocks noGrp="1"/>
          </p:cNvSpPr>
          <p:nvPr>
            <p:ph type="body" sz="half" idx="2"/>
          </p:nvPr>
        </p:nvSpPr>
        <p:spPr>
          <a:xfrm>
            <a:off x="676656" y="6157185"/>
            <a:ext cx="9229344" cy="454178"/>
          </a:xfrm>
        </p:spPr>
        <p:txBody>
          <a:bodyPr>
            <a:normAutofit/>
          </a:bodyPr>
          <a:lstStyle/>
          <a:p>
            <a:r>
              <a:rPr lang="en-US" sz="1600" dirty="0">
                <a:solidFill>
                  <a:schemeClr val="bg1"/>
                </a:solidFill>
              </a:rPr>
              <a:t>This is not to discourage you but rather to plan ahead!</a:t>
            </a:r>
          </a:p>
        </p:txBody>
      </p:sp>
      <p:sp>
        <p:nvSpPr>
          <p:cNvPr id="155" name="Rectangle 154">
            <a:extLst>
              <a:ext uri="{FF2B5EF4-FFF2-40B4-BE49-F238E27FC236}">
                <a16:creationId xmlns:a16="http://schemas.microsoft.com/office/drawing/2014/main" id="{5048F013-D9C8-4B23-A4BC-5B169F1B0F97}"/>
              </a:ext>
            </a:extLst>
          </p:cNvPr>
          <p:cNvSpPr/>
          <p:nvPr/>
        </p:nvSpPr>
        <p:spPr>
          <a:xfrm>
            <a:off x="743413" y="1630774"/>
            <a:ext cx="1828800" cy="25972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print_user_info</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56" name="Rectangle 155">
            <a:extLst>
              <a:ext uri="{FF2B5EF4-FFF2-40B4-BE49-F238E27FC236}">
                <a16:creationId xmlns:a16="http://schemas.microsoft.com/office/drawing/2014/main" id="{4D0F0F9C-E274-475F-A121-35997C253F2F}"/>
              </a:ext>
            </a:extLst>
          </p:cNvPr>
          <p:cNvSpPr/>
          <p:nvPr/>
        </p:nvSpPr>
        <p:spPr>
          <a:xfrm>
            <a:off x="3113066" y="1609581"/>
            <a:ext cx="2836545" cy="299435"/>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filter_available_courses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57" name="Rectangle 156">
            <a:extLst>
              <a:ext uri="{FF2B5EF4-FFF2-40B4-BE49-F238E27FC236}">
                <a16:creationId xmlns:a16="http://schemas.microsoft.com/office/drawing/2014/main" id="{FF3D2FA8-4E1F-459D-979C-E12C279FF103}"/>
              </a:ext>
            </a:extLst>
          </p:cNvPr>
          <p:cNvSpPr/>
          <p:nvPr/>
        </p:nvSpPr>
        <p:spPr>
          <a:xfrm>
            <a:off x="3113066" y="2165902"/>
            <a:ext cx="1775460" cy="2857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print_courses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58" name="Rectangle 157">
            <a:extLst>
              <a:ext uri="{FF2B5EF4-FFF2-40B4-BE49-F238E27FC236}">
                <a16:creationId xmlns:a16="http://schemas.microsoft.com/office/drawing/2014/main" id="{2AEA87DE-306F-4C4C-9645-B82D56DC3CF2}"/>
              </a:ext>
            </a:extLst>
          </p:cNvPr>
          <p:cNvSpPr/>
          <p:nvPr/>
        </p:nvSpPr>
        <p:spPr>
          <a:xfrm>
            <a:off x="3113066" y="2707595"/>
            <a:ext cx="1775460" cy="2857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get_course_ids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59" name="Rectangle 158">
            <a:extLst>
              <a:ext uri="{FF2B5EF4-FFF2-40B4-BE49-F238E27FC236}">
                <a16:creationId xmlns:a16="http://schemas.microsoft.com/office/drawing/2014/main" id="{B4FB641D-9B7E-4394-9804-5EA325740574}"/>
              </a:ext>
            </a:extLst>
          </p:cNvPr>
          <p:cNvSpPr/>
          <p:nvPr/>
        </p:nvSpPr>
        <p:spPr>
          <a:xfrm>
            <a:off x="3113066" y="3249288"/>
            <a:ext cx="1672590" cy="2857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choose_course</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60" name="Rectangle 159">
            <a:extLst>
              <a:ext uri="{FF2B5EF4-FFF2-40B4-BE49-F238E27FC236}">
                <a16:creationId xmlns:a16="http://schemas.microsoft.com/office/drawing/2014/main" id="{3846E5C8-F065-4F88-89FD-5674DEB59105}"/>
              </a:ext>
            </a:extLst>
          </p:cNvPr>
          <p:cNvSpPr/>
          <p:nvPr/>
        </p:nvSpPr>
        <p:spPr>
          <a:xfrm>
            <a:off x="6354766" y="1604751"/>
            <a:ext cx="2011680" cy="28575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summarize_points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61" name="Rectangle 160">
            <a:extLst>
              <a:ext uri="{FF2B5EF4-FFF2-40B4-BE49-F238E27FC236}">
                <a16:creationId xmlns:a16="http://schemas.microsoft.com/office/drawing/2014/main" id="{2E8F2919-17F6-4617-BD18-170AF541E77C}"/>
              </a:ext>
            </a:extLst>
          </p:cNvPr>
          <p:cNvSpPr/>
          <p:nvPr/>
        </p:nvSpPr>
        <p:spPr>
          <a:xfrm>
            <a:off x="9251312" y="1604751"/>
            <a:ext cx="2011680" cy="28575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summarize_groups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62" name="Rectangle 161">
            <a:extLst>
              <a:ext uri="{FF2B5EF4-FFF2-40B4-BE49-F238E27FC236}">
                <a16:creationId xmlns:a16="http://schemas.microsoft.com/office/drawing/2014/main" id="{7FD4BF02-5AEA-49E9-85E9-6B9C595C63B3}"/>
              </a:ext>
            </a:extLst>
          </p:cNvPr>
          <p:cNvSpPr/>
          <p:nvPr/>
        </p:nvSpPr>
        <p:spPr>
          <a:xfrm>
            <a:off x="6354766" y="2165902"/>
            <a:ext cx="1371600" cy="28575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plot_scores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63" name="Rectangle 162">
            <a:extLst>
              <a:ext uri="{FF2B5EF4-FFF2-40B4-BE49-F238E27FC236}">
                <a16:creationId xmlns:a16="http://schemas.microsoft.com/office/drawing/2014/main" id="{2DFB38CF-8B2D-4335-9924-F5980405F7BC}"/>
              </a:ext>
            </a:extLst>
          </p:cNvPr>
          <p:cNvSpPr/>
          <p:nvPr/>
        </p:nvSpPr>
        <p:spPr>
          <a:xfrm>
            <a:off x="9251312" y="2150312"/>
            <a:ext cx="2324098" cy="28575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plot_grade_trends</a:t>
            </a:r>
            <a:endPar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TextBox 5">
            <a:extLst>
              <a:ext uri="{FF2B5EF4-FFF2-40B4-BE49-F238E27FC236}">
                <a16:creationId xmlns:a16="http://schemas.microsoft.com/office/drawing/2014/main" id="{CC6E05DD-DE49-4ED0-A8D2-113776143EC8}"/>
              </a:ext>
            </a:extLst>
          </p:cNvPr>
          <p:cNvSpPr txBox="1"/>
          <p:nvPr/>
        </p:nvSpPr>
        <p:spPr>
          <a:xfrm>
            <a:off x="657224" y="1189189"/>
            <a:ext cx="1037592" cy="369332"/>
          </a:xfrm>
          <a:prstGeom prst="rect">
            <a:avLst/>
          </a:prstGeom>
          <a:noFill/>
        </p:spPr>
        <p:txBody>
          <a:bodyPr wrap="none" rtlCol="0">
            <a:spAutoFit/>
          </a:bodyPr>
          <a:lstStyle/>
          <a:p>
            <a:r>
              <a:rPr lang="en-US" b="1" dirty="0"/>
              <a:t>Very Easy</a:t>
            </a:r>
          </a:p>
        </p:txBody>
      </p:sp>
      <p:sp>
        <p:nvSpPr>
          <p:cNvPr id="57" name="TextBox 56">
            <a:extLst>
              <a:ext uri="{FF2B5EF4-FFF2-40B4-BE49-F238E27FC236}">
                <a16:creationId xmlns:a16="http://schemas.microsoft.com/office/drawing/2014/main" id="{E33EFC44-9579-47DF-B124-1D576BD3AF25}"/>
              </a:ext>
            </a:extLst>
          </p:cNvPr>
          <p:cNvSpPr txBox="1"/>
          <p:nvPr/>
        </p:nvSpPr>
        <p:spPr>
          <a:xfrm>
            <a:off x="3026877" y="1212304"/>
            <a:ext cx="587661" cy="369332"/>
          </a:xfrm>
          <a:prstGeom prst="rect">
            <a:avLst/>
          </a:prstGeom>
          <a:noFill/>
        </p:spPr>
        <p:txBody>
          <a:bodyPr wrap="none" rtlCol="0">
            <a:spAutoFit/>
          </a:bodyPr>
          <a:lstStyle/>
          <a:p>
            <a:r>
              <a:rPr lang="en-US" b="1" dirty="0"/>
              <a:t>Easy</a:t>
            </a:r>
          </a:p>
        </p:txBody>
      </p:sp>
      <p:sp>
        <p:nvSpPr>
          <p:cNvPr id="58" name="TextBox 57">
            <a:extLst>
              <a:ext uri="{FF2B5EF4-FFF2-40B4-BE49-F238E27FC236}">
                <a16:creationId xmlns:a16="http://schemas.microsoft.com/office/drawing/2014/main" id="{D7394DFC-020C-4F66-83DE-0F3C06740F88}"/>
              </a:ext>
            </a:extLst>
          </p:cNvPr>
          <p:cNvSpPr txBox="1"/>
          <p:nvPr/>
        </p:nvSpPr>
        <p:spPr>
          <a:xfrm>
            <a:off x="6268577" y="1225315"/>
            <a:ext cx="950901" cy="369332"/>
          </a:xfrm>
          <a:prstGeom prst="rect">
            <a:avLst/>
          </a:prstGeom>
          <a:noFill/>
        </p:spPr>
        <p:txBody>
          <a:bodyPr wrap="none" rtlCol="0">
            <a:spAutoFit/>
          </a:bodyPr>
          <a:lstStyle/>
          <a:p>
            <a:r>
              <a:rPr lang="en-US" b="1" dirty="0"/>
              <a:t>Medium</a:t>
            </a:r>
          </a:p>
        </p:txBody>
      </p:sp>
      <p:sp>
        <p:nvSpPr>
          <p:cNvPr id="59" name="TextBox 58">
            <a:extLst>
              <a:ext uri="{FF2B5EF4-FFF2-40B4-BE49-F238E27FC236}">
                <a16:creationId xmlns:a16="http://schemas.microsoft.com/office/drawing/2014/main" id="{E35F382B-ADA0-4BE7-96EF-C80F35F5B6E9}"/>
              </a:ext>
            </a:extLst>
          </p:cNvPr>
          <p:cNvSpPr txBox="1"/>
          <p:nvPr/>
        </p:nvSpPr>
        <p:spPr>
          <a:xfrm>
            <a:off x="9165123" y="1235419"/>
            <a:ext cx="623697" cy="369332"/>
          </a:xfrm>
          <a:prstGeom prst="rect">
            <a:avLst/>
          </a:prstGeom>
          <a:noFill/>
        </p:spPr>
        <p:txBody>
          <a:bodyPr wrap="none" rtlCol="0">
            <a:spAutoFit/>
          </a:bodyPr>
          <a:lstStyle/>
          <a:p>
            <a:r>
              <a:rPr lang="en-US" b="1" dirty="0"/>
              <a:t>Hard</a:t>
            </a:r>
          </a:p>
        </p:txBody>
      </p:sp>
      <p:sp>
        <p:nvSpPr>
          <p:cNvPr id="17" name="Rectangle 16">
            <a:extLst>
              <a:ext uri="{FF2B5EF4-FFF2-40B4-BE49-F238E27FC236}">
                <a16:creationId xmlns:a16="http://schemas.microsoft.com/office/drawing/2014/main" id="{4CB08B2C-5E8E-4BA3-9512-3ECD3C0D0EC7}"/>
              </a:ext>
            </a:extLst>
          </p:cNvPr>
          <p:cNvSpPr/>
          <p:nvPr/>
        </p:nvSpPr>
        <p:spPr>
          <a:xfrm>
            <a:off x="743413" y="4124395"/>
            <a:ext cx="684176" cy="323717"/>
          </a:xfrm>
          <a:prstGeom prst="rec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w="3175">
                  <a:noFill/>
                </a:ln>
                <a:solidFill>
                  <a:prstClr val="black"/>
                </a:solidFill>
                <a:effectLst/>
                <a:uLnTx/>
                <a:uFillTx/>
                <a:latin typeface="Courier New" panose="02070309020205020404" pitchFamily="49" charset="0"/>
                <a:ea typeface="+mn-ea"/>
                <a:cs typeface="Courier New" panose="02070309020205020404" pitchFamily="49" charset="0"/>
              </a:rPr>
              <a:t>main</a:t>
            </a:r>
          </a:p>
        </p:txBody>
      </p:sp>
      <p:sp>
        <p:nvSpPr>
          <p:cNvPr id="18" name="TextBox 17">
            <a:extLst>
              <a:ext uri="{FF2B5EF4-FFF2-40B4-BE49-F238E27FC236}">
                <a16:creationId xmlns:a16="http://schemas.microsoft.com/office/drawing/2014/main" id="{4B211DE1-9505-4510-8EDE-BE55E9D0E881}"/>
              </a:ext>
            </a:extLst>
          </p:cNvPr>
          <p:cNvSpPr txBox="1"/>
          <p:nvPr/>
        </p:nvSpPr>
        <p:spPr>
          <a:xfrm>
            <a:off x="659739" y="3755063"/>
            <a:ext cx="1666610" cy="369332"/>
          </a:xfrm>
          <a:prstGeom prst="rect">
            <a:avLst/>
          </a:prstGeom>
          <a:noFill/>
        </p:spPr>
        <p:txBody>
          <a:bodyPr wrap="none" rtlCol="0">
            <a:spAutoFit/>
          </a:bodyPr>
          <a:lstStyle/>
          <a:p>
            <a:r>
              <a:rPr lang="en-US" b="1" dirty="0"/>
              <a:t>Scaling Difficulty</a:t>
            </a:r>
          </a:p>
        </p:txBody>
      </p:sp>
    </p:spTree>
    <p:extLst>
      <p:ext uri="{BB962C8B-B14F-4D97-AF65-F5344CB8AC3E}">
        <p14:creationId xmlns:p14="http://schemas.microsoft.com/office/powerpoint/2010/main" val="97943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honor code">
            <a:extLst>
              <a:ext uri="{FF2B5EF4-FFF2-40B4-BE49-F238E27FC236}">
                <a16:creationId xmlns:a16="http://schemas.microsoft.com/office/drawing/2014/main" id="{C8D89363-10B1-47BD-A835-2F35D6EB5D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1" t="8361" r="7900" b="-1871"/>
          <a:stretch/>
        </p:blipFill>
        <p:spPr bwMode="auto">
          <a:xfrm>
            <a:off x="159677" y="0"/>
            <a:ext cx="12191980" cy="7003143"/>
          </a:xfrm>
          <a:prstGeom prst="rect">
            <a:avLst/>
          </a:prstGeom>
          <a:noFill/>
          <a:extLst>
            <a:ext uri="{909E8E84-426E-40DD-AFC4-6F175D3DCCD1}">
              <a14:hiddenFill xmlns:a14="http://schemas.microsoft.com/office/drawing/2010/main">
                <a:solidFill>
                  <a:srgbClr val="FFFFFF"/>
                </a:solidFill>
              </a14:hiddenFill>
            </a:ext>
          </a:extLst>
        </p:spPr>
      </p:pic>
      <p:sp>
        <p:nvSpPr>
          <p:cNvPr id="2053" name="Rectangle 70">
            <a:extLst>
              <a:ext uri="{FF2B5EF4-FFF2-40B4-BE49-F238E27FC236}">
                <a16:creationId xmlns:a16="http://schemas.microsoft.com/office/drawing/2014/main" id="{7D2BFFD5-490F-4B45-91F2-6B826FBAD4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1567460A-965F-4D2C-98E8-6696586CCBE1}"/>
              </a:ext>
            </a:extLst>
          </p:cNvPr>
          <p:cNvSpPr>
            <a:spLocks noGrp="1"/>
          </p:cNvSpPr>
          <p:nvPr>
            <p:ph type="title"/>
          </p:nvPr>
        </p:nvSpPr>
        <p:spPr>
          <a:xfrm>
            <a:off x="657225" y="499533"/>
            <a:ext cx="7214566" cy="1658198"/>
          </a:xfrm>
        </p:spPr>
        <p:txBody>
          <a:bodyPr>
            <a:normAutofit/>
          </a:bodyPr>
          <a:lstStyle/>
          <a:p>
            <a:r>
              <a:rPr lang="en-US">
                <a:solidFill>
                  <a:srgbClr val="FFFFFF"/>
                </a:solidFill>
              </a:rPr>
              <a:t>Getting Help</a:t>
            </a:r>
          </a:p>
        </p:txBody>
      </p:sp>
      <p:sp>
        <p:nvSpPr>
          <p:cNvPr id="3" name="Content Placeholder 2">
            <a:extLst>
              <a:ext uri="{FF2B5EF4-FFF2-40B4-BE49-F238E27FC236}">
                <a16:creationId xmlns:a16="http://schemas.microsoft.com/office/drawing/2014/main" id="{6FA5A79F-8C0B-4FD9-849B-4FD266E4B83C}"/>
              </a:ext>
            </a:extLst>
          </p:cNvPr>
          <p:cNvSpPr>
            <a:spLocks noGrp="1"/>
          </p:cNvSpPr>
          <p:nvPr>
            <p:ph idx="1"/>
          </p:nvPr>
        </p:nvSpPr>
        <p:spPr>
          <a:xfrm>
            <a:off x="676657" y="2157730"/>
            <a:ext cx="6638543" cy="3718681"/>
          </a:xfrm>
        </p:spPr>
        <p:txBody>
          <a:bodyPr>
            <a:normAutofit/>
          </a:bodyPr>
          <a:lstStyle/>
          <a:p>
            <a:r>
              <a:rPr lang="en-US" sz="2000" dirty="0">
                <a:solidFill>
                  <a:schemeClr val="bg1"/>
                </a:solidFill>
              </a:rPr>
              <a:t>INDIVIDUAL PROJECT</a:t>
            </a:r>
          </a:p>
          <a:p>
            <a:pPr lvl="1">
              <a:buFont typeface="Arial" panose="020B0604020202020204" pitchFamily="34" charset="0"/>
              <a:buChar char="•"/>
            </a:pPr>
            <a:r>
              <a:rPr lang="en-US" sz="2000" dirty="0">
                <a:solidFill>
                  <a:schemeClr val="bg1"/>
                </a:solidFill>
              </a:rPr>
              <a:t>Collaborations are an honor code violation</a:t>
            </a:r>
          </a:p>
          <a:p>
            <a:pPr lvl="1">
              <a:buFont typeface="Arial" panose="020B0604020202020204" pitchFamily="34" charset="0"/>
              <a:buChar char="•"/>
            </a:pPr>
            <a:r>
              <a:rPr lang="en-US" sz="2000" dirty="0">
                <a:solidFill>
                  <a:schemeClr val="bg1"/>
                </a:solidFill>
              </a:rPr>
              <a:t>Your code WILL be tested for similarities</a:t>
            </a:r>
          </a:p>
          <a:p>
            <a:pPr lvl="1"/>
            <a:endParaRPr lang="en-US" sz="2000" dirty="0">
              <a:solidFill>
                <a:schemeClr val="bg1"/>
              </a:solidFill>
            </a:endParaRPr>
          </a:p>
          <a:p>
            <a:r>
              <a:rPr lang="en-US" sz="2000" dirty="0">
                <a:solidFill>
                  <a:schemeClr val="bg1"/>
                </a:solidFill>
              </a:rPr>
              <a:t>Google carefully</a:t>
            </a:r>
          </a:p>
          <a:p>
            <a:pPr lvl="1">
              <a:buFont typeface="Arial" panose="020B0604020202020204" pitchFamily="34" charset="0"/>
              <a:buChar char="•"/>
            </a:pPr>
            <a:r>
              <a:rPr lang="en-US" sz="2000" dirty="0">
                <a:solidFill>
                  <a:schemeClr val="bg1"/>
                </a:solidFill>
              </a:rPr>
              <a:t>Copying code from the internet is also a violation</a:t>
            </a:r>
          </a:p>
          <a:p>
            <a:pPr lvl="1">
              <a:buFont typeface="Arial" panose="020B0604020202020204" pitchFamily="34" charset="0"/>
              <a:buChar char="•"/>
            </a:pPr>
            <a:r>
              <a:rPr lang="en-US" sz="2000" dirty="0">
                <a:solidFill>
                  <a:schemeClr val="bg1"/>
                </a:solidFill>
              </a:rPr>
              <a:t>Again, your code will be checked</a:t>
            </a:r>
          </a:p>
          <a:p>
            <a:endParaRPr lang="en-US" sz="2000" dirty="0">
              <a:solidFill>
                <a:schemeClr val="bg1"/>
              </a:solidFill>
            </a:endParaRPr>
          </a:p>
          <a:p>
            <a:r>
              <a:rPr lang="en-US" sz="2000" dirty="0">
                <a:solidFill>
                  <a:schemeClr val="bg1"/>
                </a:solidFill>
              </a:rPr>
              <a:t>Course Staff will help sparingly, but </a:t>
            </a:r>
            <a:r>
              <a:rPr lang="en-US" sz="2000" b="1" dirty="0">
                <a:solidFill>
                  <a:schemeClr val="bg1"/>
                </a:solidFill>
              </a:rPr>
              <a:t>will not </a:t>
            </a:r>
            <a:r>
              <a:rPr lang="en-US" sz="2000" dirty="0">
                <a:solidFill>
                  <a:schemeClr val="bg1"/>
                </a:solidFill>
              </a:rPr>
              <a:t>guide you through step-by-step</a:t>
            </a:r>
          </a:p>
        </p:txBody>
      </p:sp>
    </p:spTree>
    <p:extLst>
      <p:ext uri="{BB962C8B-B14F-4D97-AF65-F5344CB8AC3E}">
        <p14:creationId xmlns:p14="http://schemas.microsoft.com/office/powerpoint/2010/main" val="41551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Related image">
            <a:extLst>
              <a:ext uri="{FF2B5EF4-FFF2-40B4-BE49-F238E27FC236}">
                <a16:creationId xmlns:a16="http://schemas.microsoft.com/office/drawing/2014/main" id="{0A2E43C4-82DB-4207-BC71-DA6F49E23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541374"/>
            <a:ext cx="5451627" cy="37752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BD5001-A0CA-4102-A6C6-0F04D0656836}"/>
              </a:ext>
            </a:extLst>
          </p:cNvPr>
          <p:cNvSpPr>
            <a:spLocks noGrp="1"/>
          </p:cNvSpPr>
          <p:nvPr>
            <p:ph type="title"/>
          </p:nvPr>
        </p:nvSpPr>
        <p:spPr>
          <a:xfrm>
            <a:off x="7197213" y="499533"/>
            <a:ext cx="4345858" cy="1658198"/>
          </a:xfrm>
        </p:spPr>
        <p:txBody>
          <a:bodyPr>
            <a:normAutofit/>
          </a:bodyPr>
          <a:lstStyle/>
          <a:p>
            <a:r>
              <a:rPr lang="en-US" sz="4800"/>
              <a:t>Final Project Submission</a:t>
            </a:r>
          </a:p>
        </p:txBody>
      </p:sp>
      <p:sp>
        <p:nvSpPr>
          <p:cNvPr id="3" name="Content Placeholder 2">
            <a:extLst>
              <a:ext uri="{FF2B5EF4-FFF2-40B4-BE49-F238E27FC236}">
                <a16:creationId xmlns:a16="http://schemas.microsoft.com/office/drawing/2014/main" id="{387CF74D-5040-474D-81B8-C0BE60C8CF93}"/>
              </a:ext>
            </a:extLst>
          </p:cNvPr>
          <p:cNvSpPr>
            <a:spLocks noGrp="1"/>
          </p:cNvSpPr>
          <p:nvPr>
            <p:ph idx="1"/>
          </p:nvPr>
        </p:nvSpPr>
        <p:spPr>
          <a:xfrm>
            <a:off x="7197213" y="2011680"/>
            <a:ext cx="4345858" cy="3864732"/>
          </a:xfrm>
        </p:spPr>
        <p:txBody>
          <a:bodyPr>
            <a:normAutofit/>
          </a:bodyPr>
          <a:lstStyle/>
          <a:p>
            <a:r>
              <a:rPr lang="en-US" sz="1900" b="1" dirty="0"/>
              <a:t>Dates</a:t>
            </a:r>
          </a:p>
          <a:p>
            <a:pPr lvl="1">
              <a:buFont typeface="Arial" panose="020B0604020202020204" pitchFamily="34" charset="0"/>
              <a:buChar char="•"/>
            </a:pPr>
            <a:r>
              <a:rPr lang="en-US" sz="1900" b="1" dirty="0"/>
              <a:t>Due: </a:t>
            </a:r>
            <a:r>
              <a:rPr lang="en-US" sz="1900" dirty="0"/>
              <a:t>April 27 at 11:59pm</a:t>
            </a:r>
          </a:p>
          <a:p>
            <a:pPr lvl="1">
              <a:buFont typeface="Arial" panose="020B0604020202020204" pitchFamily="34" charset="0"/>
              <a:buChar char="•"/>
            </a:pPr>
            <a:r>
              <a:rPr lang="en-US" sz="1900" b="1" dirty="0"/>
              <a:t>Locked</a:t>
            </a:r>
            <a:r>
              <a:rPr lang="en-US" sz="1900" dirty="0"/>
              <a:t>: May 2 at 11:59pm</a:t>
            </a:r>
          </a:p>
          <a:p>
            <a:endParaRPr lang="en-US" sz="1900" dirty="0"/>
          </a:p>
          <a:p>
            <a:r>
              <a:rPr lang="en-US" sz="1900" b="1" dirty="0"/>
              <a:t>Submission Policy</a:t>
            </a:r>
          </a:p>
          <a:p>
            <a:pPr lvl="1">
              <a:buFont typeface="Arial" panose="020B0604020202020204" pitchFamily="34" charset="0"/>
              <a:buChar char="•"/>
            </a:pPr>
            <a:r>
              <a:rPr lang="en-US" sz="1900" dirty="0"/>
              <a:t>5 points for submitting by due date!</a:t>
            </a:r>
          </a:p>
          <a:p>
            <a:pPr lvl="1">
              <a:buFont typeface="Arial" panose="020B0604020202020204" pitchFamily="34" charset="0"/>
              <a:buChar char="•"/>
            </a:pPr>
            <a:r>
              <a:rPr lang="en-US" sz="1900" dirty="0"/>
              <a:t>No extensions for Web-Cat crashing</a:t>
            </a:r>
          </a:p>
          <a:p>
            <a:pPr lvl="1">
              <a:buFont typeface="Arial" panose="020B0604020202020204" pitchFamily="34" charset="0"/>
              <a:buChar char="•"/>
            </a:pPr>
            <a:r>
              <a:rPr lang="en-US" sz="1900" dirty="0"/>
              <a:t>Why wait till the last minute? Finish the project this week, enjoy a week off.</a:t>
            </a:r>
          </a:p>
          <a:p>
            <a:pPr lvl="1">
              <a:buFont typeface="Arial" panose="020B0604020202020204" pitchFamily="34" charset="0"/>
              <a:buChar char="•"/>
            </a:pPr>
            <a:r>
              <a:rPr lang="en-US" sz="1900" dirty="0"/>
              <a:t>Test/Submit early, test/submit often</a:t>
            </a:r>
          </a:p>
        </p:txBody>
      </p:sp>
    </p:spTree>
    <p:extLst>
      <p:ext uri="{BB962C8B-B14F-4D97-AF65-F5344CB8AC3E}">
        <p14:creationId xmlns:p14="http://schemas.microsoft.com/office/powerpoint/2010/main" val="330305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Final Exam Information</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12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98011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exam">
            <a:extLst>
              <a:ext uri="{FF2B5EF4-FFF2-40B4-BE49-F238E27FC236}">
                <a16:creationId xmlns:a16="http://schemas.microsoft.com/office/drawing/2014/main" id="{71F46AA5-6EB2-4C24-9346-B31C9F1F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1079682"/>
            <a:ext cx="6278529" cy="47088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9E59F1-9A0B-4F4A-8E73-8DB3C8F443B0}"/>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Final Exam Dates</a:t>
            </a:r>
          </a:p>
        </p:txBody>
      </p:sp>
      <p:sp>
        <p:nvSpPr>
          <p:cNvPr id="3" name="Content Placeholder 2">
            <a:extLst>
              <a:ext uri="{FF2B5EF4-FFF2-40B4-BE49-F238E27FC236}">
                <a16:creationId xmlns:a16="http://schemas.microsoft.com/office/drawing/2014/main" id="{EEED94FA-BB3C-449C-AD45-48D7FE17C33D}"/>
              </a:ext>
            </a:extLst>
          </p:cNvPr>
          <p:cNvSpPr>
            <a:spLocks noGrp="1"/>
          </p:cNvSpPr>
          <p:nvPr>
            <p:ph idx="1"/>
          </p:nvPr>
        </p:nvSpPr>
        <p:spPr>
          <a:xfrm>
            <a:off x="8173211" y="2419773"/>
            <a:ext cx="3485389" cy="3358092"/>
          </a:xfrm>
        </p:spPr>
        <p:txBody>
          <a:bodyPr>
            <a:normAutofit/>
          </a:bodyPr>
          <a:lstStyle/>
          <a:p>
            <a:r>
              <a:rPr lang="en-US" sz="2000" b="1" dirty="0">
                <a:solidFill>
                  <a:srgbClr val="FFFFFF"/>
                </a:solidFill>
              </a:rPr>
              <a:t>Schedule:</a:t>
            </a:r>
          </a:p>
          <a:p>
            <a:pPr lvl="1">
              <a:buFont typeface="Wingdings" panose="05000000000000000000" pitchFamily="2" charset="2"/>
              <a:buChar char="Ø"/>
            </a:pPr>
            <a:r>
              <a:rPr lang="en-US" sz="2000" dirty="0">
                <a:solidFill>
                  <a:srgbClr val="FFFFFF"/>
                </a:solidFill>
              </a:rPr>
              <a:t>Part One is Apr 26 at 11:10pm - 12:00pm</a:t>
            </a:r>
          </a:p>
          <a:p>
            <a:pPr lvl="1">
              <a:buFont typeface="Wingdings" panose="05000000000000000000" pitchFamily="2" charset="2"/>
              <a:buChar char="Ø"/>
            </a:pPr>
            <a:r>
              <a:rPr lang="en-US" sz="2000" dirty="0">
                <a:solidFill>
                  <a:srgbClr val="FFFFFF"/>
                </a:solidFill>
              </a:rPr>
              <a:t>Part Two is May 1 at 11:10pm - 12:00pm</a:t>
            </a:r>
          </a:p>
          <a:p>
            <a:pPr lvl="1">
              <a:buFont typeface="Wingdings" panose="05000000000000000000" pitchFamily="2" charset="2"/>
              <a:buChar char="Ø"/>
            </a:pPr>
            <a:endParaRPr lang="en-US" sz="2000" dirty="0">
              <a:solidFill>
                <a:srgbClr val="FFFFFF"/>
              </a:solidFill>
            </a:endParaRPr>
          </a:p>
          <a:p>
            <a:r>
              <a:rPr lang="en-US" sz="2000" dirty="0">
                <a:solidFill>
                  <a:srgbClr val="FFFFFF"/>
                </a:solidFill>
              </a:rPr>
              <a:t>You must be present for both parts!</a:t>
            </a:r>
          </a:p>
        </p:txBody>
      </p:sp>
    </p:spTree>
    <p:extLst>
      <p:ext uri="{BB962C8B-B14F-4D97-AF65-F5344CB8AC3E}">
        <p14:creationId xmlns:p14="http://schemas.microsoft.com/office/powerpoint/2010/main" val="2674340774"/>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16265</TotalTime>
  <Words>2095</Words>
  <Application>Microsoft Office PowerPoint</Application>
  <PresentationFormat>Widescreen</PresentationFormat>
  <Paragraphs>211</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Metropolitan</vt:lpstr>
      <vt:lpstr>Final Project Orientation</vt:lpstr>
      <vt:lpstr>Final Project: Canvas Analyzer</vt:lpstr>
      <vt:lpstr>canvas_requests</vt:lpstr>
      <vt:lpstr>Overview</vt:lpstr>
      <vt:lpstr>Level of Difficulty</vt:lpstr>
      <vt:lpstr>Getting Help</vt:lpstr>
      <vt:lpstr>Final Project Submission</vt:lpstr>
      <vt:lpstr>Final Exam Information</vt:lpstr>
      <vt:lpstr>Final Exam Dates</vt:lpstr>
      <vt:lpstr>Mechanics</vt:lpstr>
      <vt:lpstr>Practice Material</vt:lpstr>
      <vt:lpstr>1) Canvas Quiz Questions</vt:lpstr>
      <vt:lpstr>2) BlockPy Programming</vt:lpstr>
      <vt:lpstr>Cheat Sheet</vt:lpstr>
      <vt:lpstr>Final Exam Information</vt:lpstr>
      <vt:lpstr>Zero Tolerance Policy</vt:lpstr>
      <vt:lpstr>Regarding class attendance, I intend to…</vt:lpstr>
      <vt:lpstr>Attendance for next two weeks</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246</cp:revision>
  <dcterms:created xsi:type="dcterms:W3CDTF">2017-08-24T16:45:08Z</dcterms:created>
  <dcterms:modified xsi:type="dcterms:W3CDTF">2018-04-17T15:44:13Z</dcterms:modified>
</cp:coreProperties>
</file>