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ctiveX/activeX1.xml" ContentType="application/vnd.ms-office.activeX+xml"/>
  <Override PartName="/ppt/activeX/activeX2.xml" ContentType="application/vnd.ms-office.activeX+xml"/>
  <Override PartName="/ppt/activeX/activeX3.xml" ContentType="application/vnd.ms-office.activeX+xml"/>
  <Override PartName="/ppt/notesSlides/notesSlide7.xml" ContentType="application/vnd.openxmlformats-officedocument.presentationml.notesSlide+xml"/>
  <Override PartName="/ppt/activeX/activeX4.xml" ContentType="application/vnd.ms-office.activeX+xml"/>
  <Override PartName="/ppt/activeX/activeX5.xml" ContentType="application/vnd.ms-office.activeX+xml"/>
  <Override PartName="/ppt/activeX/activeX6.xml" ContentType="application/vnd.ms-office.activeX+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
  </p:notesMasterIdLst>
  <p:sldIdLst>
    <p:sldId id="269" r:id="rId2"/>
    <p:sldId id="283" r:id="rId3"/>
    <p:sldId id="286" r:id="rId4"/>
    <p:sldId id="292" r:id="rId5"/>
    <p:sldId id="291" r:id="rId6"/>
    <p:sldId id="288" r:id="rId7"/>
    <p:sldId id="299" r:id="rId8"/>
    <p:sldId id="303" r:id="rId9"/>
    <p:sldId id="301" r:id="rId10"/>
    <p:sldId id="304" r:id="rId11"/>
    <p:sldId id="298" r:id="rId12"/>
    <p:sldId id="29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7801" autoAdjust="0"/>
  </p:normalViewPr>
  <p:slideViewPr>
    <p:cSldViewPr snapToGrid="0" showGuides="1">
      <p:cViewPr varScale="1">
        <p:scale>
          <a:sx n="90" d="100"/>
          <a:sy n="90" d="100"/>
        </p:scale>
        <p:origin x="1029" y="51"/>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activeX/activeX4.xml><?xml version="1.0" encoding="utf-8"?>
<ax:ocx xmlns:ax="http://schemas.microsoft.com/office/2006/activeX" xmlns:r="http://schemas.openxmlformats.org/officeDocument/2006/relationships" ax:classid="{8BD21D10-EC42-11CE-9E0D-00AA006002F3}" ax:persistence="persistStorage" r:id="rId1"/>
</file>

<file path=ppt/activeX/activeX5.xml><?xml version="1.0" encoding="utf-8"?>
<ax:ocx xmlns:ax="http://schemas.microsoft.com/office/2006/activeX" xmlns:r="http://schemas.openxmlformats.org/officeDocument/2006/relationships" ax:classid="{8BD21D10-EC42-11CE-9E0D-00AA006002F3}" ax:persistence="persistStorage" r:id="rId1"/>
</file>

<file path=ppt/activeX/activeX6.xml><?xml version="1.0" encoding="utf-8"?>
<ax:ocx xmlns:ax="http://schemas.microsoft.com/office/2006/activeX" xmlns:r="http://schemas.openxmlformats.org/officeDocument/2006/relationships" ax:classid="{8BD21D10-EC42-11CE-9E0D-00AA006002F3}" ax:persistence="persistStorage" r:id="rId1"/>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ostolellis, Panagiotis" userId="1b6c934f-d8c5-473c-9f45-0ec952064abc" providerId="ADAL" clId="{0EECD828-C5F7-44AB-AA9A-67639055BBAF}"/>
    <pc:docChg chg="undo redo custSel addSld delSld modSld sldOrd">
      <pc:chgData name="Apostolellis, Panagiotis" userId="1b6c934f-d8c5-473c-9f45-0ec952064abc" providerId="ADAL" clId="{0EECD828-C5F7-44AB-AA9A-67639055BBAF}" dt="2018-01-24T23:40:28.214" v="1416" actId="20577"/>
      <pc:docMkLst>
        <pc:docMk/>
      </pc:docMkLst>
      <pc:sldChg chg="modSp">
        <pc:chgData name="Apostolellis, Panagiotis" userId="1b6c934f-d8c5-473c-9f45-0ec952064abc" providerId="ADAL" clId="{0EECD828-C5F7-44AB-AA9A-67639055BBAF}" dt="2018-01-24T22:03:28.008" v="13" actId="20577"/>
        <pc:sldMkLst>
          <pc:docMk/>
          <pc:sldMk cId="203407416" sldId="269"/>
        </pc:sldMkLst>
        <pc:spChg chg="mod">
          <ac:chgData name="Apostolellis, Panagiotis" userId="1b6c934f-d8c5-473c-9f45-0ec952064abc" providerId="ADAL" clId="{0EECD828-C5F7-44AB-AA9A-67639055BBAF}" dt="2018-01-24T22:03:20.256" v="12" actId="20577"/>
          <ac:spMkLst>
            <pc:docMk/>
            <pc:sldMk cId="203407416" sldId="269"/>
            <ac:spMk id="2" creationId="{5766E5E4-9610-462F-904A-B500274C5C3D}"/>
          </ac:spMkLst>
        </pc:spChg>
        <pc:spChg chg="mod">
          <ac:chgData name="Apostolellis, Panagiotis" userId="1b6c934f-d8c5-473c-9f45-0ec952064abc" providerId="ADAL" clId="{0EECD828-C5F7-44AB-AA9A-67639055BBAF}" dt="2018-01-24T22:03:28.008" v="13" actId="20577"/>
          <ac:spMkLst>
            <pc:docMk/>
            <pc:sldMk cId="203407416" sldId="269"/>
            <ac:spMk id="3" creationId="{3D766791-3667-40B9-BE78-4207513557D9}"/>
          </ac:spMkLst>
        </pc:spChg>
      </pc:sldChg>
      <pc:sldChg chg="del">
        <pc:chgData name="Apostolellis, Panagiotis" userId="1b6c934f-d8c5-473c-9f45-0ec952064abc" providerId="ADAL" clId="{0EECD828-C5F7-44AB-AA9A-67639055BBAF}" dt="2018-01-24T22:02:31.559" v="3" actId="2696"/>
        <pc:sldMkLst>
          <pc:docMk/>
          <pc:sldMk cId="3780442819" sldId="272"/>
        </pc:sldMkLst>
      </pc:sldChg>
      <pc:sldChg chg="del">
        <pc:chgData name="Apostolellis, Panagiotis" userId="1b6c934f-d8c5-473c-9f45-0ec952064abc" providerId="ADAL" clId="{0EECD828-C5F7-44AB-AA9A-67639055BBAF}" dt="2018-01-24T22:02:31.590" v="7" actId="2696"/>
        <pc:sldMkLst>
          <pc:docMk/>
          <pc:sldMk cId="3838918953" sldId="273"/>
        </pc:sldMkLst>
      </pc:sldChg>
      <pc:sldChg chg="del">
        <pc:chgData name="Apostolellis, Panagiotis" userId="1b6c934f-d8c5-473c-9f45-0ec952064abc" providerId="ADAL" clId="{0EECD828-C5F7-44AB-AA9A-67639055BBAF}" dt="2018-01-24T22:02:31.593" v="8" actId="2696"/>
        <pc:sldMkLst>
          <pc:docMk/>
          <pc:sldMk cId="987286706" sldId="274"/>
        </pc:sldMkLst>
      </pc:sldChg>
      <pc:sldChg chg="del">
        <pc:chgData name="Apostolellis, Panagiotis" userId="1b6c934f-d8c5-473c-9f45-0ec952064abc" providerId="ADAL" clId="{0EECD828-C5F7-44AB-AA9A-67639055BBAF}" dt="2018-01-24T22:02:31.551" v="1" actId="2696"/>
        <pc:sldMkLst>
          <pc:docMk/>
          <pc:sldMk cId="1809589975" sldId="279"/>
        </pc:sldMkLst>
      </pc:sldChg>
      <pc:sldChg chg="del">
        <pc:chgData name="Apostolellis, Panagiotis" userId="1b6c934f-d8c5-473c-9f45-0ec952064abc" providerId="ADAL" clId="{0EECD828-C5F7-44AB-AA9A-67639055BBAF}" dt="2018-01-24T22:02:31.555" v="2" actId="2696"/>
        <pc:sldMkLst>
          <pc:docMk/>
          <pc:sldMk cId="3360704061" sldId="280"/>
        </pc:sldMkLst>
      </pc:sldChg>
      <pc:sldChg chg="del">
        <pc:chgData name="Apostolellis, Panagiotis" userId="1b6c934f-d8c5-473c-9f45-0ec952064abc" providerId="ADAL" clId="{0EECD828-C5F7-44AB-AA9A-67639055BBAF}" dt="2018-01-24T22:02:31.579" v="4" actId="2696"/>
        <pc:sldMkLst>
          <pc:docMk/>
          <pc:sldMk cId="1935719499" sldId="282"/>
        </pc:sldMkLst>
      </pc:sldChg>
      <pc:sldChg chg="del">
        <pc:chgData name="Apostolellis, Panagiotis" userId="1b6c934f-d8c5-473c-9f45-0ec952064abc" providerId="ADAL" clId="{0EECD828-C5F7-44AB-AA9A-67639055BBAF}" dt="2018-01-24T22:02:31.585" v="6" actId="2696"/>
        <pc:sldMkLst>
          <pc:docMk/>
          <pc:sldMk cId="784297515" sldId="290"/>
        </pc:sldMkLst>
      </pc:sldChg>
      <pc:sldChg chg="del">
        <pc:chgData name="Apostolellis, Panagiotis" userId="1b6c934f-d8c5-473c-9f45-0ec952064abc" providerId="ADAL" clId="{0EECD828-C5F7-44AB-AA9A-67639055BBAF}" dt="2018-01-24T22:02:31.596" v="9" actId="2696"/>
        <pc:sldMkLst>
          <pc:docMk/>
          <pc:sldMk cId="4040895022" sldId="293"/>
        </pc:sldMkLst>
      </pc:sldChg>
      <pc:sldChg chg="del">
        <pc:chgData name="Apostolellis, Panagiotis" userId="1b6c934f-d8c5-473c-9f45-0ec952064abc" providerId="ADAL" clId="{0EECD828-C5F7-44AB-AA9A-67639055BBAF}" dt="2018-01-24T22:02:31.603" v="11" actId="2696"/>
        <pc:sldMkLst>
          <pc:docMk/>
          <pc:sldMk cId="2001430156" sldId="294"/>
        </pc:sldMkLst>
      </pc:sldChg>
      <pc:sldChg chg="del">
        <pc:chgData name="Apostolellis, Panagiotis" userId="1b6c934f-d8c5-473c-9f45-0ec952064abc" providerId="ADAL" clId="{0EECD828-C5F7-44AB-AA9A-67639055BBAF}" dt="2018-01-24T22:02:31.599" v="10" actId="2696"/>
        <pc:sldMkLst>
          <pc:docMk/>
          <pc:sldMk cId="1068025635" sldId="295"/>
        </pc:sldMkLst>
      </pc:sldChg>
      <pc:sldChg chg="del">
        <pc:chgData name="Apostolellis, Panagiotis" userId="1b6c934f-d8c5-473c-9f45-0ec952064abc" providerId="ADAL" clId="{0EECD828-C5F7-44AB-AA9A-67639055BBAF}" dt="2018-01-24T22:02:31.582" v="5" actId="2696"/>
        <pc:sldMkLst>
          <pc:docMk/>
          <pc:sldMk cId="1999747954" sldId="297"/>
        </pc:sldMkLst>
      </pc:sldChg>
      <pc:sldChg chg="addSp delSp modSp add mod ord setBg">
        <pc:chgData name="Apostolellis, Panagiotis" userId="1b6c934f-d8c5-473c-9f45-0ec952064abc" providerId="ADAL" clId="{0EECD828-C5F7-44AB-AA9A-67639055BBAF}" dt="2018-01-24T23:40:01.816" v="1415" actId="20577"/>
        <pc:sldMkLst>
          <pc:docMk/>
          <pc:sldMk cId="3300475707" sldId="298"/>
        </pc:sldMkLst>
        <pc:spChg chg="mod">
          <ac:chgData name="Apostolellis, Panagiotis" userId="1b6c934f-d8c5-473c-9f45-0ec952064abc" providerId="ADAL" clId="{0EECD828-C5F7-44AB-AA9A-67639055BBAF}" dt="2018-01-24T23:39:41.372" v="1408" actId="26606"/>
          <ac:spMkLst>
            <pc:docMk/>
            <pc:sldMk cId="3300475707" sldId="298"/>
            <ac:spMk id="2" creationId="{CAAC2D9B-EC41-45BE-AD02-919F108E2C7D}"/>
          </ac:spMkLst>
        </pc:spChg>
        <pc:spChg chg="mod">
          <ac:chgData name="Apostolellis, Panagiotis" userId="1b6c934f-d8c5-473c-9f45-0ec952064abc" providerId="ADAL" clId="{0EECD828-C5F7-44AB-AA9A-67639055BBAF}" dt="2018-01-24T23:40:01.816" v="1415" actId="20577"/>
          <ac:spMkLst>
            <pc:docMk/>
            <pc:sldMk cId="3300475707" sldId="298"/>
            <ac:spMk id="3" creationId="{83BB14BB-76D3-4CC2-98FF-36E83DA208D2}"/>
          </ac:spMkLst>
        </pc:spChg>
        <pc:spChg chg="add del">
          <ac:chgData name="Apostolellis, Panagiotis" userId="1b6c934f-d8c5-473c-9f45-0ec952064abc" providerId="ADAL" clId="{0EECD828-C5F7-44AB-AA9A-67639055BBAF}" dt="2018-01-24T23:39:38.967" v="1403" actId="26606"/>
          <ac:spMkLst>
            <pc:docMk/>
            <pc:sldMk cId="3300475707" sldId="298"/>
            <ac:spMk id="71" creationId="{D87AB319-64C0-4E2D-B1CD-0A970301BEEA}"/>
          </ac:spMkLst>
        </pc:spChg>
        <pc:spChg chg="add del">
          <ac:chgData name="Apostolellis, Panagiotis" userId="1b6c934f-d8c5-473c-9f45-0ec952064abc" providerId="ADAL" clId="{0EECD828-C5F7-44AB-AA9A-67639055BBAF}" dt="2018-01-24T23:39:38.967" v="1403" actId="26606"/>
          <ac:spMkLst>
            <pc:docMk/>
            <pc:sldMk cId="3300475707" sldId="298"/>
            <ac:spMk id="73" creationId="{73B36B60-731F-409B-A240-BBF521AB746D}"/>
          </ac:spMkLst>
        </pc:spChg>
        <pc:spChg chg="add del">
          <ac:chgData name="Apostolellis, Panagiotis" userId="1b6c934f-d8c5-473c-9f45-0ec952064abc" providerId="ADAL" clId="{0EECD828-C5F7-44AB-AA9A-67639055BBAF}" dt="2018-01-24T23:39:40.325" v="1405" actId="26606"/>
          <ac:spMkLst>
            <pc:docMk/>
            <pc:sldMk cId="3300475707" sldId="298"/>
            <ac:spMk id="5124" creationId="{D87AB319-64C0-4E2D-B1CD-0A970301BEEA}"/>
          </ac:spMkLst>
        </pc:spChg>
        <pc:spChg chg="add del">
          <ac:chgData name="Apostolellis, Panagiotis" userId="1b6c934f-d8c5-473c-9f45-0ec952064abc" providerId="ADAL" clId="{0EECD828-C5F7-44AB-AA9A-67639055BBAF}" dt="2018-01-24T23:39:40.325" v="1405" actId="26606"/>
          <ac:spMkLst>
            <pc:docMk/>
            <pc:sldMk cId="3300475707" sldId="298"/>
            <ac:spMk id="5125" creationId="{F5586C31-848B-4D51-83B1-B9FD594E31ED}"/>
          </ac:spMkLst>
        </pc:spChg>
        <pc:spChg chg="add del">
          <ac:chgData name="Apostolellis, Panagiotis" userId="1b6c934f-d8c5-473c-9f45-0ec952064abc" providerId="ADAL" clId="{0EECD828-C5F7-44AB-AA9A-67639055BBAF}" dt="2018-01-24T23:39:41.364" v="1407" actId="26606"/>
          <ac:spMkLst>
            <pc:docMk/>
            <pc:sldMk cId="3300475707" sldId="298"/>
            <ac:spMk id="5127" creationId="{D87AB319-64C0-4E2D-B1CD-0A970301BEEA}"/>
          </ac:spMkLst>
        </pc:spChg>
        <pc:spChg chg="add del">
          <ac:chgData name="Apostolellis, Panagiotis" userId="1b6c934f-d8c5-473c-9f45-0ec952064abc" providerId="ADAL" clId="{0EECD828-C5F7-44AB-AA9A-67639055BBAF}" dt="2018-01-24T23:39:41.364" v="1407" actId="26606"/>
          <ac:spMkLst>
            <pc:docMk/>
            <pc:sldMk cId="3300475707" sldId="298"/>
            <ac:spMk id="5128" creationId="{73B36B60-731F-409B-A240-BBF521AB746D}"/>
          </ac:spMkLst>
        </pc:spChg>
        <pc:spChg chg="add">
          <ac:chgData name="Apostolellis, Panagiotis" userId="1b6c934f-d8c5-473c-9f45-0ec952064abc" providerId="ADAL" clId="{0EECD828-C5F7-44AB-AA9A-67639055BBAF}" dt="2018-01-24T23:39:41.372" v="1408" actId="26606"/>
          <ac:spMkLst>
            <pc:docMk/>
            <pc:sldMk cId="3300475707" sldId="298"/>
            <ac:spMk id="5130" creationId="{D87AB319-64C0-4E2D-B1CD-0A970301BEEA}"/>
          </ac:spMkLst>
        </pc:spChg>
        <pc:spChg chg="add">
          <ac:chgData name="Apostolellis, Panagiotis" userId="1b6c934f-d8c5-473c-9f45-0ec952064abc" providerId="ADAL" clId="{0EECD828-C5F7-44AB-AA9A-67639055BBAF}" dt="2018-01-24T23:39:41.372" v="1408" actId="26606"/>
          <ac:spMkLst>
            <pc:docMk/>
            <pc:sldMk cId="3300475707" sldId="298"/>
            <ac:spMk id="5131" creationId="{F5586C31-848B-4D51-83B1-B9FD594E31ED}"/>
          </ac:spMkLst>
        </pc:spChg>
        <pc:picChg chg="add mod ord">
          <ac:chgData name="Apostolellis, Panagiotis" userId="1b6c934f-d8c5-473c-9f45-0ec952064abc" providerId="ADAL" clId="{0EECD828-C5F7-44AB-AA9A-67639055BBAF}" dt="2018-01-24T23:39:48.654" v="1410" actId="1076"/>
          <ac:picMkLst>
            <pc:docMk/>
            <pc:sldMk cId="3300475707" sldId="298"/>
            <ac:picMk id="5122" creationId="{E6E5DA1E-6DE7-4E12-8583-7841E1A53ECC}"/>
          </ac:picMkLst>
        </pc:picChg>
      </pc:sldChg>
      <pc:sldChg chg="addSp delSp modSp add mod setBg delAnim modAnim">
        <pc:chgData name="Apostolellis, Panagiotis" userId="1b6c934f-d8c5-473c-9f45-0ec952064abc" providerId="ADAL" clId="{0EECD828-C5F7-44AB-AA9A-67639055BBAF}" dt="2018-01-24T22:57:45.323" v="517" actId="20577"/>
        <pc:sldMkLst>
          <pc:docMk/>
          <pc:sldMk cId="2185819902" sldId="299"/>
        </pc:sldMkLst>
        <pc:spChg chg="mod">
          <ac:chgData name="Apostolellis, Panagiotis" userId="1b6c934f-d8c5-473c-9f45-0ec952064abc" providerId="ADAL" clId="{0EECD828-C5F7-44AB-AA9A-67639055BBAF}" dt="2018-01-24T22:51:55.198" v="328" actId="20577"/>
          <ac:spMkLst>
            <pc:docMk/>
            <pc:sldMk cId="2185819902" sldId="299"/>
            <ac:spMk id="2" creationId="{5F584ADC-2CD6-417E-ABC4-EEB8BEB24AA8}"/>
          </ac:spMkLst>
        </pc:spChg>
        <pc:spChg chg="mod">
          <ac:chgData name="Apostolellis, Panagiotis" userId="1b6c934f-d8c5-473c-9f45-0ec952064abc" providerId="ADAL" clId="{0EECD828-C5F7-44AB-AA9A-67639055BBAF}" dt="2018-01-24T22:14:40.102" v="20" actId="1076"/>
          <ac:spMkLst>
            <pc:docMk/>
            <pc:sldMk cId="2185819902" sldId="299"/>
            <ac:spMk id="3" creationId="{481593BC-5340-4157-80A6-FDC6B4089FB4}"/>
          </ac:spMkLst>
        </pc:spChg>
        <pc:spChg chg="add mod">
          <ac:chgData name="Apostolellis, Panagiotis" userId="1b6c934f-d8c5-473c-9f45-0ec952064abc" providerId="ADAL" clId="{0EECD828-C5F7-44AB-AA9A-67639055BBAF}" dt="2018-01-24T22:57:45.323" v="517" actId="20577"/>
          <ac:spMkLst>
            <pc:docMk/>
            <pc:sldMk cId="2185819902" sldId="299"/>
            <ac:spMk id="4" creationId="{D92E90A2-5FD4-448E-A50F-F3419221A928}"/>
          </ac:spMkLst>
        </pc:spChg>
        <pc:spChg chg="add mod ord">
          <ac:chgData name="Apostolellis, Panagiotis" userId="1b6c934f-d8c5-473c-9f45-0ec952064abc" providerId="ADAL" clId="{0EECD828-C5F7-44AB-AA9A-67639055BBAF}" dt="2018-01-24T22:49:34.207" v="274" actId="171"/>
          <ac:spMkLst>
            <pc:docMk/>
            <pc:sldMk cId="2185819902" sldId="299"/>
            <ac:spMk id="5" creationId="{6C0337D3-C7D4-41AF-BA24-5A25F304D599}"/>
          </ac:spMkLst>
        </pc:spChg>
        <pc:spChg chg="add del mod">
          <ac:chgData name="Apostolellis, Panagiotis" userId="1b6c934f-d8c5-473c-9f45-0ec952064abc" providerId="ADAL" clId="{0EECD828-C5F7-44AB-AA9A-67639055BBAF}" dt="2018-01-24T22:39:58.816" v="211" actId="478"/>
          <ac:spMkLst>
            <pc:docMk/>
            <pc:sldMk cId="2185819902" sldId="299"/>
            <ac:spMk id="7" creationId="{F5125B73-AD12-458A-8DAA-FA740F971914}"/>
          </ac:spMkLst>
        </pc:spChg>
        <pc:spChg chg="add mod">
          <ac:chgData name="Apostolellis, Panagiotis" userId="1b6c934f-d8c5-473c-9f45-0ec952064abc" providerId="ADAL" clId="{0EECD828-C5F7-44AB-AA9A-67639055BBAF}" dt="2018-01-24T22:48:41.010" v="258" actId="403"/>
          <ac:spMkLst>
            <pc:docMk/>
            <pc:sldMk cId="2185819902" sldId="299"/>
            <ac:spMk id="8" creationId="{8B3A0F95-AC52-4A01-B000-C3BCC6595044}"/>
          </ac:spMkLst>
        </pc:spChg>
        <pc:spChg chg="add mod ord">
          <ac:chgData name="Apostolellis, Panagiotis" userId="1b6c934f-d8c5-473c-9f45-0ec952064abc" providerId="ADAL" clId="{0EECD828-C5F7-44AB-AA9A-67639055BBAF}" dt="2018-01-24T22:49:34.207" v="274" actId="171"/>
          <ac:spMkLst>
            <pc:docMk/>
            <pc:sldMk cId="2185819902" sldId="299"/>
            <ac:spMk id="10" creationId="{972B1332-DE36-48C7-9199-7D284E8891D9}"/>
          </ac:spMkLst>
        </pc:spChg>
        <pc:spChg chg="add mod ord">
          <ac:chgData name="Apostolellis, Panagiotis" userId="1b6c934f-d8c5-473c-9f45-0ec952064abc" providerId="ADAL" clId="{0EECD828-C5F7-44AB-AA9A-67639055BBAF}" dt="2018-01-24T22:49:34.207" v="274" actId="171"/>
          <ac:spMkLst>
            <pc:docMk/>
            <pc:sldMk cId="2185819902" sldId="299"/>
            <ac:spMk id="11" creationId="{88E88C4B-0155-4A45-9AA4-F1138D63FD0A}"/>
          </ac:spMkLst>
        </pc:spChg>
        <pc:spChg chg="add del">
          <ac:chgData name="Apostolellis, Panagiotis" userId="1b6c934f-d8c5-473c-9f45-0ec952064abc" providerId="ADAL" clId="{0EECD828-C5F7-44AB-AA9A-67639055BBAF}" dt="2018-01-24T22:12:20.429" v="17" actId="26606"/>
          <ac:spMkLst>
            <pc:docMk/>
            <pc:sldMk cId="2185819902" sldId="299"/>
            <ac:spMk id="71" creationId="{CD333CBE-B699-4E3B-9F45-C045F773434F}"/>
          </ac:spMkLst>
        </pc:spChg>
        <pc:spChg chg="add">
          <ac:chgData name="Apostolellis, Panagiotis" userId="1b6c934f-d8c5-473c-9f45-0ec952064abc" providerId="ADAL" clId="{0EECD828-C5F7-44AB-AA9A-67639055BBAF}" dt="2018-01-24T22:12:20.445" v="18" actId="26606"/>
          <ac:spMkLst>
            <pc:docMk/>
            <pc:sldMk cId="2185819902" sldId="299"/>
            <ac:spMk id="73" creationId="{73B36B60-731F-409B-A240-BBF521AB746D}"/>
          </ac:spMkLst>
        </pc:spChg>
        <pc:spChg chg="add">
          <ac:chgData name="Apostolellis, Panagiotis" userId="1b6c934f-d8c5-473c-9f45-0ec952064abc" providerId="ADAL" clId="{0EECD828-C5F7-44AB-AA9A-67639055BBAF}" dt="2018-01-24T22:12:20.445" v="18" actId="26606"/>
          <ac:spMkLst>
            <pc:docMk/>
            <pc:sldMk cId="2185819902" sldId="299"/>
            <ac:spMk id="1028" creationId="{D87AB319-64C0-4E2D-B1CD-0A970301BEEA}"/>
          </ac:spMkLst>
        </pc:spChg>
        <pc:graphicFrameChg chg="add mod">
          <ac:chgData name="Apostolellis, Panagiotis" userId="1b6c934f-d8c5-473c-9f45-0ec952064abc" providerId="ADAL" clId="{0EECD828-C5F7-44AB-AA9A-67639055BBAF}" dt="2018-01-24T22:55:52.077" v="397" actId="20577"/>
          <ac:graphicFrameMkLst>
            <pc:docMk/>
            <pc:sldMk cId="2185819902" sldId="299"/>
            <ac:graphicFrameMk id="6" creationId="{573369B7-098D-43E6-B950-955B5D24341B}"/>
          </ac:graphicFrameMkLst>
        </pc:graphicFrameChg>
        <pc:graphicFrameChg chg="add del mod">
          <ac:chgData name="Apostolellis, Panagiotis" userId="1b6c934f-d8c5-473c-9f45-0ec952064abc" providerId="ADAL" clId="{0EECD828-C5F7-44AB-AA9A-67639055BBAF}" dt="2018-01-24T22:55:52.076" v="396" actId="20577"/>
          <ac:graphicFrameMkLst>
            <pc:docMk/>
            <pc:sldMk cId="2185819902" sldId="299"/>
            <ac:graphicFrameMk id="13" creationId="{651F4B09-4312-43F4-95DF-9EE61F0BA647}"/>
          </ac:graphicFrameMkLst>
        </pc:graphicFrameChg>
        <pc:graphicFrameChg chg="add del mod">
          <ac:chgData name="Apostolellis, Panagiotis" userId="1b6c934f-d8c5-473c-9f45-0ec952064abc" providerId="ADAL" clId="{0EECD828-C5F7-44AB-AA9A-67639055BBAF}" dt="2018-01-24T22:55:52.075" v="395" actId="20577"/>
          <ac:graphicFrameMkLst>
            <pc:docMk/>
            <pc:sldMk cId="2185819902" sldId="299"/>
            <ac:graphicFrameMk id="14" creationId="{299CFED5-627D-469A-9A1E-CD0116715942}"/>
          </ac:graphicFrameMkLst>
        </pc:graphicFrameChg>
        <pc:picChg chg="add mod ord">
          <ac:chgData name="Apostolellis, Panagiotis" userId="1b6c934f-d8c5-473c-9f45-0ec952064abc" providerId="ADAL" clId="{0EECD828-C5F7-44AB-AA9A-67639055BBAF}" dt="2018-01-24T22:49:17.982" v="268" actId="167"/>
          <ac:picMkLst>
            <pc:docMk/>
            <pc:sldMk cId="2185819902" sldId="299"/>
            <ac:picMk id="1026" creationId="{BFF2F101-0B15-468F-985B-47F9DDD95849}"/>
          </ac:picMkLst>
        </pc:picChg>
      </pc:sldChg>
      <pc:sldChg chg="addSp delSp modSp add del mod ord modAnim">
        <pc:chgData name="Apostolellis, Panagiotis" userId="1b6c934f-d8c5-473c-9f45-0ec952064abc" providerId="ADAL" clId="{0EECD828-C5F7-44AB-AA9A-67639055BBAF}" dt="2018-01-24T22:57:55.233" v="518" actId="2696"/>
        <pc:sldMkLst>
          <pc:docMk/>
          <pc:sldMk cId="150467001" sldId="300"/>
        </pc:sldMkLst>
        <pc:spChg chg="add del">
          <ac:chgData name="Apostolellis, Panagiotis" userId="1b6c934f-d8c5-473c-9f45-0ec952064abc" providerId="ADAL" clId="{0EECD828-C5F7-44AB-AA9A-67639055BBAF}" dt="2018-01-24T22:47:48.311" v="247" actId="2696"/>
          <ac:spMkLst>
            <pc:docMk/>
            <pc:sldMk cId="150467001" sldId="300"/>
            <ac:spMk id="8" creationId="{43E0116D-6E7B-434C-934C-0697231FD7F3}"/>
          </ac:spMkLst>
        </pc:spChg>
        <pc:spChg chg="add del">
          <ac:chgData name="Apostolellis, Panagiotis" userId="1b6c934f-d8c5-473c-9f45-0ec952064abc" providerId="ADAL" clId="{0EECD828-C5F7-44AB-AA9A-67639055BBAF}" dt="2018-01-24T22:47:48.311" v="247" actId="2696"/>
          <ac:spMkLst>
            <pc:docMk/>
            <pc:sldMk cId="150467001" sldId="300"/>
            <ac:spMk id="9" creationId="{2C533B6F-CBD9-4C18-91F9-F7273A71B13F}"/>
          </ac:spMkLst>
        </pc:spChg>
        <pc:spChg chg="add del">
          <ac:chgData name="Apostolellis, Panagiotis" userId="1b6c934f-d8c5-473c-9f45-0ec952064abc" providerId="ADAL" clId="{0EECD828-C5F7-44AB-AA9A-67639055BBAF}" dt="2018-01-24T22:47:48.311" v="247" actId="2696"/>
          <ac:spMkLst>
            <pc:docMk/>
            <pc:sldMk cId="150467001" sldId="300"/>
            <ac:spMk id="10" creationId="{1F669DF2-2E86-42B5-B12B-72070A0E0E16}"/>
          </ac:spMkLst>
        </pc:spChg>
        <pc:spChg chg="add del">
          <ac:chgData name="Apostolellis, Panagiotis" userId="1b6c934f-d8c5-473c-9f45-0ec952064abc" providerId="ADAL" clId="{0EECD828-C5F7-44AB-AA9A-67639055BBAF}" dt="2018-01-24T22:47:48.311" v="247" actId="2696"/>
          <ac:spMkLst>
            <pc:docMk/>
            <pc:sldMk cId="150467001" sldId="300"/>
            <ac:spMk id="11" creationId="{2DC89348-FF71-4F50-803A-F9EFFA512F2D}"/>
          </ac:spMkLst>
        </pc:spChg>
        <pc:graphicFrameChg chg="add del mod">
          <ac:chgData name="Apostolellis, Panagiotis" userId="1b6c934f-d8c5-473c-9f45-0ec952064abc" providerId="ADAL" clId="{0EECD828-C5F7-44AB-AA9A-67639055BBAF}" dt="2018-01-24T22:47:48.311" v="247" actId="2696"/>
          <ac:graphicFrameMkLst>
            <pc:docMk/>
            <pc:sldMk cId="150467001" sldId="300"/>
            <ac:graphicFrameMk id="5" creationId="{9BC9E764-EA5B-4975-A6CB-31B04D763A12}"/>
          </ac:graphicFrameMkLst>
        </pc:graphicFrameChg>
        <pc:graphicFrameChg chg="add del mod">
          <ac:chgData name="Apostolellis, Panagiotis" userId="1b6c934f-d8c5-473c-9f45-0ec952064abc" providerId="ADAL" clId="{0EECD828-C5F7-44AB-AA9A-67639055BBAF}" dt="2018-01-24T22:47:48.311" v="247" actId="2696"/>
          <ac:graphicFrameMkLst>
            <pc:docMk/>
            <pc:sldMk cId="150467001" sldId="300"/>
            <ac:graphicFrameMk id="6" creationId="{7801D6BD-88CD-4EB3-997B-20512229F1DB}"/>
          </ac:graphicFrameMkLst>
        </pc:graphicFrameChg>
        <pc:graphicFrameChg chg="add del mod">
          <ac:chgData name="Apostolellis, Panagiotis" userId="1b6c934f-d8c5-473c-9f45-0ec952064abc" providerId="ADAL" clId="{0EECD828-C5F7-44AB-AA9A-67639055BBAF}" dt="2018-01-24T22:47:48.311" v="247" actId="2696"/>
          <ac:graphicFrameMkLst>
            <pc:docMk/>
            <pc:sldMk cId="150467001" sldId="300"/>
            <ac:graphicFrameMk id="7" creationId="{24685BC3-25E2-4399-963D-A4CEFD78CC21}"/>
          </ac:graphicFrameMkLst>
        </pc:graphicFrameChg>
        <pc:picChg chg="add del">
          <ac:chgData name="Apostolellis, Panagiotis" userId="1b6c934f-d8c5-473c-9f45-0ec952064abc" providerId="ADAL" clId="{0EECD828-C5F7-44AB-AA9A-67639055BBAF}" dt="2018-01-24T22:47:48.311" v="247" actId="2696"/>
          <ac:picMkLst>
            <pc:docMk/>
            <pc:sldMk cId="150467001" sldId="300"/>
            <ac:picMk id="4" creationId="{13F6B960-D5CC-4CD7-85A4-335DF5A8A9B8}"/>
          </ac:picMkLst>
        </pc:picChg>
      </pc:sldChg>
      <pc:sldChg chg="addSp delSp modSp add mod ord setBg modAnim modNotesTx">
        <pc:chgData name="Apostolellis, Panagiotis" userId="1b6c934f-d8c5-473c-9f45-0ec952064abc" providerId="ADAL" clId="{0EECD828-C5F7-44AB-AA9A-67639055BBAF}" dt="2018-01-24T23:32:38.933" v="1234" actId="20577"/>
        <pc:sldMkLst>
          <pc:docMk/>
          <pc:sldMk cId="2549616437" sldId="301"/>
        </pc:sldMkLst>
        <pc:spChg chg="mod">
          <ac:chgData name="Apostolellis, Panagiotis" userId="1b6c934f-d8c5-473c-9f45-0ec952064abc" providerId="ADAL" clId="{0EECD828-C5F7-44AB-AA9A-67639055BBAF}" dt="2018-01-24T23:06:51.061" v="523" actId="26606"/>
          <ac:spMkLst>
            <pc:docMk/>
            <pc:sldMk cId="2549616437" sldId="301"/>
            <ac:spMk id="2" creationId="{071C8B44-F63A-4536-B652-4584EF64AEF7}"/>
          </ac:spMkLst>
        </pc:spChg>
        <pc:spChg chg="mod">
          <ac:chgData name="Apostolellis, Panagiotis" userId="1b6c934f-d8c5-473c-9f45-0ec952064abc" providerId="ADAL" clId="{0EECD828-C5F7-44AB-AA9A-67639055BBAF}" dt="2018-01-24T23:29:28.604" v="1102" actId="113"/>
          <ac:spMkLst>
            <pc:docMk/>
            <pc:sldMk cId="2549616437" sldId="301"/>
            <ac:spMk id="3" creationId="{BC0BCB83-41D7-4C46-B4D1-9CD531C782C5}"/>
          </ac:spMkLst>
        </pc:spChg>
        <pc:spChg chg="add del mod">
          <ac:chgData name="Apostolellis, Panagiotis" userId="1b6c934f-d8c5-473c-9f45-0ec952064abc" providerId="ADAL" clId="{0EECD828-C5F7-44AB-AA9A-67639055BBAF}" dt="2018-01-24T23:23:00.047" v="895" actId="20577"/>
          <ac:spMkLst>
            <pc:docMk/>
            <pc:sldMk cId="2549616437" sldId="301"/>
            <ac:spMk id="4" creationId="{FECD81A5-0D7B-4789-A6BB-DCD752A006D8}"/>
          </ac:spMkLst>
        </pc:spChg>
        <pc:spChg chg="add mod">
          <ac:chgData name="Apostolellis, Panagiotis" userId="1b6c934f-d8c5-473c-9f45-0ec952064abc" providerId="ADAL" clId="{0EECD828-C5F7-44AB-AA9A-67639055BBAF}" dt="2018-01-24T23:32:38.933" v="1234" actId="20577"/>
          <ac:spMkLst>
            <pc:docMk/>
            <pc:sldMk cId="2549616437" sldId="301"/>
            <ac:spMk id="5" creationId="{00BDDA62-9A39-4A6A-8998-19D266B21F49}"/>
          </ac:spMkLst>
        </pc:spChg>
        <pc:spChg chg="add">
          <ac:chgData name="Apostolellis, Panagiotis" userId="1b6c934f-d8c5-473c-9f45-0ec952064abc" providerId="ADAL" clId="{0EECD828-C5F7-44AB-AA9A-67639055BBAF}" dt="2018-01-24T23:06:51.061" v="523" actId="26606"/>
          <ac:spMkLst>
            <pc:docMk/>
            <pc:sldMk cId="2549616437" sldId="301"/>
            <ac:spMk id="71" creationId="{07CEFFDD-605F-41E2-8017-6484074C5CAA}"/>
          </ac:spMkLst>
        </pc:spChg>
        <pc:picChg chg="add mod ord modCrop">
          <ac:chgData name="Apostolellis, Panagiotis" userId="1b6c934f-d8c5-473c-9f45-0ec952064abc" providerId="ADAL" clId="{0EECD828-C5F7-44AB-AA9A-67639055BBAF}" dt="2018-01-24T23:07:29.910" v="525" actId="1076"/>
          <ac:picMkLst>
            <pc:docMk/>
            <pc:sldMk cId="2549616437" sldId="301"/>
            <ac:picMk id="2050" creationId="{DE56F93E-A985-4568-BD6D-0C9525E688C6}"/>
          </ac:picMkLst>
        </pc:picChg>
      </pc:sldChg>
      <pc:sldChg chg="add del">
        <pc:chgData name="Apostolellis, Panagiotis" userId="1b6c934f-d8c5-473c-9f45-0ec952064abc" providerId="ADAL" clId="{0EECD828-C5F7-44AB-AA9A-67639055BBAF}" dt="2018-01-24T23:30:02.385" v="1105" actId="2696"/>
        <pc:sldMkLst>
          <pc:docMk/>
          <pc:sldMk cId="2206338370" sldId="302"/>
        </pc:sldMkLst>
      </pc:sldChg>
      <pc:sldChg chg="addSp delSp modSp add modTransition delAnim modAnim">
        <pc:chgData name="Apostolellis, Panagiotis" userId="1b6c934f-d8c5-473c-9f45-0ec952064abc" providerId="ADAL" clId="{0EECD828-C5F7-44AB-AA9A-67639055BBAF}" dt="2018-01-24T23:19:06.265" v="832" actId="20577"/>
        <pc:sldMkLst>
          <pc:docMk/>
          <pc:sldMk cId="2790709920" sldId="303"/>
        </pc:sldMkLst>
        <pc:spChg chg="mod">
          <ac:chgData name="Apostolellis, Panagiotis" userId="1b6c934f-d8c5-473c-9f45-0ec952064abc" providerId="ADAL" clId="{0EECD828-C5F7-44AB-AA9A-67639055BBAF}" dt="2018-01-24T22:51:59.574" v="336" actId="20577"/>
          <ac:spMkLst>
            <pc:docMk/>
            <pc:sldMk cId="2790709920" sldId="303"/>
            <ac:spMk id="2" creationId="{5F584ADC-2CD6-417E-ABC4-EEB8BEB24AA8}"/>
          </ac:spMkLst>
        </pc:spChg>
        <pc:spChg chg="mod">
          <ac:chgData name="Apostolellis, Panagiotis" userId="1b6c934f-d8c5-473c-9f45-0ec952064abc" providerId="ADAL" clId="{0EECD828-C5F7-44AB-AA9A-67639055BBAF}" dt="2018-01-24T23:16:44.930" v="720" actId="14100"/>
          <ac:spMkLst>
            <pc:docMk/>
            <pc:sldMk cId="2790709920" sldId="303"/>
            <ac:spMk id="3" creationId="{481593BC-5340-4157-80A6-FDC6B4089FB4}"/>
          </ac:spMkLst>
        </pc:spChg>
        <pc:spChg chg="mod">
          <ac:chgData name="Apostolellis, Panagiotis" userId="1b6c934f-d8c5-473c-9f45-0ec952064abc" providerId="ADAL" clId="{0EECD828-C5F7-44AB-AA9A-67639055BBAF}" dt="2018-01-24T23:19:06.265" v="832" actId="20577"/>
          <ac:spMkLst>
            <pc:docMk/>
            <pc:sldMk cId="2790709920" sldId="303"/>
            <ac:spMk id="4" creationId="{D92E90A2-5FD4-448E-A50F-F3419221A928}"/>
          </ac:spMkLst>
        </pc:spChg>
        <pc:spChg chg="del">
          <ac:chgData name="Apostolellis, Panagiotis" userId="1b6c934f-d8c5-473c-9f45-0ec952064abc" providerId="ADAL" clId="{0EECD828-C5F7-44AB-AA9A-67639055BBAF}" dt="2018-01-24T22:48:47.445" v="259" actId="478"/>
          <ac:spMkLst>
            <pc:docMk/>
            <pc:sldMk cId="2790709920" sldId="303"/>
            <ac:spMk id="5" creationId="{6C0337D3-C7D4-41AF-BA24-5A25F304D599}"/>
          </ac:spMkLst>
        </pc:spChg>
        <pc:spChg chg="add mod">
          <ac:chgData name="Apostolellis, Panagiotis" userId="1b6c934f-d8c5-473c-9f45-0ec952064abc" providerId="ADAL" clId="{0EECD828-C5F7-44AB-AA9A-67639055BBAF}" dt="2018-01-24T22:53:18.334" v="360" actId="1076"/>
          <ac:spMkLst>
            <pc:docMk/>
            <pc:sldMk cId="2790709920" sldId="303"/>
            <ac:spMk id="7" creationId="{7F2EA306-9755-4FC8-ACA7-63C054A9AA9B}"/>
          </ac:spMkLst>
        </pc:spChg>
        <pc:spChg chg="mod">
          <ac:chgData name="Apostolellis, Panagiotis" userId="1b6c934f-d8c5-473c-9f45-0ec952064abc" providerId="ADAL" clId="{0EECD828-C5F7-44AB-AA9A-67639055BBAF}" dt="2018-01-24T22:48:34.777" v="257" actId="403"/>
          <ac:spMkLst>
            <pc:docMk/>
            <pc:sldMk cId="2790709920" sldId="303"/>
            <ac:spMk id="8" creationId="{8B3A0F95-AC52-4A01-B000-C3BCC6595044}"/>
          </ac:spMkLst>
        </pc:spChg>
        <pc:spChg chg="del">
          <ac:chgData name="Apostolellis, Panagiotis" userId="1b6c934f-d8c5-473c-9f45-0ec952064abc" providerId="ADAL" clId="{0EECD828-C5F7-44AB-AA9A-67639055BBAF}" dt="2018-01-24T22:48:48.369" v="260" actId="478"/>
          <ac:spMkLst>
            <pc:docMk/>
            <pc:sldMk cId="2790709920" sldId="303"/>
            <ac:spMk id="10" creationId="{972B1332-DE36-48C7-9199-7D284E8891D9}"/>
          </ac:spMkLst>
        </pc:spChg>
        <pc:spChg chg="del">
          <ac:chgData name="Apostolellis, Panagiotis" userId="1b6c934f-d8c5-473c-9f45-0ec952064abc" providerId="ADAL" clId="{0EECD828-C5F7-44AB-AA9A-67639055BBAF}" dt="2018-01-24T22:48:48.932" v="261" actId="478"/>
          <ac:spMkLst>
            <pc:docMk/>
            <pc:sldMk cId="2790709920" sldId="303"/>
            <ac:spMk id="11" creationId="{88E88C4B-0155-4A45-9AA4-F1138D63FD0A}"/>
          </ac:spMkLst>
        </pc:spChg>
        <pc:spChg chg="add">
          <ac:chgData name="Apostolellis, Panagiotis" userId="1b6c934f-d8c5-473c-9f45-0ec952064abc" providerId="ADAL" clId="{0EECD828-C5F7-44AB-AA9A-67639055BBAF}" dt="2018-01-24T22:50:35.029" v="301" actId="20577"/>
          <ac:spMkLst>
            <pc:docMk/>
            <pc:sldMk cId="2790709920" sldId="303"/>
            <ac:spMk id="18" creationId="{1D0369C3-2B98-4605-B03A-F2573F8FABEE}"/>
          </ac:spMkLst>
        </pc:spChg>
        <pc:spChg chg="add">
          <ac:chgData name="Apostolellis, Panagiotis" userId="1b6c934f-d8c5-473c-9f45-0ec952064abc" providerId="ADAL" clId="{0EECD828-C5F7-44AB-AA9A-67639055BBAF}" dt="2018-01-24T22:50:35.029" v="301" actId="20577"/>
          <ac:spMkLst>
            <pc:docMk/>
            <pc:sldMk cId="2790709920" sldId="303"/>
            <ac:spMk id="19" creationId="{19C58494-72AA-402C-B66D-A57B3F0945B2}"/>
          </ac:spMkLst>
        </pc:spChg>
        <pc:spChg chg="add">
          <ac:chgData name="Apostolellis, Panagiotis" userId="1b6c934f-d8c5-473c-9f45-0ec952064abc" providerId="ADAL" clId="{0EECD828-C5F7-44AB-AA9A-67639055BBAF}" dt="2018-01-24T22:50:35.029" v="301" actId="20577"/>
          <ac:spMkLst>
            <pc:docMk/>
            <pc:sldMk cId="2790709920" sldId="303"/>
            <ac:spMk id="20" creationId="{67744633-4FF5-4EE7-B3BA-ECFAF40E858C}"/>
          </ac:spMkLst>
        </pc:spChg>
        <pc:spChg chg="add mod">
          <ac:chgData name="Apostolellis, Panagiotis" userId="1b6c934f-d8c5-473c-9f45-0ec952064abc" providerId="ADAL" clId="{0EECD828-C5F7-44AB-AA9A-67639055BBAF}" dt="2018-01-24T22:53:24.386" v="362" actId="1076"/>
          <ac:spMkLst>
            <pc:docMk/>
            <pc:sldMk cId="2790709920" sldId="303"/>
            <ac:spMk id="25" creationId="{C250634C-001B-4B31-BE38-1541A8D2F251}"/>
          </ac:spMkLst>
        </pc:spChg>
        <pc:spChg chg="add mod">
          <ac:chgData name="Apostolellis, Panagiotis" userId="1b6c934f-d8c5-473c-9f45-0ec952064abc" providerId="ADAL" clId="{0EECD828-C5F7-44AB-AA9A-67639055BBAF}" dt="2018-01-24T22:53:37.249" v="365" actId="1076"/>
          <ac:spMkLst>
            <pc:docMk/>
            <pc:sldMk cId="2790709920" sldId="303"/>
            <ac:spMk id="26" creationId="{B196EB1F-4602-41B7-8BF8-FFBF51E719D4}"/>
          </ac:spMkLst>
        </pc:spChg>
        <pc:spChg chg="add mod">
          <ac:chgData name="Apostolellis, Panagiotis" userId="1b6c934f-d8c5-473c-9f45-0ec952064abc" providerId="ADAL" clId="{0EECD828-C5F7-44AB-AA9A-67639055BBAF}" dt="2018-01-24T22:53:41.340" v="366" actId="1076"/>
          <ac:spMkLst>
            <pc:docMk/>
            <pc:sldMk cId="2790709920" sldId="303"/>
            <ac:spMk id="27" creationId="{851181EC-9E79-4D16-B85A-A65061B3181B}"/>
          </ac:spMkLst>
        </pc:spChg>
        <pc:graphicFrameChg chg="del mod">
          <ac:chgData name="Apostolellis, Panagiotis" userId="1b6c934f-d8c5-473c-9f45-0ec952064abc" providerId="ADAL" clId="{0EECD828-C5F7-44AB-AA9A-67639055BBAF}" dt="2018-01-24T22:49:43.596" v="275" actId="478"/>
          <ac:graphicFrameMkLst>
            <pc:docMk/>
            <pc:sldMk cId="2790709920" sldId="303"/>
            <ac:graphicFrameMk id="6" creationId="{573369B7-098D-43E6-B950-955B5D24341B}"/>
          </ac:graphicFrameMkLst>
        </pc:graphicFrameChg>
        <pc:graphicFrameChg chg="del mod">
          <ac:chgData name="Apostolellis, Panagiotis" userId="1b6c934f-d8c5-473c-9f45-0ec952064abc" providerId="ADAL" clId="{0EECD828-C5F7-44AB-AA9A-67639055BBAF}" dt="2018-01-24T22:49:43.596" v="275" actId="478"/>
          <ac:graphicFrameMkLst>
            <pc:docMk/>
            <pc:sldMk cId="2790709920" sldId="303"/>
            <ac:graphicFrameMk id="13" creationId="{651F4B09-4312-43F4-95DF-9EE61F0BA647}"/>
          </ac:graphicFrameMkLst>
        </pc:graphicFrameChg>
        <pc:graphicFrameChg chg="del mod">
          <ac:chgData name="Apostolellis, Panagiotis" userId="1b6c934f-d8c5-473c-9f45-0ec952064abc" providerId="ADAL" clId="{0EECD828-C5F7-44AB-AA9A-67639055BBAF}" dt="2018-01-24T22:49:43.596" v="275" actId="478"/>
          <ac:graphicFrameMkLst>
            <pc:docMk/>
            <pc:sldMk cId="2790709920" sldId="303"/>
            <ac:graphicFrameMk id="14" creationId="{299CFED5-627D-469A-9A1E-CD0116715942}"/>
          </ac:graphicFrameMkLst>
        </pc:graphicFrameChg>
        <pc:graphicFrameChg chg="add del mod">
          <ac:chgData name="Apostolellis, Panagiotis" userId="1b6c934f-d8c5-473c-9f45-0ec952064abc" providerId="ADAL" clId="{0EECD828-C5F7-44AB-AA9A-67639055BBAF}" dt="2018-01-24T22:50:26.594" v="300" actId="478"/>
          <ac:graphicFrameMkLst>
            <pc:docMk/>
            <pc:sldMk cId="2790709920" sldId="303"/>
            <ac:graphicFrameMk id="15" creationId="{B748B57D-A41C-461E-8BF5-815C1FC70BC4}"/>
          </ac:graphicFrameMkLst>
        </pc:graphicFrameChg>
        <pc:graphicFrameChg chg="add del mod">
          <ac:chgData name="Apostolellis, Panagiotis" userId="1b6c934f-d8c5-473c-9f45-0ec952064abc" providerId="ADAL" clId="{0EECD828-C5F7-44AB-AA9A-67639055BBAF}" dt="2018-01-24T22:50:26.594" v="300" actId="478"/>
          <ac:graphicFrameMkLst>
            <pc:docMk/>
            <pc:sldMk cId="2790709920" sldId="303"/>
            <ac:graphicFrameMk id="16" creationId="{899D7760-0AA8-4E92-83CD-58242AC23E9B}"/>
          </ac:graphicFrameMkLst>
        </pc:graphicFrameChg>
        <pc:graphicFrameChg chg="add del mod">
          <ac:chgData name="Apostolellis, Panagiotis" userId="1b6c934f-d8c5-473c-9f45-0ec952064abc" providerId="ADAL" clId="{0EECD828-C5F7-44AB-AA9A-67639055BBAF}" dt="2018-01-24T22:50:26.594" v="300" actId="478"/>
          <ac:graphicFrameMkLst>
            <pc:docMk/>
            <pc:sldMk cId="2790709920" sldId="303"/>
            <ac:graphicFrameMk id="17" creationId="{E652DACF-0CDF-4BF6-9DB5-A7A114D392B6}"/>
          </ac:graphicFrameMkLst>
        </pc:graphicFrameChg>
        <pc:graphicFrameChg chg="add del mod">
          <ac:chgData name="Apostolellis, Panagiotis" userId="1b6c934f-d8c5-473c-9f45-0ec952064abc" providerId="ADAL" clId="{0EECD828-C5F7-44AB-AA9A-67639055BBAF}" dt="2018-01-24T22:56:00.792" v="400" actId="20577"/>
          <ac:graphicFrameMkLst>
            <pc:docMk/>
            <pc:sldMk cId="2790709920" sldId="303"/>
            <ac:graphicFrameMk id="21" creationId="{3B06EA78-D66B-4236-B1D0-465E71146DF3}"/>
          </ac:graphicFrameMkLst>
        </pc:graphicFrameChg>
        <pc:graphicFrameChg chg="add mod">
          <ac:chgData name="Apostolellis, Panagiotis" userId="1b6c934f-d8c5-473c-9f45-0ec952064abc" providerId="ADAL" clId="{0EECD828-C5F7-44AB-AA9A-67639055BBAF}" dt="2018-01-24T22:56:00.792" v="399" actId="20577"/>
          <ac:graphicFrameMkLst>
            <pc:docMk/>
            <pc:sldMk cId="2790709920" sldId="303"/>
            <ac:graphicFrameMk id="22" creationId="{BADC66EA-15C7-4F59-91A1-2F402F010E1F}"/>
          </ac:graphicFrameMkLst>
        </pc:graphicFrameChg>
        <pc:graphicFrameChg chg="add mod">
          <ac:chgData name="Apostolellis, Panagiotis" userId="1b6c934f-d8c5-473c-9f45-0ec952064abc" providerId="ADAL" clId="{0EECD828-C5F7-44AB-AA9A-67639055BBAF}" dt="2018-01-24T22:56:00.792" v="398" actId="20577"/>
          <ac:graphicFrameMkLst>
            <pc:docMk/>
            <pc:sldMk cId="2790709920" sldId="303"/>
            <ac:graphicFrameMk id="23" creationId="{46559350-618E-4C15-94D2-E0851D57299F}"/>
          </ac:graphicFrameMkLst>
        </pc:graphicFrameChg>
      </pc:sldChg>
      <pc:sldChg chg="modSp add ord modNotesTx">
        <pc:chgData name="Apostolellis, Panagiotis" userId="1b6c934f-d8c5-473c-9f45-0ec952064abc" providerId="ADAL" clId="{0EECD828-C5F7-44AB-AA9A-67639055BBAF}" dt="2018-01-24T23:40:28.214" v="1416" actId="20577"/>
        <pc:sldMkLst>
          <pc:docMk/>
          <pc:sldMk cId="3973809105" sldId="304"/>
        </pc:sldMkLst>
        <pc:spChg chg="mod">
          <ac:chgData name="Apostolellis, Panagiotis" userId="1b6c934f-d8c5-473c-9f45-0ec952064abc" providerId="ADAL" clId="{0EECD828-C5F7-44AB-AA9A-67639055BBAF}" dt="2018-01-24T23:40:28.214" v="1416" actId="20577"/>
          <ac:spMkLst>
            <pc:docMk/>
            <pc:sldMk cId="3973809105" sldId="304"/>
            <ac:spMk id="2" creationId="{420F7D41-4213-4467-8DCE-F16EB3738B14}"/>
          </ac:spMkLst>
        </pc:spChg>
        <pc:spChg chg="mod">
          <ac:chgData name="Apostolellis, Panagiotis" userId="1b6c934f-d8c5-473c-9f45-0ec952064abc" providerId="ADAL" clId="{0EECD828-C5F7-44AB-AA9A-67639055BBAF}" dt="2018-01-24T23:31:59.271" v="1227" actId="20577"/>
          <ac:spMkLst>
            <pc:docMk/>
            <pc:sldMk cId="3973809105" sldId="304"/>
            <ac:spMk id="3" creationId="{19A706CC-68CD-4886-9CEA-85B0295D9BF0}"/>
          </ac:spMkLst>
        </pc:spChg>
        <pc:spChg chg="mod">
          <ac:chgData name="Apostolellis, Panagiotis" userId="1b6c934f-d8c5-473c-9f45-0ec952064abc" providerId="ADAL" clId="{0EECD828-C5F7-44AB-AA9A-67639055BBAF}" dt="2018-01-24T23:32:10.480" v="1229" actId="1076"/>
          <ac:spMkLst>
            <pc:docMk/>
            <pc:sldMk cId="3973809105" sldId="304"/>
            <ac:spMk id="4" creationId="{0083F2A4-0BF9-4B99-A9F3-5EE1C6D0B666}"/>
          </ac:spMkLst>
        </pc:spChg>
      </pc:sldChg>
    </pc:docChg>
  </pc:docChgLst>
  <pc:docChgLst>
    <pc:chgData name="Panagiotis Apostolellis" userId="1b6c934f-d8c5-473c-9f45-0ec952064abc" providerId="ADAL" clId="{FA27B391-7364-409C-8999-197A5150C7B1}"/>
    <pc:docChg chg="modSld">
      <pc:chgData name="Panagiotis Apostolellis" userId="1b6c934f-d8c5-473c-9f45-0ec952064abc" providerId="ADAL" clId="{FA27B391-7364-409C-8999-197A5150C7B1}" dt="2018-01-25T16:24:27.122" v="38"/>
      <pc:docMkLst>
        <pc:docMk/>
      </pc:docMkLst>
      <pc:sldChg chg="modAnim">
        <pc:chgData name="Panagiotis Apostolellis" userId="1b6c934f-d8c5-473c-9f45-0ec952064abc" providerId="ADAL" clId="{FA27B391-7364-409C-8999-197A5150C7B1}" dt="2018-01-25T15:11:04.154" v="7"/>
        <pc:sldMkLst>
          <pc:docMk/>
          <pc:sldMk cId="1704203199" sldId="283"/>
        </pc:sldMkLst>
      </pc:sldChg>
      <pc:sldChg chg="modSp">
        <pc:chgData name="Panagiotis Apostolellis" userId="1b6c934f-d8c5-473c-9f45-0ec952064abc" providerId="ADAL" clId="{FA27B391-7364-409C-8999-197A5150C7B1}" dt="2018-01-25T16:19:47.392" v="27"/>
        <pc:sldMkLst>
          <pc:docMk/>
          <pc:sldMk cId="2185819902" sldId="299"/>
        </pc:sldMkLst>
        <pc:graphicFrameChg chg="mod">
          <ac:chgData name="Panagiotis Apostolellis" userId="1b6c934f-d8c5-473c-9f45-0ec952064abc" providerId="ADAL" clId="{FA27B391-7364-409C-8999-197A5150C7B1}" dt="2018-01-25T16:19:47.392" v="27"/>
          <ac:graphicFrameMkLst>
            <pc:docMk/>
            <pc:sldMk cId="2185819902" sldId="299"/>
            <ac:graphicFrameMk id="6" creationId="{573369B7-098D-43E6-B950-955B5D24341B}"/>
          </ac:graphicFrameMkLst>
        </pc:graphicFrameChg>
        <pc:graphicFrameChg chg="mod">
          <ac:chgData name="Panagiotis Apostolellis" userId="1b6c934f-d8c5-473c-9f45-0ec952064abc" providerId="ADAL" clId="{FA27B391-7364-409C-8999-197A5150C7B1}" dt="2018-01-25T16:19:47.389" v="26"/>
          <ac:graphicFrameMkLst>
            <pc:docMk/>
            <pc:sldMk cId="2185819902" sldId="299"/>
            <ac:graphicFrameMk id="13" creationId="{651F4B09-4312-43F4-95DF-9EE61F0BA647}"/>
          </ac:graphicFrameMkLst>
        </pc:graphicFrameChg>
        <pc:graphicFrameChg chg="mod">
          <ac:chgData name="Panagiotis Apostolellis" userId="1b6c934f-d8c5-473c-9f45-0ec952064abc" providerId="ADAL" clId="{FA27B391-7364-409C-8999-197A5150C7B1}" dt="2018-01-25T16:19:47.387" v="25"/>
          <ac:graphicFrameMkLst>
            <pc:docMk/>
            <pc:sldMk cId="2185819902" sldId="299"/>
            <ac:graphicFrameMk id="14" creationId="{299CFED5-627D-469A-9A1E-CD0116715942}"/>
          </ac:graphicFrameMkLst>
        </pc:graphicFrameChg>
      </pc:sldChg>
      <pc:sldChg chg="modSp">
        <pc:chgData name="Panagiotis Apostolellis" userId="1b6c934f-d8c5-473c-9f45-0ec952064abc" providerId="ADAL" clId="{FA27B391-7364-409C-8999-197A5150C7B1}" dt="2018-01-25T16:24:27.122" v="38"/>
        <pc:sldMkLst>
          <pc:docMk/>
          <pc:sldMk cId="2790709920" sldId="303"/>
        </pc:sldMkLst>
        <pc:spChg chg="mod">
          <ac:chgData name="Panagiotis Apostolellis" userId="1b6c934f-d8c5-473c-9f45-0ec952064abc" providerId="ADAL" clId="{FA27B391-7364-409C-8999-197A5150C7B1}" dt="2018-01-25T16:20:42.519" v="33" actId="20577"/>
          <ac:spMkLst>
            <pc:docMk/>
            <pc:sldMk cId="2790709920" sldId="303"/>
            <ac:spMk id="4" creationId="{D92E90A2-5FD4-448E-A50F-F3419221A928}"/>
          </ac:spMkLst>
        </pc:spChg>
        <pc:graphicFrameChg chg="mod">
          <ac:chgData name="Panagiotis Apostolellis" userId="1b6c934f-d8c5-473c-9f45-0ec952064abc" providerId="ADAL" clId="{FA27B391-7364-409C-8999-197A5150C7B1}" dt="2018-01-25T16:24:27.122" v="38"/>
          <ac:graphicFrameMkLst>
            <pc:docMk/>
            <pc:sldMk cId="2790709920" sldId="303"/>
            <ac:graphicFrameMk id="21" creationId="{3B06EA78-D66B-4236-B1D0-465E71146DF3}"/>
          </ac:graphicFrameMkLst>
        </pc:graphicFrameChg>
        <pc:graphicFrameChg chg="mod">
          <ac:chgData name="Panagiotis Apostolellis" userId="1b6c934f-d8c5-473c-9f45-0ec952064abc" providerId="ADAL" clId="{FA27B391-7364-409C-8999-197A5150C7B1}" dt="2018-01-25T16:24:27.122" v="37"/>
          <ac:graphicFrameMkLst>
            <pc:docMk/>
            <pc:sldMk cId="2790709920" sldId="303"/>
            <ac:graphicFrameMk id="22" creationId="{BADC66EA-15C7-4F59-91A1-2F402F010E1F}"/>
          </ac:graphicFrameMkLst>
        </pc:graphicFrameChg>
        <pc:graphicFrameChg chg="mod">
          <ac:chgData name="Panagiotis Apostolellis" userId="1b6c934f-d8c5-473c-9f45-0ec952064abc" providerId="ADAL" clId="{FA27B391-7364-409C-8999-197A5150C7B1}" dt="2018-01-25T16:24:27.122" v="36"/>
          <ac:graphicFrameMkLst>
            <pc:docMk/>
            <pc:sldMk cId="2790709920" sldId="303"/>
            <ac:graphicFrameMk id="23" creationId="{46559350-618E-4C15-94D2-E0851D57299F}"/>
          </ac:graphicFrameMkLst>
        </pc:graphicFrameChg>
      </pc:sldChg>
    </pc:docChg>
  </pc:docChgLst>
  <pc:docChgLst>
    <pc:chgData name="Apostolellis, Panagiotis" userId="1b6c934f-d8c5-473c-9f45-0ec952064abc" providerId="ADAL" clId="{FA27B391-7364-409C-8999-197A5150C7B1}"/>
    <pc:docChg chg="undo custSel modSld">
      <pc:chgData name="Apostolellis, Panagiotis" userId="1b6c934f-d8c5-473c-9f45-0ec952064abc" providerId="ADAL" clId="{FA27B391-7364-409C-8999-197A5150C7B1}" dt="2018-01-25T14:45:57.741" v="214" actId="114"/>
      <pc:docMkLst>
        <pc:docMk/>
      </pc:docMkLst>
      <pc:sldChg chg="addSp modSp">
        <pc:chgData name="Apostolellis, Panagiotis" userId="1b6c934f-d8c5-473c-9f45-0ec952064abc" providerId="ADAL" clId="{FA27B391-7364-409C-8999-197A5150C7B1}" dt="2018-01-25T14:45:16.635" v="203" actId="20577"/>
        <pc:sldMkLst>
          <pc:docMk/>
          <pc:sldMk cId="1704203199" sldId="283"/>
        </pc:sldMkLst>
        <pc:spChg chg="mod">
          <ac:chgData name="Apostolellis, Panagiotis" userId="1b6c934f-d8c5-473c-9f45-0ec952064abc" providerId="ADAL" clId="{FA27B391-7364-409C-8999-197A5150C7B1}" dt="2018-01-25T14:45:16.635" v="203" actId="20577"/>
          <ac:spMkLst>
            <pc:docMk/>
            <pc:sldMk cId="1704203199" sldId="283"/>
            <ac:spMk id="3" creationId="{8D255F76-30FC-444F-A60C-5EAC88BEA0F9}"/>
          </ac:spMkLst>
        </pc:spChg>
        <pc:spChg chg="add mod">
          <ac:chgData name="Apostolellis, Panagiotis" userId="1b6c934f-d8c5-473c-9f45-0ec952064abc" providerId="ADAL" clId="{FA27B391-7364-409C-8999-197A5150C7B1}" dt="2018-01-25T14:41:48.394" v="169" actId="1076"/>
          <ac:spMkLst>
            <pc:docMk/>
            <pc:sldMk cId="1704203199" sldId="283"/>
            <ac:spMk id="4" creationId="{720B510A-E404-4D8B-B995-4950DE96A959}"/>
          </ac:spMkLst>
        </pc:spChg>
        <pc:spChg chg="add mod">
          <ac:chgData name="Apostolellis, Panagiotis" userId="1b6c934f-d8c5-473c-9f45-0ec952064abc" providerId="ADAL" clId="{FA27B391-7364-409C-8999-197A5150C7B1}" dt="2018-01-25T14:41:57.581" v="170" actId="571"/>
          <ac:spMkLst>
            <pc:docMk/>
            <pc:sldMk cId="1704203199" sldId="283"/>
            <ac:spMk id="7" creationId="{C2CF5E79-3762-4EA9-BB25-CB13B778DF52}"/>
          </ac:spMkLst>
        </pc:spChg>
        <pc:spChg chg="add mod">
          <ac:chgData name="Apostolellis, Panagiotis" userId="1b6c934f-d8c5-473c-9f45-0ec952064abc" providerId="ADAL" clId="{FA27B391-7364-409C-8999-197A5150C7B1}" dt="2018-01-25T14:42:07.794" v="171" actId="571"/>
          <ac:spMkLst>
            <pc:docMk/>
            <pc:sldMk cId="1704203199" sldId="283"/>
            <ac:spMk id="8" creationId="{9850BBDF-F892-467E-9F0E-3844A9056581}"/>
          </ac:spMkLst>
        </pc:spChg>
        <pc:spChg chg="add mod">
          <ac:chgData name="Apostolellis, Panagiotis" userId="1b6c934f-d8c5-473c-9f45-0ec952064abc" providerId="ADAL" clId="{FA27B391-7364-409C-8999-197A5150C7B1}" dt="2018-01-25T14:43:26.320" v="178" actId="1035"/>
          <ac:spMkLst>
            <pc:docMk/>
            <pc:sldMk cId="1704203199" sldId="283"/>
            <ac:spMk id="9" creationId="{354807E4-443E-407D-A93A-F75D72D2162F}"/>
          </ac:spMkLst>
        </pc:spChg>
        <pc:spChg chg="add mod">
          <ac:chgData name="Apostolellis, Panagiotis" userId="1b6c934f-d8c5-473c-9f45-0ec952064abc" providerId="ADAL" clId="{FA27B391-7364-409C-8999-197A5150C7B1}" dt="2018-01-25T14:42:44.738" v="174" actId="1035"/>
          <ac:spMkLst>
            <pc:docMk/>
            <pc:sldMk cId="1704203199" sldId="283"/>
            <ac:spMk id="10" creationId="{843C79F5-4EFC-4971-80F3-E170C6023C55}"/>
          </ac:spMkLst>
        </pc:spChg>
        <pc:spChg chg="add mod">
          <ac:chgData name="Apostolellis, Panagiotis" userId="1b6c934f-d8c5-473c-9f45-0ec952064abc" providerId="ADAL" clId="{FA27B391-7364-409C-8999-197A5150C7B1}" dt="2018-01-25T14:43:04.805" v="175" actId="571"/>
          <ac:spMkLst>
            <pc:docMk/>
            <pc:sldMk cId="1704203199" sldId="283"/>
            <ac:spMk id="11" creationId="{0B5CDAA9-5261-4F6E-8610-7AEC5035BDF4}"/>
          </ac:spMkLst>
        </pc:spChg>
      </pc:sldChg>
      <pc:sldChg chg="modSp">
        <pc:chgData name="Apostolellis, Panagiotis" userId="1b6c934f-d8c5-473c-9f45-0ec952064abc" providerId="ADAL" clId="{FA27B391-7364-409C-8999-197A5150C7B1}" dt="2018-01-25T14:40:21.925" v="2" actId="114"/>
        <pc:sldMkLst>
          <pc:docMk/>
          <pc:sldMk cId="2185819902" sldId="299"/>
        </pc:sldMkLst>
        <pc:graphicFrameChg chg="mod">
          <ac:chgData name="Apostolellis, Panagiotis" userId="1b6c934f-d8c5-473c-9f45-0ec952064abc" providerId="ADAL" clId="{FA27B391-7364-409C-8999-197A5150C7B1}" dt="2018-01-25T14:40:21.923" v="0" actId="114"/>
          <ac:graphicFrameMkLst>
            <pc:docMk/>
            <pc:sldMk cId="2185819902" sldId="299"/>
            <ac:graphicFrameMk id="6" creationId="{573369B7-098D-43E6-B950-955B5D24341B}"/>
          </ac:graphicFrameMkLst>
        </pc:graphicFrameChg>
        <pc:graphicFrameChg chg="mod">
          <ac:chgData name="Apostolellis, Panagiotis" userId="1b6c934f-d8c5-473c-9f45-0ec952064abc" providerId="ADAL" clId="{FA27B391-7364-409C-8999-197A5150C7B1}" dt="2018-01-25T14:40:21.924" v="1" actId="114"/>
          <ac:graphicFrameMkLst>
            <pc:docMk/>
            <pc:sldMk cId="2185819902" sldId="299"/>
            <ac:graphicFrameMk id="13" creationId="{651F4B09-4312-43F4-95DF-9EE61F0BA647}"/>
          </ac:graphicFrameMkLst>
        </pc:graphicFrameChg>
        <pc:graphicFrameChg chg="mod">
          <ac:chgData name="Apostolellis, Panagiotis" userId="1b6c934f-d8c5-473c-9f45-0ec952064abc" providerId="ADAL" clId="{FA27B391-7364-409C-8999-197A5150C7B1}" dt="2018-01-25T14:40:21.925" v="2" actId="114"/>
          <ac:graphicFrameMkLst>
            <pc:docMk/>
            <pc:sldMk cId="2185819902" sldId="299"/>
            <ac:graphicFrameMk id="14" creationId="{299CFED5-627D-469A-9A1E-CD0116715942}"/>
          </ac:graphicFrameMkLst>
        </pc:graphicFrameChg>
      </pc:sldChg>
      <pc:sldChg chg="modSp">
        <pc:chgData name="Apostolellis, Panagiotis" userId="1b6c934f-d8c5-473c-9f45-0ec952064abc" providerId="ADAL" clId="{FA27B391-7364-409C-8999-197A5150C7B1}" dt="2018-01-25T14:45:57.741" v="214" actId="114"/>
        <pc:sldMkLst>
          <pc:docMk/>
          <pc:sldMk cId="2790709920" sldId="303"/>
        </pc:sldMkLst>
        <pc:spChg chg="mod">
          <ac:chgData name="Apostolellis, Panagiotis" userId="1b6c934f-d8c5-473c-9f45-0ec952064abc" providerId="ADAL" clId="{FA27B391-7364-409C-8999-197A5150C7B1}" dt="2018-01-25T14:45:57.741" v="214" actId="114"/>
          <ac:spMkLst>
            <pc:docMk/>
            <pc:sldMk cId="2790709920" sldId="303"/>
            <ac:spMk id="4" creationId="{D92E90A2-5FD4-448E-A50F-F3419221A928}"/>
          </ac:spMkLst>
        </pc:spChg>
        <pc:graphicFrameChg chg="mod">
          <ac:chgData name="Apostolellis, Panagiotis" userId="1b6c934f-d8c5-473c-9f45-0ec952064abc" providerId="ADAL" clId="{FA27B391-7364-409C-8999-197A5150C7B1}" dt="2018-01-25T14:40:22.331" v="3" actId="114"/>
          <ac:graphicFrameMkLst>
            <pc:docMk/>
            <pc:sldMk cId="2790709920" sldId="303"/>
            <ac:graphicFrameMk id="21" creationId="{3B06EA78-D66B-4236-B1D0-465E71146DF3}"/>
          </ac:graphicFrameMkLst>
        </pc:graphicFrameChg>
        <pc:graphicFrameChg chg="mod">
          <ac:chgData name="Apostolellis, Panagiotis" userId="1b6c934f-d8c5-473c-9f45-0ec952064abc" providerId="ADAL" clId="{FA27B391-7364-409C-8999-197A5150C7B1}" dt="2018-01-25T14:40:22.332" v="4" actId="114"/>
          <ac:graphicFrameMkLst>
            <pc:docMk/>
            <pc:sldMk cId="2790709920" sldId="303"/>
            <ac:graphicFrameMk id="22" creationId="{BADC66EA-15C7-4F59-91A1-2F402F010E1F}"/>
          </ac:graphicFrameMkLst>
        </pc:graphicFrameChg>
        <pc:graphicFrameChg chg="mod">
          <ac:chgData name="Apostolellis, Panagiotis" userId="1b6c934f-d8c5-473c-9f45-0ec952064abc" providerId="ADAL" clId="{FA27B391-7364-409C-8999-197A5150C7B1}" dt="2018-01-25T14:40:22.333" v="5" actId="114"/>
          <ac:graphicFrameMkLst>
            <pc:docMk/>
            <pc:sldMk cId="2790709920" sldId="303"/>
            <ac:graphicFrameMk id="23" creationId="{46559350-618E-4C15-94D2-E0851D57299F}"/>
          </ac:graphicFrameMkLst>
        </pc:graphicFrame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Python_(programming_language)#Statements_and_control_flo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lecture notes will go down here.</a:t>
            </a:r>
          </a:p>
        </p:txBody>
      </p:sp>
      <p:sp>
        <p:nvSpPr>
          <p:cNvPr id="4" name="Slide Number Placeholder 3"/>
          <p:cNvSpPr>
            <a:spLocks noGrp="1"/>
          </p:cNvSpPr>
          <p:nvPr>
            <p:ph type="sldNum" sz="quarter" idx="10"/>
          </p:nvPr>
        </p:nvSpPr>
        <p:spPr/>
        <p:txBody>
          <a:bodyPr/>
          <a:lstStyle/>
          <a:p>
            <a:fld id="{65F0A651-CBE8-4D52-83AA-B624D65496CF}" type="slidenum">
              <a:rPr lang="en-US" smtClean="0"/>
              <a:t>1</a:t>
            </a:fld>
            <a:endParaRPr lang="en-US"/>
          </a:p>
        </p:txBody>
      </p:sp>
    </p:spTree>
    <p:extLst>
      <p:ext uri="{BB962C8B-B14F-4D97-AF65-F5344CB8AC3E}">
        <p14:creationId xmlns:p14="http://schemas.microsoft.com/office/powerpoint/2010/main" val="412101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“Class”==3 produces a value (False) which makes it an expression</a:t>
            </a:r>
          </a:p>
          <a:p>
            <a:r>
              <a:rPr lang="en-US" dirty="0"/>
              <a:t>The “print” function does something, which makes it a statement</a:t>
            </a:r>
          </a:p>
        </p:txBody>
      </p:sp>
      <p:sp>
        <p:nvSpPr>
          <p:cNvPr id="4" name="Slide Number Placeholder 3"/>
          <p:cNvSpPr>
            <a:spLocks noGrp="1"/>
          </p:cNvSpPr>
          <p:nvPr>
            <p:ph type="sldNum" sz="quarter" idx="10"/>
          </p:nvPr>
        </p:nvSpPr>
        <p:spPr/>
        <p:txBody>
          <a:bodyPr/>
          <a:lstStyle/>
          <a:p>
            <a:fld id="{65F0A651-CBE8-4D52-83AA-B624D65496CF}" type="slidenum">
              <a:rPr lang="en-US" smtClean="0"/>
              <a:t>10</a:t>
            </a:fld>
            <a:endParaRPr lang="en-US"/>
          </a:p>
        </p:txBody>
      </p:sp>
    </p:spTree>
    <p:extLst>
      <p:ext uri="{BB962C8B-B14F-4D97-AF65-F5344CB8AC3E}">
        <p14:creationId xmlns:p14="http://schemas.microsoft.com/office/powerpoint/2010/main" val="1848912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wrap up the discussion on operators by going over these many examples of (potentially) confusing rules for the operators. The thing to highlight is that each operator has its own rules, and they should experiment when trying to mix types. Usually it doesn't work, sometimes it does.</a:t>
            </a:r>
          </a:p>
        </p:txBody>
      </p:sp>
      <p:sp>
        <p:nvSpPr>
          <p:cNvPr id="4" name="Slide Number Placeholder 3"/>
          <p:cNvSpPr>
            <a:spLocks noGrp="1"/>
          </p:cNvSpPr>
          <p:nvPr>
            <p:ph type="sldNum" sz="quarter" idx="10"/>
          </p:nvPr>
        </p:nvSpPr>
        <p:spPr/>
        <p:txBody>
          <a:bodyPr/>
          <a:lstStyle/>
          <a:p>
            <a:fld id="{65F0A651-CBE8-4D52-83AA-B624D65496CF}" type="slidenum">
              <a:rPr lang="en-US" smtClean="0"/>
              <a:t>12</a:t>
            </a:fld>
            <a:endParaRPr lang="en-US"/>
          </a:p>
        </p:txBody>
      </p:sp>
    </p:spTree>
    <p:extLst>
      <p:ext uri="{BB962C8B-B14F-4D97-AF65-F5344CB8AC3E}">
        <p14:creationId xmlns:p14="http://schemas.microsoft.com/office/powerpoint/2010/main" val="123933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chance to review the basic operators. You can describe most of them as intuitive, and the ones that are not probably won't show up too often.</a:t>
            </a:r>
          </a:p>
          <a:p>
            <a:r>
              <a:rPr lang="en-US" dirty="0"/>
              <a:t>You can highlight the weird == and != operators (equality and inequality), and talk about how two values are equal only if they have the same type and the same value. </a:t>
            </a:r>
          </a:p>
          <a:p>
            <a:endParaRPr lang="en-US" dirty="0"/>
          </a:p>
          <a:p>
            <a:r>
              <a:rPr lang="en-US" dirty="0"/>
              <a:t>This is a good chance to pop over to Spyder and writing code that shows off various combinations of operations:</a:t>
            </a:r>
          </a:p>
          <a:p>
            <a:r>
              <a:rPr lang="en-US" dirty="0"/>
              <a:t>&gt; 1 + 1</a:t>
            </a:r>
          </a:p>
          <a:p>
            <a:r>
              <a:rPr lang="en-US" dirty="0"/>
              <a:t>&gt; "Dr." + "Bart"</a:t>
            </a:r>
          </a:p>
          <a:p>
            <a:r>
              <a:rPr lang="en-US" dirty="0"/>
              <a:t>&gt; 4 &lt; 5</a:t>
            </a:r>
          </a:p>
          <a:p>
            <a:r>
              <a:rPr lang="en-US" dirty="0"/>
              <a:t>&gt; "Aardvark" &lt; "Zebra"</a:t>
            </a:r>
          </a:p>
        </p:txBody>
      </p:sp>
      <p:sp>
        <p:nvSpPr>
          <p:cNvPr id="4" name="Slide Number Placeholder 3"/>
          <p:cNvSpPr>
            <a:spLocks noGrp="1"/>
          </p:cNvSpPr>
          <p:nvPr>
            <p:ph type="sldNum" sz="quarter" idx="10"/>
          </p:nvPr>
        </p:nvSpPr>
        <p:spPr/>
        <p:txBody>
          <a:bodyPr/>
          <a:lstStyle/>
          <a:p>
            <a:fld id="{65F0A651-CBE8-4D52-83AA-B624D65496CF}" type="slidenum">
              <a:rPr lang="en-US" smtClean="0"/>
              <a:t>2</a:t>
            </a:fld>
            <a:endParaRPr lang="en-US"/>
          </a:p>
        </p:txBody>
      </p:sp>
    </p:spTree>
    <p:extLst>
      <p:ext uri="{BB962C8B-B14F-4D97-AF65-F5344CB8AC3E}">
        <p14:creationId xmlns:p14="http://schemas.microsoft.com/office/powerpoint/2010/main" val="2803305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start doing some clicker questions to have them make predictions about operations on types. Here is basic addition, hopefully they all get it right. I recommend typing each expression at the top into the interactive prompt as we go along to highlight the ideas.</a:t>
            </a:r>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64636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try adding two strings. The answer is C, which is pretty straightforward.</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2572466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things are tricky, and they might get things wrong. This causes an error, because Python has strong typing.</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9965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wrap up the discussion on operators by going over these many examples of (potentially) confusing rules for the operators. The thing to highlight is that each operator has its own rules, and they should experiment when trying to mix types. Usually it doesn't work, sometimes it does.</a:t>
            </a:r>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a:p>
        </p:txBody>
      </p:sp>
    </p:spTree>
    <p:extLst>
      <p:ext uri="{BB962C8B-B14F-4D97-AF65-F5344CB8AC3E}">
        <p14:creationId xmlns:p14="http://schemas.microsoft.com/office/powerpoint/2010/main" val="2119858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the idea of variables. You can bring up Spyder and show them creating and then using variables.</a:t>
            </a:r>
          </a:p>
          <a:p>
            <a:r>
              <a:rPr lang="en-US" dirty="0"/>
              <a:t>&gt; name = "Bart"</a:t>
            </a:r>
          </a:p>
          <a:p>
            <a:r>
              <a:rPr lang="en-US" dirty="0"/>
              <a:t>&gt; Name</a:t>
            </a:r>
          </a:p>
          <a:p>
            <a:r>
              <a:rPr lang="en-US" dirty="0"/>
              <a:t>"Bart"</a:t>
            </a:r>
          </a:p>
          <a:p>
            <a:r>
              <a:rPr lang="en-US" dirty="0"/>
              <a:t>You can highlight how you can't use spaces, but you can use underscores:</a:t>
            </a:r>
          </a:p>
          <a:p>
            <a:r>
              <a:rPr lang="en-US" dirty="0"/>
              <a:t>&gt; number of dogs = 1</a:t>
            </a:r>
          </a:p>
          <a:p>
            <a:r>
              <a:rPr lang="en-US" dirty="0" err="1"/>
              <a:t>SyntaxError</a:t>
            </a:r>
            <a:endParaRPr lang="en-US" dirty="0"/>
          </a:p>
          <a:p>
            <a:r>
              <a:rPr lang="en-US" dirty="0"/>
              <a:t>&gt; </a:t>
            </a:r>
            <a:r>
              <a:rPr lang="en-US" dirty="0" err="1"/>
              <a:t>number_of_dogs</a:t>
            </a:r>
            <a:r>
              <a:rPr lang="en-US" dirty="0"/>
              <a:t> = 1</a:t>
            </a:r>
          </a:p>
          <a:p>
            <a:r>
              <a:rPr lang="en-US" dirty="0"/>
              <a:t>&gt; </a:t>
            </a:r>
            <a:r>
              <a:rPr lang="en-US" dirty="0" err="1"/>
              <a:t>number_of_dogs</a:t>
            </a:r>
            <a:endParaRPr lang="en-US" dirty="0"/>
          </a:p>
          <a:p>
            <a:r>
              <a:rPr lang="en-US" dirty="0"/>
              <a:t>1</a:t>
            </a:r>
          </a:p>
          <a:p>
            <a:r>
              <a:rPr lang="en-US" dirty="0"/>
              <a:t>And you should also demonstrate how you get a </a:t>
            </a:r>
            <a:r>
              <a:rPr lang="en-US" dirty="0" err="1"/>
              <a:t>NameError</a:t>
            </a:r>
            <a:r>
              <a:rPr lang="en-US" dirty="0"/>
              <a:t> by using a variable before it is declared:</a:t>
            </a:r>
          </a:p>
          <a:p>
            <a:r>
              <a:rPr lang="en-US" dirty="0"/>
              <a:t>&gt; Score</a:t>
            </a:r>
          </a:p>
          <a:p>
            <a:r>
              <a:rPr lang="en-US" dirty="0" err="1"/>
              <a:t>NameError</a:t>
            </a:r>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7</a:t>
            </a:fld>
            <a:endParaRPr lang="en-US"/>
          </a:p>
        </p:txBody>
      </p:sp>
    </p:spTree>
    <p:extLst>
      <p:ext uri="{BB962C8B-B14F-4D97-AF65-F5344CB8AC3E}">
        <p14:creationId xmlns:p14="http://schemas.microsoft.com/office/powerpoint/2010/main" val="1983238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Sequential execution is an important idea, and you'll want to highlight this by writing a program in Spyder instead of using the console.</a:t>
            </a:r>
          </a:p>
          <a:p>
            <a:endParaRPr lang="en-US" dirty="0"/>
          </a:p>
          <a:p>
            <a:r>
              <a:rPr lang="en-US" dirty="0"/>
              <a:t>grade= 32</a:t>
            </a:r>
          </a:p>
          <a:p>
            <a:r>
              <a:rPr lang="en-US" dirty="0" err="1"/>
              <a:t>adjusted_grade</a:t>
            </a:r>
            <a:r>
              <a:rPr lang="en-US" dirty="0"/>
              <a:t> = grade * 2</a:t>
            </a:r>
          </a:p>
          <a:p>
            <a:r>
              <a:rPr lang="en-US" dirty="0" err="1"/>
              <a:t>adjusted_grade</a:t>
            </a:r>
            <a:r>
              <a:rPr lang="en-US" dirty="0"/>
              <a:t> = grade + 10</a:t>
            </a:r>
          </a:p>
          <a:p>
            <a:r>
              <a:rPr lang="en-US" dirty="0"/>
              <a:t>print(</a:t>
            </a:r>
            <a:r>
              <a:rPr lang="en-US" dirty="0" err="1"/>
              <a:t>adjusted_grade</a:t>
            </a:r>
            <a:r>
              <a:rPr lang="en-US" dirty="0"/>
              <a:t>)</a:t>
            </a:r>
          </a:p>
          <a:p>
            <a:endParaRPr lang="en-US" dirty="0"/>
          </a:p>
          <a:p>
            <a:r>
              <a:rPr lang="en-US" dirty="0"/>
              <a:t>If you're using </a:t>
            </a:r>
            <a:r>
              <a:rPr lang="en-US" dirty="0" err="1"/>
              <a:t>Thonny</a:t>
            </a:r>
            <a:r>
              <a:rPr lang="en-US" dirty="0"/>
              <a:t> or </a:t>
            </a:r>
            <a:r>
              <a:rPr lang="en-US" dirty="0" err="1"/>
              <a:t>PythonTutor</a:t>
            </a:r>
            <a:r>
              <a:rPr lang="en-US" dirty="0"/>
              <a:t>, it is easy to demonstrate the line-by-line execution. You can use the step-by-step debugger in Spyder, but it's a little less intuitive so practice first. Regardless, you want to highlight how it goes line 1, line 2, line 3, and then line 4. You can point out that it isn't left to right, the right side is evaluated before the left side.</a:t>
            </a:r>
          </a:p>
        </p:txBody>
      </p:sp>
      <p:sp>
        <p:nvSpPr>
          <p:cNvPr id="4" name="Slide Number Placeholder 3"/>
          <p:cNvSpPr>
            <a:spLocks noGrp="1"/>
          </p:cNvSpPr>
          <p:nvPr>
            <p:ph type="sldNum" sz="quarter" idx="10"/>
          </p:nvPr>
        </p:nvSpPr>
        <p:spPr/>
        <p:txBody>
          <a:bodyPr/>
          <a:lstStyle/>
          <a:p>
            <a:fld id="{65F0A651-CBE8-4D52-83AA-B624D65496CF}" type="slidenum">
              <a:rPr lang="en-US" smtClean="0"/>
              <a:t>8</a:t>
            </a:fld>
            <a:endParaRPr lang="en-US"/>
          </a:p>
        </p:txBody>
      </p:sp>
    </p:spTree>
    <p:extLst>
      <p:ext uri="{BB962C8B-B14F-4D97-AF65-F5344CB8AC3E}">
        <p14:creationId xmlns:p14="http://schemas.microsoft.com/office/powerpoint/2010/main" val="1080824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talk about the difference between statements and expressions. I find that it helps to bring up </a:t>
            </a:r>
            <a:r>
              <a:rPr lang="en-US" dirty="0" err="1"/>
              <a:t>BlockPy's</a:t>
            </a:r>
            <a:r>
              <a:rPr lang="en-US" dirty="0"/>
              <a:t> Split mode here to highlight the difference between an expression block (with a notch on the left) and a statement block (with notches on the top and bottom). </a:t>
            </a:r>
          </a:p>
          <a:p>
            <a:endParaRPr lang="en-US" dirty="0"/>
          </a:p>
          <a:p>
            <a:pPr fontAlgn="base"/>
            <a:r>
              <a:rPr lang="en-US" sz="1200" kern="1200" dirty="0">
                <a:solidFill>
                  <a:schemeClr val="tx1"/>
                </a:solidFill>
                <a:effectLst/>
                <a:latin typeface="+mn-lt"/>
                <a:ea typeface="+mn-ea"/>
                <a:cs typeface="+mn-cs"/>
              </a:rPr>
              <a:t>In computer programming a statement can be thought of as the smallest standalone element of an imperative programming language. A program is formed by a sequence of one or more statements. A statement will have internal components (e.g., expressions).</a:t>
            </a:r>
          </a:p>
          <a:p>
            <a:pPr fontAlgn="base"/>
            <a:r>
              <a:rPr lang="en-US" sz="1200" b="0" i="0" u="none" strike="noStrike" kern="1200" dirty="0">
                <a:solidFill>
                  <a:schemeClr val="tx1"/>
                </a:solidFill>
                <a:effectLst/>
                <a:latin typeface="+mn-lt"/>
                <a:ea typeface="+mn-ea"/>
                <a:cs typeface="+mn-cs"/>
                <a:hlinkClick r:id="rId3"/>
              </a:rPr>
              <a:t>Python statements from Wikipedia</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gross general terms: </a:t>
            </a:r>
            <a:r>
              <a:rPr lang="en-US" sz="1200" b="1" i="0" kern="1200" dirty="0">
                <a:solidFill>
                  <a:schemeClr val="tx1"/>
                </a:solidFill>
                <a:effectLst/>
                <a:latin typeface="+mn-lt"/>
                <a:ea typeface="+mn-ea"/>
                <a:cs typeface="+mn-cs"/>
              </a:rPr>
              <a:t>Statements Do Something</a:t>
            </a:r>
            <a:r>
              <a:rPr lang="en-US" sz="1200" b="0" i="0" kern="1200" dirty="0">
                <a:solidFill>
                  <a:schemeClr val="tx1"/>
                </a:solidFill>
                <a:effectLst/>
                <a:latin typeface="+mn-lt"/>
                <a:ea typeface="+mn-ea"/>
                <a:cs typeface="+mn-cs"/>
              </a:rPr>
              <a:t> and are often composed of expressions (or other statements)</a:t>
            </a:r>
          </a:p>
          <a:p>
            <a:pPr fontAlgn="base"/>
            <a:r>
              <a:rPr lang="en-US" sz="1200" b="0" i="0" kern="1200" dirty="0">
                <a:solidFill>
                  <a:schemeClr val="tx1"/>
                </a:solidFill>
                <a:effectLst/>
                <a:latin typeface="+mn-lt"/>
                <a:ea typeface="+mn-ea"/>
                <a:cs typeface="+mn-cs"/>
              </a:rPr>
              <a:t>In gross general terms: </a:t>
            </a:r>
            <a:r>
              <a:rPr lang="en-US" sz="1200" b="1" i="0" kern="1200" dirty="0">
                <a:solidFill>
                  <a:schemeClr val="tx1"/>
                </a:solidFill>
                <a:effectLst/>
                <a:latin typeface="+mn-lt"/>
                <a:ea typeface="+mn-ea"/>
                <a:cs typeface="+mn-cs"/>
              </a:rPr>
              <a:t>Expressions produce at least one value.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9</a:t>
            </a:fld>
            <a:endParaRPr lang="en-US"/>
          </a:p>
        </p:txBody>
      </p:sp>
    </p:spTree>
    <p:extLst>
      <p:ext uri="{BB962C8B-B14F-4D97-AF65-F5344CB8AC3E}">
        <p14:creationId xmlns:p14="http://schemas.microsoft.com/office/powerpoint/2010/main" val="214501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1/25/2018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marL="347472" indent="-342900">
              <a:buFont typeface="Arial" panose="020B0604020202020204" pitchFamily="34" charset="0"/>
              <a:buChar char="•"/>
              <a:defRPr sz="2800"/>
            </a:lvl2pPr>
            <a:lvl3pPr marL="548640" indent="-228600">
              <a:buFont typeface="Arial" panose="020B0604020202020204" pitchFamily="34" charset="0"/>
              <a:buChar char="•"/>
              <a:defRPr sz="2400"/>
            </a:lvl3pPr>
            <a:lvl4pPr marL="822960" indent="-228600">
              <a:buFont typeface="Arial" panose="020B0604020202020204" pitchFamily="34" charset="0"/>
              <a:buChar char="•"/>
              <a:defRPr sz="2000"/>
            </a:lvl4pPr>
            <a:lvl5pPr marL="1097280" indent="-2286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1/25/2018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1/25/2018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control" Target="../activeX/activeX2.xml"/><Relationship Id="rId7" Type="http://schemas.openxmlformats.org/officeDocument/2006/relationships/image" Target="../media/image7.jpeg"/><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notesSlide" Target="../notesSlides/notesSlide7.xml"/><Relationship Id="rId5" Type="http://schemas.openxmlformats.org/officeDocument/2006/relationships/slideLayout" Target="../slideLayouts/slideLayout2.xml"/><Relationship Id="rId10" Type="http://schemas.openxmlformats.org/officeDocument/2006/relationships/image" Target="../media/image6.wmf"/><Relationship Id="rId4" Type="http://schemas.openxmlformats.org/officeDocument/2006/relationships/control" Target="../activeX/activeX3.xml"/><Relationship Id="rId9" Type="http://schemas.openxmlformats.org/officeDocument/2006/relationships/image" Target="../media/image5.wmf"/></Relationships>
</file>

<file path=ppt/slides/_rels/slide8.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control" Target="../activeX/activeX5.xml"/><Relationship Id="rId7" Type="http://schemas.openxmlformats.org/officeDocument/2006/relationships/image" Target="../media/image7.jpeg"/><Relationship Id="rId2" Type="http://schemas.openxmlformats.org/officeDocument/2006/relationships/control" Target="../activeX/activeX4.xml"/><Relationship Id="rId1" Type="http://schemas.openxmlformats.org/officeDocument/2006/relationships/vmlDrawing" Target="../drawings/vmlDrawing2.vml"/><Relationship Id="rId6" Type="http://schemas.openxmlformats.org/officeDocument/2006/relationships/notesSlide" Target="../notesSlides/notesSlide8.xml"/><Relationship Id="rId5" Type="http://schemas.openxmlformats.org/officeDocument/2006/relationships/slideLayout" Target="../slideLayouts/slideLayout2.xml"/><Relationship Id="rId10" Type="http://schemas.openxmlformats.org/officeDocument/2006/relationships/image" Target="../media/image10.wmf"/><Relationship Id="rId4" Type="http://schemas.openxmlformats.org/officeDocument/2006/relationships/control" Target="../activeX/activeX6.xml"/><Relationship Id="rId9"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Variables, Expressions, Statements, Tracing</a:t>
            </a:r>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1 – Day 2</a:t>
            </a:r>
          </a:p>
          <a:p>
            <a:r>
              <a:rPr lang="en-US" dirty="0"/>
              <a:t>CS-1064 Intro to Python</a:t>
            </a:r>
          </a:p>
        </p:txBody>
      </p:sp>
      <p:sp>
        <p:nvSpPr>
          <p:cNvPr id="6" name="TextBox 5">
            <a:extLst>
              <a:ext uri="{FF2B5EF4-FFF2-40B4-BE49-F238E27FC236}">
                <a16:creationId xmlns:a16="http://schemas.microsoft.com/office/drawing/2014/main" id="{D3644EB9-AC02-4EBA-A192-A8144EB2280E}"/>
              </a:ext>
            </a:extLst>
          </p:cNvPr>
          <p:cNvSpPr txBox="1"/>
          <p:nvPr/>
        </p:nvSpPr>
        <p:spPr>
          <a:xfrm>
            <a:off x="667512" y="5426350"/>
            <a:ext cx="504792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rPr>
              <a:t>Dr. Panagiotis Apostolellis, Virginia Tech, Spring 2018</a:t>
            </a:r>
          </a:p>
        </p:txBody>
      </p:sp>
    </p:spTree>
    <p:extLst>
      <p:ext uri="{BB962C8B-B14F-4D97-AF65-F5344CB8AC3E}">
        <p14:creationId xmlns:p14="http://schemas.microsoft.com/office/powerpoint/2010/main" val="20340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768288"/>
            <a:ext cx="3093879" cy="4029818"/>
          </a:xfrm>
        </p:spPr>
        <p:txBody>
          <a:bodyPr anchor="t">
            <a:normAutofit/>
          </a:bodyPr>
          <a:lstStyle/>
          <a:p>
            <a:r>
              <a:rPr lang="en-US" sz="3600" dirty="0">
                <a:solidFill>
                  <a:srgbClr val="FFFFFF"/>
                </a:solidFill>
              </a:rPr>
              <a:t>What is this line of code?</a:t>
            </a:r>
            <a:br>
              <a:rPr lang="en-US" sz="3600" dirty="0">
                <a:solidFill>
                  <a:srgbClr val="FFFFFF"/>
                </a:solidFill>
              </a:rPr>
            </a:br>
            <a:br>
              <a:rPr lang="en-US" sz="3600" dirty="0">
                <a:solidFill>
                  <a:srgbClr val="FFFFFF"/>
                </a:solidFill>
              </a:rPr>
            </a:br>
            <a:r>
              <a:rPr lang="en-US" sz="3600" dirty="0">
                <a:solidFill>
                  <a:srgbClr val="FFFFFF"/>
                </a:solidFill>
              </a:rPr>
              <a:t>print (“class”==3)</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1" y="1059895"/>
            <a:ext cx="6245233" cy="4738210"/>
          </a:xfrm>
        </p:spPr>
        <p:txBody>
          <a:bodyPr anchor="ctr">
            <a:normAutofit/>
          </a:bodyPr>
          <a:lstStyle/>
          <a:p>
            <a:r>
              <a:rPr lang="en-US" sz="3600" dirty="0"/>
              <a:t>A) An expression</a:t>
            </a:r>
          </a:p>
          <a:p>
            <a:r>
              <a:rPr lang="en-US" sz="3600" dirty="0"/>
              <a:t>B) A statement</a:t>
            </a:r>
          </a:p>
          <a:p>
            <a:r>
              <a:rPr lang="en-US" sz="3600" dirty="0"/>
              <a:t>C) An expression statement</a:t>
            </a:r>
          </a:p>
          <a:p>
            <a:r>
              <a:rPr lang="en-US" sz="3600" dirty="0"/>
              <a:t>D) I don’t (want to) know</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0083F2A4-0BF9-4B99-A9F3-5EE1C6D0B666}"/>
              </a:ext>
            </a:extLst>
          </p:cNvPr>
          <p:cNvSpPr/>
          <p:nvPr/>
        </p:nvSpPr>
        <p:spPr>
          <a:xfrm>
            <a:off x="4541681" y="3380555"/>
            <a:ext cx="5381547"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7380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130" name="Rectangle 70">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5131" name="Rectangle 72">
            <a:extLst>
              <a:ext uri="{FF2B5EF4-FFF2-40B4-BE49-F238E27FC236}">
                <a16:creationId xmlns:a16="http://schemas.microsoft.com/office/drawing/2014/main" id="{F5586C31-848B-4D51-83B1-B9FD594E31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2536" y="0"/>
            <a:ext cx="67394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reminder">
            <a:extLst>
              <a:ext uri="{FF2B5EF4-FFF2-40B4-BE49-F238E27FC236}">
                <a16:creationId xmlns:a16="http://schemas.microsoft.com/office/drawing/2014/main" id="{E6E5DA1E-6DE7-4E12-8583-7841E1A53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0386" y="1159691"/>
            <a:ext cx="6192879" cy="46446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AAC2D9B-EC41-45BE-AD02-919F108E2C7D}"/>
              </a:ext>
            </a:extLst>
          </p:cNvPr>
          <p:cNvSpPr>
            <a:spLocks noGrp="1"/>
          </p:cNvSpPr>
          <p:nvPr>
            <p:ph type="title"/>
          </p:nvPr>
        </p:nvSpPr>
        <p:spPr>
          <a:xfrm>
            <a:off x="603504" y="770467"/>
            <a:ext cx="4205568" cy="3352800"/>
          </a:xfrm>
        </p:spPr>
        <p:txBody>
          <a:bodyPr vert="horz" lIns="91440" tIns="45720" rIns="91440" bIns="45720" rtlCol="0" anchor="b">
            <a:normAutofit/>
          </a:bodyPr>
          <a:lstStyle/>
          <a:p>
            <a:pPr>
              <a:lnSpc>
                <a:spcPct val="80000"/>
              </a:lnSpc>
            </a:pPr>
            <a:r>
              <a:rPr lang="en-US" sz="7200">
                <a:solidFill>
                  <a:srgbClr val="FFFFFF"/>
                </a:solidFill>
              </a:rPr>
              <a:t>Reminders</a:t>
            </a:r>
          </a:p>
        </p:txBody>
      </p:sp>
      <p:sp>
        <p:nvSpPr>
          <p:cNvPr id="3" name="Content Placeholder 2">
            <a:extLst>
              <a:ext uri="{FF2B5EF4-FFF2-40B4-BE49-F238E27FC236}">
                <a16:creationId xmlns:a16="http://schemas.microsoft.com/office/drawing/2014/main" id="{83BB14BB-76D3-4CC2-98FF-36E83DA208D2}"/>
              </a:ext>
            </a:extLst>
          </p:cNvPr>
          <p:cNvSpPr>
            <a:spLocks noGrp="1"/>
          </p:cNvSpPr>
          <p:nvPr>
            <p:ph idx="1"/>
          </p:nvPr>
        </p:nvSpPr>
        <p:spPr>
          <a:xfrm>
            <a:off x="667512" y="4206876"/>
            <a:ext cx="4141559" cy="1645920"/>
          </a:xfrm>
        </p:spPr>
        <p:txBody>
          <a:bodyPr vert="horz" lIns="91440" tIns="45720" rIns="91440" bIns="45720" rtlCol="0">
            <a:normAutofit/>
          </a:bodyPr>
          <a:lstStyle/>
          <a:p>
            <a:pPr marL="0" indent="0">
              <a:buNone/>
            </a:pPr>
            <a:r>
              <a:rPr lang="en-US" sz="2800" dirty="0">
                <a:solidFill>
                  <a:srgbClr val="FFFFFF"/>
                </a:solidFill>
                <a:latin typeface="+mj-lt"/>
              </a:rPr>
              <a:t>Module 0 closes on Friday 1/26 at 11:59pm</a:t>
            </a:r>
          </a:p>
        </p:txBody>
      </p:sp>
    </p:spTree>
    <p:extLst>
      <p:ext uri="{BB962C8B-B14F-4D97-AF65-F5344CB8AC3E}">
        <p14:creationId xmlns:p14="http://schemas.microsoft.com/office/powerpoint/2010/main" val="3300475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B5C3FE1E-0A7F-41BE-A568-1BF85E2E8D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BE621F43-2220-41E3-9FE5-D920DBD12D0A}"/>
              </a:ext>
            </a:extLst>
          </p:cNvPr>
          <p:cNvSpPr>
            <a:spLocks noGrp="1"/>
          </p:cNvSpPr>
          <p:nvPr>
            <p:ph idx="1"/>
          </p:nvPr>
        </p:nvSpPr>
        <p:spPr/>
        <p:txBody>
          <a:bodyPr/>
          <a:lstStyle/>
          <a:p>
            <a:endParaRPr lang="en-US"/>
          </a:p>
        </p:txBody>
      </p:sp>
      <p:sp>
        <p:nvSpPr>
          <p:cNvPr id="7" name="Title 6">
            <a:extLst>
              <a:ext uri="{FF2B5EF4-FFF2-40B4-BE49-F238E27FC236}">
                <a16:creationId xmlns:a16="http://schemas.microsoft.com/office/drawing/2014/main" id="{7D6D5657-FA66-4729-90D9-302734F27BF4}"/>
              </a:ext>
            </a:extLst>
          </p:cNvPr>
          <p:cNvSpPr>
            <a:spLocks noGrp="1"/>
          </p:cNvSpPr>
          <p:nvPr>
            <p:ph type="title"/>
          </p:nvPr>
        </p:nvSpPr>
        <p:spPr/>
        <p:txBody>
          <a:bodyPr/>
          <a:lstStyle/>
          <a:p>
            <a:endParaRPr lang="en-US"/>
          </a:p>
        </p:txBody>
      </p:sp>
      <p:pic>
        <p:nvPicPr>
          <p:cNvPr id="10" name="Picture 2" descr="Image result for programming lab">
            <a:extLst>
              <a:ext uri="{FF2B5EF4-FFF2-40B4-BE49-F238E27FC236}">
                <a16:creationId xmlns:a16="http://schemas.microsoft.com/office/drawing/2014/main" id="{B5F6F9A4-1742-4D86-ACE1-9BC0A957E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020183"/>
            <a:ext cx="6720840" cy="5544691"/>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73BB8E2D-440D-4053-BF14-8C699ADC4070}"/>
              </a:ext>
            </a:extLst>
          </p:cNvPr>
          <p:cNvSpPr txBox="1">
            <a:spLocks/>
          </p:cNvSpPr>
          <p:nvPr/>
        </p:nvSpPr>
        <p:spPr>
          <a:xfrm>
            <a:off x="7197213" y="499533"/>
            <a:ext cx="4345858"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800"/>
              <a:t>Lab Time</a:t>
            </a:r>
          </a:p>
        </p:txBody>
      </p:sp>
      <p:sp>
        <p:nvSpPr>
          <p:cNvPr id="12" name="Content Placeholder 2">
            <a:extLst>
              <a:ext uri="{FF2B5EF4-FFF2-40B4-BE49-F238E27FC236}">
                <a16:creationId xmlns:a16="http://schemas.microsoft.com/office/drawing/2014/main" id="{C1AF58FF-86A4-428C-843A-C29BD97032F4}"/>
              </a:ext>
            </a:extLst>
          </p:cNvPr>
          <p:cNvSpPr txBox="1">
            <a:spLocks/>
          </p:cNvSpPr>
          <p:nvPr/>
        </p:nvSpPr>
        <p:spPr>
          <a:xfrm>
            <a:off x="7197213" y="2011679"/>
            <a:ext cx="4345858" cy="425464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b="1"/>
              <a:t>Work on class assignments</a:t>
            </a:r>
            <a:endParaRPr lang="en-US"/>
          </a:p>
          <a:p>
            <a:pPr lvl="1">
              <a:buFont typeface="Arial" pitchFamily="34" charset="0"/>
              <a:buChar char="•"/>
            </a:pPr>
            <a:r>
              <a:rPr lang="en-US"/>
              <a:t>Finish as many problems as possible</a:t>
            </a:r>
          </a:p>
          <a:p>
            <a:pPr lvl="1">
              <a:buFont typeface="Arial" pitchFamily="34" charset="0"/>
              <a:buChar char="•"/>
            </a:pPr>
            <a:r>
              <a:rPr lang="en-US"/>
              <a:t>Use instructor and TA’s time for assistance</a:t>
            </a:r>
          </a:p>
          <a:p>
            <a:pPr lvl="1"/>
            <a:endParaRPr lang="en-US"/>
          </a:p>
          <a:p>
            <a:r>
              <a:rPr lang="en-US" b="1"/>
              <a:t>IF YOU PLAN TO LEAVE</a:t>
            </a:r>
          </a:p>
          <a:p>
            <a:pPr lvl="1">
              <a:buFont typeface="Arial" pitchFamily="34" charset="0"/>
              <a:buChar char="•"/>
            </a:pPr>
            <a:r>
              <a:rPr lang="en-US"/>
              <a:t>Make sure you inform me or the TAs</a:t>
            </a:r>
          </a:p>
          <a:p>
            <a:pPr lvl="1">
              <a:buFont typeface="Arial" pitchFamily="34" charset="0"/>
              <a:buChar char="•"/>
            </a:pPr>
            <a:r>
              <a:rPr lang="en-US"/>
              <a:t>Show us your work progress</a:t>
            </a:r>
            <a:endParaRPr lang="en-US" dirty="0"/>
          </a:p>
        </p:txBody>
      </p:sp>
    </p:spTree>
    <p:extLst>
      <p:ext uri="{BB962C8B-B14F-4D97-AF65-F5344CB8AC3E}">
        <p14:creationId xmlns:p14="http://schemas.microsoft.com/office/powerpoint/2010/main" val="44858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70">
            <a:extLst>
              <a:ext uri="{FF2B5EF4-FFF2-40B4-BE49-F238E27FC236}">
                <a16:creationId xmlns:a16="http://schemas.microsoft.com/office/drawing/2014/main" id="{D6EA1A26-163F-4F15-91F4-F2C51AC9C1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result for python operators">
            <a:extLst>
              <a:ext uri="{FF2B5EF4-FFF2-40B4-BE49-F238E27FC236}">
                <a16:creationId xmlns:a16="http://schemas.microsoft.com/office/drawing/2014/main" id="{EB445419-35B3-4DE2-8CA4-0BB6DE941D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33" r="9201"/>
          <a:stretch/>
        </p:blipFill>
        <p:spPr bwMode="auto">
          <a:xfrm>
            <a:off x="201896" y="255494"/>
            <a:ext cx="7106579" cy="632509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BC2C930-2A72-4261-91A7-DD605719F22B}"/>
              </a:ext>
            </a:extLst>
          </p:cNvPr>
          <p:cNvSpPr>
            <a:spLocks noGrp="1"/>
          </p:cNvSpPr>
          <p:nvPr>
            <p:ph type="title"/>
          </p:nvPr>
        </p:nvSpPr>
        <p:spPr>
          <a:xfrm>
            <a:off x="8173212" y="499533"/>
            <a:ext cx="3401568" cy="1920240"/>
          </a:xfrm>
        </p:spPr>
        <p:txBody>
          <a:bodyPr anchor="b">
            <a:normAutofit/>
          </a:bodyPr>
          <a:lstStyle/>
          <a:p>
            <a:r>
              <a:rPr lang="en-US" sz="4000" dirty="0">
                <a:solidFill>
                  <a:srgbClr val="FFFFFF"/>
                </a:solidFill>
              </a:rPr>
              <a:t>Basic Operations</a:t>
            </a:r>
          </a:p>
        </p:txBody>
      </p:sp>
      <p:sp>
        <p:nvSpPr>
          <p:cNvPr id="3" name="Content Placeholder 2">
            <a:extLst>
              <a:ext uri="{FF2B5EF4-FFF2-40B4-BE49-F238E27FC236}">
                <a16:creationId xmlns:a16="http://schemas.microsoft.com/office/drawing/2014/main" id="{8D255F76-30FC-444F-A60C-5EAC88BEA0F9}"/>
              </a:ext>
            </a:extLst>
          </p:cNvPr>
          <p:cNvSpPr>
            <a:spLocks noGrp="1"/>
          </p:cNvSpPr>
          <p:nvPr>
            <p:ph idx="1"/>
          </p:nvPr>
        </p:nvSpPr>
        <p:spPr>
          <a:xfrm>
            <a:off x="8173212" y="2602005"/>
            <a:ext cx="3401568" cy="3374901"/>
          </a:xfrm>
        </p:spPr>
        <p:txBody>
          <a:bodyPr>
            <a:normAutofit/>
          </a:bodyPr>
          <a:lstStyle/>
          <a:p>
            <a:pPr marL="274320" indent="-274320">
              <a:buFont typeface="Arial" panose="020B0604020202020204" pitchFamily="34" charset="0"/>
              <a:buChar char="•"/>
            </a:pPr>
            <a:r>
              <a:rPr lang="en-US" sz="2000" dirty="0">
                <a:solidFill>
                  <a:schemeClr val="bg1"/>
                </a:solidFill>
              </a:rPr>
              <a:t>Math: </a:t>
            </a:r>
          </a:p>
          <a:p>
            <a:pPr marL="288925" indent="0">
              <a:buNone/>
            </a:pPr>
            <a:r>
              <a:rPr lang="en-US" sz="2000" dirty="0">
                <a:solidFill>
                  <a:schemeClr val="bg1"/>
                </a:solidFill>
              </a:rPr>
              <a:t>+, -, /, *, **, %</a:t>
            </a:r>
          </a:p>
          <a:p>
            <a:pPr marL="274320" indent="-274320">
              <a:buFont typeface="Arial" panose="020B0604020202020204" pitchFamily="34" charset="0"/>
              <a:buChar char="•"/>
            </a:pPr>
            <a:r>
              <a:rPr lang="en-US" sz="2000" dirty="0">
                <a:solidFill>
                  <a:schemeClr val="bg1"/>
                </a:solidFill>
              </a:rPr>
              <a:t>Logic (comparison): </a:t>
            </a:r>
          </a:p>
          <a:p>
            <a:pPr marL="288925" indent="0">
              <a:buNone/>
            </a:pPr>
            <a:r>
              <a:rPr lang="en-US" sz="2000" dirty="0">
                <a:solidFill>
                  <a:schemeClr val="bg1"/>
                </a:solidFill>
              </a:rPr>
              <a:t>&lt;, &gt;, &lt;=, &gt;=</a:t>
            </a:r>
          </a:p>
          <a:p>
            <a:pPr marL="274320" indent="-274320">
              <a:buFont typeface="Arial" panose="020B0604020202020204" pitchFamily="34" charset="0"/>
              <a:buChar char="•"/>
            </a:pPr>
            <a:r>
              <a:rPr lang="en-US" sz="2000" dirty="0">
                <a:solidFill>
                  <a:schemeClr val="bg1"/>
                </a:solidFill>
              </a:rPr>
              <a:t>Logic (equality): </a:t>
            </a:r>
          </a:p>
          <a:p>
            <a:pPr marL="274320" indent="-274320">
              <a:buNone/>
            </a:pPr>
            <a:r>
              <a:rPr lang="en-US" sz="2000" dirty="0">
                <a:solidFill>
                  <a:schemeClr val="bg1"/>
                </a:solidFill>
              </a:rPr>
              <a:t>	&lt;&gt;, ==, !=</a:t>
            </a:r>
          </a:p>
          <a:p>
            <a:pPr marL="274320" indent="-274320">
              <a:buFont typeface="Arial" panose="020B0604020202020204" pitchFamily="34" charset="0"/>
              <a:buChar char="•"/>
            </a:pPr>
            <a:r>
              <a:rPr lang="en-US" sz="2000" dirty="0">
                <a:solidFill>
                  <a:schemeClr val="bg1"/>
                </a:solidFill>
              </a:rPr>
              <a:t>Logic (combination):</a:t>
            </a:r>
          </a:p>
          <a:p>
            <a:pPr marL="288925" indent="-288925">
              <a:buNone/>
            </a:pPr>
            <a:r>
              <a:rPr lang="en-US" sz="2000" dirty="0">
                <a:solidFill>
                  <a:schemeClr val="bg1"/>
                </a:solidFill>
              </a:rPr>
              <a:t>	</a:t>
            </a:r>
            <a:r>
              <a:rPr lang="en-US" sz="2000" i="1" dirty="0">
                <a:solidFill>
                  <a:schemeClr val="bg1"/>
                </a:solidFill>
              </a:rPr>
              <a:t>and, or, not</a:t>
            </a:r>
          </a:p>
        </p:txBody>
      </p:sp>
      <p:sp>
        <p:nvSpPr>
          <p:cNvPr id="4" name="Rectangle 3">
            <a:extLst>
              <a:ext uri="{FF2B5EF4-FFF2-40B4-BE49-F238E27FC236}">
                <a16:creationId xmlns:a16="http://schemas.microsoft.com/office/drawing/2014/main" id="{720B510A-E404-4D8B-B995-4950DE96A959}"/>
              </a:ext>
            </a:extLst>
          </p:cNvPr>
          <p:cNvSpPr/>
          <p:nvPr/>
        </p:nvSpPr>
        <p:spPr>
          <a:xfrm>
            <a:off x="201896" y="1780354"/>
            <a:ext cx="7106579" cy="314893"/>
          </a:xfrm>
          <a:prstGeom prst="rect">
            <a:avLst/>
          </a:prstGeom>
          <a:solidFill>
            <a:schemeClr val="accent5">
              <a:alpha val="2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C2CF5E79-3762-4EA9-BB25-CB13B778DF52}"/>
              </a:ext>
            </a:extLst>
          </p:cNvPr>
          <p:cNvSpPr/>
          <p:nvPr/>
        </p:nvSpPr>
        <p:spPr>
          <a:xfrm>
            <a:off x="201896" y="2949090"/>
            <a:ext cx="7106579" cy="314893"/>
          </a:xfrm>
          <a:prstGeom prst="rect">
            <a:avLst/>
          </a:prstGeom>
          <a:solidFill>
            <a:schemeClr val="accent5">
              <a:alpha val="2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noFill/>
            </a:endParaRPr>
          </a:p>
        </p:txBody>
      </p:sp>
      <p:sp>
        <p:nvSpPr>
          <p:cNvPr id="8" name="Rectangle 7">
            <a:extLst>
              <a:ext uri="{FF2B5EF4-FFF2-40B4-BE49-F238E27FC236}">
                <a16:creationId xmlns:a16="http://schemas.microsoft.com/office/drawing/2014/main" id="{9850BBDF-F892-467E-9F0E-3844A9056581}"/>
              </a:ext>
            </a:extLst>
          </p:cNvPr>
          <p:cNvSpPr/>
          <p:nvPr/>
        </p:nvSpPr>
        <p:spPr>
          <a:xfrm>
            <a:off x="201896" y="4317663"/>
            <a:ext cx="7106579" cy="314893"/>
          </a:xfrm>
          <a:prstGeom prst="rect">
            <a:avLst/>
          </a:prstGeom>
          <a:solidFill>
            <a:schemeClr val="accent5">
              <a:alpha val="2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noFill/>
            </a:endParaRPr>
          </a:p>
        </p:txBody>
      </p:sp>
      <p:sp>
        <p:nvSpPr>
          <p:cNvPr id="9" name="Rectangle 8">
            <a:extLst>
              <a:ext uri="{FF2B5EF4-FFF2-40B4-BE49-F238E27FC236}">
                <a16:creationId xmlns:a16="http://schemas.microsoft.com/office/drawing/2014/main" id="{354807E4-443E-407D-A93A-F75D72D2162F}"/>
              </a:ext>
            </a:extLst>
          </p:cNvPr>
          <p:cNvSpPr/>
          <p:nvPr/>
        </p:nvSpPr>
        <p:spPr>
          <a:xfrm>
            <a:off x="201896" y="6151577"/>
            <a:ext cx="7106579" cy="314893"/>
          </a:xfrm>
          <a:prstGeom prst="rect">
            <a:avLst/>
          </a:prstGeom>
          <a:solidFill>
            <a:schemeClr val="accent5">
              <a:alpha val="2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noFill/>
            </a:endParaRPr>
          </a:p>
        </p:txBody>
      </p:sp>
      <p:sp>
        <p:nvSpPr>
          <p:cNvPr id="10" name="Rectangle 9">
            <a:extLst>
              <a:ext uri="{FF2B5EF4-FFF2-40B4-BE49-F238E27FC236}">
                <a16:creationId xmlns:a16="http://schemas.microsoft.com/office/drawing/2014/main" id="{843C79F5-4EFC-4971-80F3-E170C6023C55}"/>
              </a:ext>
            </a:extLst>
          </p:cNvPr>
          <p:cNvSpPr/>
          <p:nvPr/>
        </p:nvSpPr>
        <p:spPr>
          <a:xfrm>
            <a:off x="201896" y="4655837"/>
            <a:ext cx="7106579" cy="314893"/>
          </a:xfrm>
          <a:prstGeom prst="rect">
            <a:avLst/>
          </a:prstGeom>
          <a:solidFill>
            <a:schemeClr val="accent5">
              <a:alpha val="2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noFill/>
            </a:endParaRPr>
          </a:p>
        </p:txBody>
      </p:sp>
      <p:sp>
        <p:nvSpPr>
          <p:cNvPr id="11" name="Rectangle 10">
            <a:extLst>
              <a:ext uri="{FF2B5EF4-FFF2-40B4-BE49-F238E27FC236}">
                <a16:creationId xmlns:a16="http://schemas.microsoft.com/office/drawing/2014/main" id="{0B5CDAA9-5261-4F6E-8610-7AEC5035BDF4}"/>
              </a:ext>
            </a:extLst>
          </p:cNvPr>
          <p:cNvSpPr/>
          <p:nvPr/>
        </p:nvSpPr>
        <p:spPr>
          <a:xfrm>
            <a:off x="201896" y="2610916"/>
            <a:ext cx="7106579" cy="314893"/>
          </a:xfrm>
          <a:prstGeom prst="rect">
            <a:avLst/>
          </a:prstGeom>
          <a:solidFill>
            <a:schemeClr val="accent5">
              <a:alpha val="27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noFill/>
            </a:endParaRPr>
          </a:p>
        </p:txBody>
      </p:sp>
    </p:spTree>
    <p:extLst>
      <p:ext uri="{BB962C8B-B14F-4D97-AF65-F5344CB8AC3E}">
        <p14:creationId xmlns:p14="http://schemas.microsoft.com/office/powerpoint/2010/main" val="170420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768288"/>
            <a:ext cx="3093879" cy="4029818"/>
          </a:xfrm>
        </p:spPr>
        <p:txBody>
          <a:bodyPr anchor="t">
            <a:normAutofit/>
          </a:bodyPr>
          <a:lstStyle/>
          <a:p>
            <a:r>
              <a:rPr lang="en-US" sz="4800" dirty="0">
                <a:solidFill>
                  <a:srgbClr val="FFFFFF"/>
                </a:solidFill>
              </a:rPr>
              <a:t>1 + 1</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1" y="1059895"/>
            <a:ext cx="6245233" cy="4738210"/>
          </a:xfrm>
        </p:spPr>
        <p:txBody>
          <a:bodyPr anchor="ctr">
            <a:normAutofit/>
          </a:bodyPr>
          <a:lstStyle/>
          <a:p>
            <a:r>
              <a:rPr lang="en-US" sz="3600" dirty="0"/>
              <a:t>A) 11</a:t>
            </a:r>
          </a:p>
          <a:p>
            <a:r>
              <a:rPr lang="en-US" sz="3600" dirty="0"/>
              <a:t>B) 2</a:t>
            </a:r>
          </a:p>
          <a:p>
            <a:r>
              <a:rPr lang="en-US" sz="3600" dirty="0"/>
              <a:t>C) "11"</a:t>
            </a:r>
          </a:p>
          <a:p>
            <a:r>
              <a:rPr lang="en-US" sz="3600" dirty="0"/>
              <a:t>D) "2"</a:t>
            </a:r>
          </a:p>
          <a:p>
            <a:r>
              <a:rPr lang="en-US" sz="3600" dirty="0"/>
              <a:t>E) Causes an error</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541681" y="2427194"/>
            <a:ext cx="3768601"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56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768288"/>
            <a:ext cx="3093879" cy="4029818"/>
          </a:xfrm>
        </p:spPr>
        <p:txBody>
          <a:bodyPr anchor="t">
            <a:normAutofit/>
          </a:bodyPr>
          <a:lstStyle/>
          <a:p>
            <a:r>
              <a:rPr lang="en-US" sz="4800" dirty="0">
                <a:solidFill>
                  <a:srgbClr val="FFFFFF"/>
                </a:solidFill>
              </a:rPr>
              <a:t>"1" + "1"</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1" y="1059895"/>
            <a:ext cx="6245233" cy="4738210"/>
          </a:xfrm>
        </p:spPr>
        <p:txBody>
          <a:bodyPr anchor="ctr">
            <a:normAutofit/>
          </a:bodyPr>
          <a:lstStyle/>
          <a:p>
            <a:r>
              <a:rPr lang="en-US" sz="3600" dirty="0"/>
              <a:t>A) 11</a:t>
            </a:r>
          </a:p>
          <a:p>
            <a:r>
              <a:rPr lang="en-US" sz="3600" dirty="0"/>
              <a:t>B) 2</a:t>
            </a:r>
          </a:p>
          <a:p>
            <a:r>
              <a:rPr lang="en-US" sz="3600" dirty="0"/>
              <a:t>C) "11"</a:t>
            </a:r>
          </a:p>
          <a:p>
            <a:r>
              <a:rPr lang="en-US" sz="3600" dirty="0"/>
              <a:t>D) "2"</a:t>
            </a:r>
          </a:p>
          <a:p>
            <a:r>
              <a:rPr lang="en-US" sz="3600" dirty="0"/>
              <a:t>E) Causes an error</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615639" y="3079376"/>
            <a:ext cx="3768601"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4687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768288"/>
            <a:ext cx="3093879" cy="4029818"/>
          </a:xfrm>
        </p:spPr>
        <p:txBody>
          <a:bodyPr anchor="t">
            <a:normAutofit/>
          </a:bodyPr>
          <a:lstStyle/>
          <a:p>
            <a:r>
              <a:rPr lang="en-US" sz="4800" dirty="0">
                <a:solidFill>
                  <a:srgbClr val="FFFFFF"/>
                </a:solidFill>
              </a:rPr>
              <a:t>"1" + 1</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1" y="1059895"/>
            <a:ext cx="6245233" cy="4738210"/>
          </a:xfrm>
        </p:spPr>
        <p:txBody>
          <a:bodyPr anchor="ctr">
            <a:normAutofit/>
          </a:bodyPr>
          <a:lstStyle/>
          <a:p>
            <a:r>
              <a:rPr lang="en-US" sz="3600" dirty="0"/>
              <a:t>A) 11</a:t>
            </a:r>
          </a:p>
          <a:p>
            <a:r>
              <a:rPr lang="en-US" sz="3600" dirty="0"/>
              <a:t>B) 2</a:t>
            </a:r>
          </a:p>
          <a:p>
            <a:r>
              <a:rPr lang="en-US" sz="3600" dirty="0"/>
              <a:t>C) "11"</a:t>
            </a:r>
          </a:p>
          <a:p>
            <a:r>
              <a:rPr lang="en-US" sz="3600" dirty="0"/>
              <a:t>D) "2"</a:t>
            </a:r>
          </a:p>
          <a:p>
            <a:r>
              <a:rPr lang="en-US" sz="3600" dirty="0"/>
              <a:t>E) Causes an error</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0083F2A4-0BF9-4B99-A9F3-5EE1C6D0B666}"/>
              </a:ext>
            </a:extLst>
          </p:cNvPr>
          <p:cNvSpPr/>
          <p:nvPr/>
        </p:nvSpPr>
        <p:spPr>
          <a:xfrm>
            <a:off x="4541681" y="4350123"/>
            <a:ext cx="3768601"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0131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B5C3FE1E-0A7F-41BE-A568-1BF85E2E8D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Image result for rules">
            <a:extLst>
              <a:ext uri="{FF2B5EF4-FFF2-40B4-BE49-F238E27FC236}">
                <a16:creationId xmlns:a16="http://schemas.microsoft.com/office/drawing/2014/main" id="{C7994621-8986-4919-B43D-E3F7EA0E8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044" y="403152"/>
            <a:ext cx="5125065" cy="59078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D90634C-FDEA-46C0-8584-41E484D9365D}"/>
              </a:ext>
            </a:extLst>
          </p:cNvPr>
          <p:cNvSpPr>
            <a:spLocks noGrp="1"/>
          </p:cNvSpPr>
          <p:nvPr>
            <p:ph type="title"/>
          </p:nvPr>
        </p:nvSpPr>
        <p:spPr>
          <a:xfrm>
            <a:off x="7197213" y="499533"/>
            <a:ext cx="4345858" cy="1658198"/>
          </a:xfrm>
        </p:spPr>
        <p:txBody>
          <a:bodyPr>
            <a:normAutofit/>
          </a:bodyPr>
          <a:lstStyle/>
          <a:p>
            <a:r>
              <a:rPr lang="en-US" sz="4800"/>
              <a:t>Each operator has rules!</a:t>
            </a:r>
          </a:p>
        </p:txBody>
      </p:sp>
      <p:sp>
        <p:nvSpPr>
          <p:cNvPr id="3" name="Content Placeholder 2">
            <a:extLst>
              <a:ext uri="{FF2B5EF4-FFF2-40B4-BE49-F238E27FC236}">
                <a16:creationId xmlns:a16="http://schemas.microsoft.com/office/drawing/2014/main" id="{DFB03C9F-B37F-4AFA-B3B7-D058949A972C}"/>
              </a:ext>
            </a:extLst>
          </p:cNvPr>
          <p:cNvSpPr>
            <a:spLocks noGrp="1"/>
          </p:cNvSpPr>
          <p:nvPr>
            <p:ph idx="1"/>
          </p:nvPr>
        </p:nvSpPr>
        <p:spPr>
          <a:xfrm>
            <a:off x="7197213" y="2011680"/>
            <a:ext cx="4345858" cy="3864732"/>
          </a:xfrm>
        </p:spPr>
        <p:txBody>
          <a:bodyPr>
            <a:normAutofit/>
          </a:bodyPr>
          <a:lstStyle/>
          <a:p>
            <a:pPr marL="0" indent="0">
              <a:buNone/>
            </a:pPr>
            <a:r>
              <a:rPr lang="en-US" dirty="0"/>
              <a:t>&gt; "Wow" * 3</a:t>
            </a:r>
          </a:p>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WowWowWow</a:t>
            </a:r>
            <a:r>
              <a:rPr lang="en-US" b="1" dirty="0">
                <a:latin typeface="Courier New" panose="02070309020205020404" pitchFamily="49" charset="0"/>
                <a:cs typeface="Courier New" panose="02070309020205020404" pitchFamily="49" charset="0"/>
              </a:rPr>
              <a:t>"</a:t>
            </a:r>
            <a:r>
              <a:rPr lang="en-US" dirty="0"/>
              <a:t>, not error</a:t>
            </a:r>
          </a:p>
          <a:p>
            <a:pPr marL="0" indent="0">
              <a:buNone/>
            </a:pPr>
            <a:r>
              <a:rPr lang="en-US" dirty="0"/>
              <a:t>&gt; "What" - "t"</a:t>
            </a:r>
          </a:p>
          <a:p>
            <a:pPr marL="0" indent="0">
              <a:buNone/>
            </a:pPr>
            <a:r>
              <a:rPr lang="en-US" b="1" dirty="0" err="1">
                <a:latin typeface="Courier New" panose="02070309020205020404" pitchFamily="49" charset="0"/>
                <a:cs typeface="Courier New" panose="02070309020205020404" pitchFamily="49" charset="0"/>
              </a:rPr>
              <a:t>TypeError</a:t>
            </a:r>
            <a:r>
              <a:rPr lang="en-US" dirty="0"/>
              <a:t>, not "</a:t>
            </a:r>
            <a:r>
              <a:rPr lang="en-US" dirty="0" err="1"/>
              <a:t>Wha</a:t>
            </a:r>
            <a:r>
              <a:rPr lang="en-US" dirty="0"/>
              <a:t>"</a:t>
            </a:r>
          </a:p>
          <a:p>
            <a:pPr marL="0" indent="0">
              <a:buNone/>
            </a:pPr>
            <a:r>
              <a:rPr lang="en-US" dirty="0"/>
              <a:t>&gt;  1 == "1"</a:t>
            </a:r>
          </a:p>
          <a:p>
            <a:pPr marL="0" indent="0">
              <a:buNone/>
            </a:pPr>
            <a:r>
              <a:rPr lang="en-US" b="1" dirty="0">
                <a:latin typeface="Courier New" panose="02070309020205020404" pitchFamily="49" charset="0"/>
                <a:cs typeface="Courier New" panose="02070309020205020404" pitchFamily="49" charset="0"/>
              </a:rPr>
              <a:t>False</a:t>
            </a:r>
            <a:r>
              <a:rPr lang="en-US" dirty="0"/>
              <a:t>,  not error</a:t>
            </a:r>
          </a:p>
          <a:p>
            <a:pPr marL="0" indent="0">
              <a:buNone/>
            </a:pPr>
            <a:r>
              <a:rPr lang="en-US" dirty="0"/>
              <a:t>&gt; "1" &lt; 5</a:t>
            </a:r>
          </a:p>
          <a:p>
            <a:pPr marL="0" indent="0">
              <a:buNone/>
            </a:pPr>
            <a:r>
              <a:rPr lang="en-US" b="1" dirty="0" err="1">
                <a:latin typeface="Courier New" panose="02070309020205020404" pitchFamily="49" charset="0"/>
                <a:cs typeface="Courier New" panose="02070309020205020404" pitchFamily="49" charset="0"/>
              </a:rPr>
              <a:t>TypeError</a:t>
            </a:r>
            <a:r>
              <a:rPr lang="en-US" dirty="0"/>
              <a:t>, not True</a:t>
            </a:r>
          </a:p>
          <a:p>
            <a:endParaRPr lang="en-US" dirty="0"/>
          </a:p>
        </p:txBody>
      </p:sp>
    </p:spTree>
    <p:extLst>
      <p:ext uri="{BB962C8B-B14F-4D97-AF65-F5344CB8AC3E}">
        <p14:creationId xmlns:p14="http://schemas.microsoft.com/office/powerpoint/2010/main" val="2997770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73B36B60-731F-409B-A240-BBF521AB74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trio stooges">
            <a:extLst>
              <a:ext uri="{FF2B5EF4-FFF2-40B4-BE49-F238E27FC236}">
                <a16:creationId xmlns:a16="http://schemas.microsoft.com/office/drawing/2014/main" id="{BFF2F101-0B15-468F-985B-47F9DDD958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8471" y="1995777"/>
            <a:ext cx="6266016" cy="37596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584ADC-2CD6-417E-ABC4-EEB8BEB24AA8}"/>
              </a:ext>
            </a:extLst>
          </p:cNvPr>
          <p:cNvSpPr>
            <a:spLocks noGrp="1"/>
          </p:cNvSpPr>
          <p:nvPr>
            <p:ph type="title"/>
          </p:nvPr>
        </p:nvSpPr>
        <p:spPr>
          <a:xfrm>
            <a:off x="603504" y="770467"/>
            <a:ext cx="3467051" cy="1225310"/>
          </a:xfrm>
        </p:spPr>
        <p:txBody>
          <a:bodyPr vert="horz" lIns="91440" tIns="45720" rIns="91440" bIns="45720" rtlCol="0" anchor="b">
            <a:normAutofit/>
          </a:bodyPr>
          <a:lstStyle/>
          <a:p>
            <a:pPr>
              <a:lnSpc>
                <a:spcPct val="80000"/>
              </a:lnSpc>
            </a:pPr>
            <a:r>
              <a:rPr lang="en-US" sz="6000" dirty="0">
                <a:solidFill>
                  <a:srgbClr val="FFFFFF"/>
                </a:solidFill>
              </a:rPr>
              <a:t>Variables</a:t>
            </a:r>
          </a:p>
        </p:txBody>
      </p:sp>
      <p:sp>
        <p:nvSpPr>
          <p:cNvPr id="3" name="Content Placeholder 2">
            <a:extLst>
              <a:ext uri="{FF2B5EF4-FFF2-40B4-BE49-F238E27FC236}">
                <a16:creationId xmlns:a16="http://schemas.microsoft.com/office/drawing/2014/main" id="{481593BC-5340-4157-80A6-FDC6B4089FB4}"/>
              </a:ext>
            </a:extLst>
          </p:cNvPr>
          <p:cNvSpPr>
            <a:spLocks noGrp="1"/>
          </p:cNvSpPr>
          <p:nvPr>
            <p:ph idx="1"/>
          </p:nvPr>
        </p:nvSpPr>
        <p:spPr>
          <a:xfrm>
            <a:off x="667513" y="1958008"/>
            <a:ext cx="3403042" cy="1645920"/>
          </a:xfrm>
        </p:spPr>
        <p:txBody>
          <a:bodyPr vert="horz" lIns="91440" tIns="45720" rIns="91440" bIns="45720" rtlCol="0">
            <a:normAutofit/>
          </a:bodyPr>
          <a:lstStyle/>
          <a:p>
            <a:pPr marL="0" indent="0">
              <a:buNone/>
            </a:pPr>
            <a:r>
              <a:rPr lang="en-US" sz="2200">
                <a:solidFill>
                  <a:srgbClr val="FFFFFF"/>
                </a:solidFill>
                <a:latin typeface="+mj-lt"/>
              </a:rPr>
              <a:t>Names attached to values</a:t>
            </a:r>
          </a:p>
        </p:txBody>
      </p:sp>
      <p:sp>
        <p:nvSpPr>
          <p:cNvPr id="4" name="Rectangle 3">
            <a:extLst>
              <a:ext uri="{FF2B5EF4-FFF2-40B4-BE49-F238E27FC236}">
                <a16:creationId xmlns:a16="http://schemas.microsoft.com/office/drawing/2014/main" id="{D92E90A2-5FD4-448E-A50F-F3419221A928}"/>
              </a:ext>
            </a:extLst>
          </p:cNvPr>
          <p:cNvSpPr/>
          <p:nvPr/>
        </p:nvSpPr>
        <p:spPr>
          <a:xfrm>
            <a:off x="603504" y="2622644"/>
            <a:ext cx="3698152" cy="3677930"/>
          </a:xfrm>
          <a:prstGeom prst="rect">
            <a:avLst/>
          </a:prstGeom>
        </p:spPr>
        <p:txBody>
          <a:bodyPr wrap="square">
            <a:spAutoFit/>
          </a:bodyPr>
          <a:lstStyle/>
          <a:p>
            <a:pPr marL="274320" indent="-274320">
              <a:spcAft>
                <a:spcPts val="600"/>
              </a:spcAft>
              <a:buFont typeface="Arial" panose="020B0604020202020204" pitchFamily="34" charset="0"/>
              <a:buChar char="•"/>
            </a:pPr>
            <a:r>
              <a:rPr lang="en-US" dirty="0">
                <a:solidFill>
                  <a:schemeClr val="bg1"/>
                </a:solidFill>
                <a:latin typeface="Open Sans" panose="020B0606030504020204" pitchFamily="34" charset="0"/>
              </a:rPr>
              <a:t>Variables names must start with a letter or an underscore:</a:t>
            </a:r>
          </a:p>
          <a:p>
            <a:pPr marL="731520" lvl="2" indent="-274320">
              <a:spcAft>
                <a:spcPts val="600"/>
              </a:spcAft>
              <a:buFont typeface="Arial" panose="020B0604020202020204" pitchFamily="34" charset="0"/>
              <a:buChar char="•"/>
            </a:pPr>
            <a:r>
              <a:rPr lang="en-US" dirty="0">
                <a:solidFill>
                  <a:schemeClr val="bg1"/>
                </a:solidFill>
                <a:latin typeface="inherit"/>
              </a:rPr>
              <a:t>_underscore</a:t>
            </a:r>
          </a:p>
          <a:p>
            <a:pPr marL="731520" lvl="2" indent="-274320">
              <a:spcAft>
                <a:spcPts val="600"/>
              </a:spcAft>
              <a:buFont typeface="Arial" panose="020B0604020202020204" pitchFamily="34" charset="0"/>
              <a:buChar char="•"/>
            </a:pPr>
            <a:r>
              <a:rPr lang="en-US" dirty="0">
                <a:solidFill>
                  <a:schemeClr val="bg1"/>
                </a:solidFill>
                <a:latin typeface="inherit"/>
              </a:rPr>
              <a:t>underscore_</a:t>
            </a:r>
          </a:p>
          <a:p>
            <a:pPr marL="274320" indent="-274320">
              <a:spcAft>
                <a:spcPts val="600"/>
              </a:spcAft>
              <a:buFont typeface="Arial" panose="020B0604020202020204" pitchFamily="34" charset="0"/>
              <a:buChar char="•"/>
            </a:pPr>
            <a:r>
              <a:rPr lang="en-US" dirty="0">
                <a:solidFill>
                  <a:schemeClr val="bg1"/>
                </a:solidFill>
                <a:latin typeface="Open Sans" panose="020B0606030504020204" pitchFamily="34" charset="0"/>
              </a:rPr>
              <a:t>The remainder may consist of letters, numbers and underscores.</a:t>
            </a:r>
          </a:p>
          <a:p>
            <a:pPr marL="731520" lvl="2" indent="-274320">
              <a:spcAft>
                <a:spcPts val="600"/>
              </a:spcAft>
              <a:buFont typeface="Arial" panose="020B0604020202020204" pitchFamily="34" charset="0"/>
              <a:buChar char="•"/>
            </a:pPr>
            <a:r>
              <a:rPr lang="en-US" dirty="0">
                <a:solidFill>
                  <a:schemeClr val="bg1"/>
                </a:solidFill>
                <a:latin typeface="inherit"/>
              </a:rPr>
              <a:t>password1</a:t>
            </a:r>
          </a:p>
          <a:p>
            <a:pPr marL="731520" lvl="2" indent="-274320">
              <a:spcAft>
                <a:spcPts val="600"/>
              </a:spcAft>
              <a:buFont typeface="Arial" panose="020B0604020202020204" pitchFamily="34" charset="0"/>
              <a:buChar char="•"/>
            </a:pPr>
            <a:r>
              <a:rPr lang="en-US" dirty="0">
                <a:solidFill>
                  <a:schemeClr val="bg1"/>
                </a:solidFill>
                <a:latin typeface="inherit"/>
              </a:rPr>
              <a:t>name_10_zero</a:t>
            </a:r>
          </a:p>
          <a:p>
            <a:pPr marL="274320" indent="-274320">
              <a:spcAft>
                <a:spcPts val="600"/>
              </a:spcAft>
              <a:buFont typeface="Arial" panose="020B0604020202020204" pitchFamily="34" charset="0"/>
              <a:buChar char="•"/>
            </a:pPr>
            <a:r>
              <a:rPr lang="en-US" dirty="0">
                <a:solidFill>
                  <a:schemeClr val="bg1"/>
                </a:solidFill>
                <a:latin typeface="Open Sans" panose="020B0606030504020204" pitchFamily="34" charset="0"/>
              </a:rPr>
              <a:t>Names are case sensitive</a:t>
            </a:r>
          </a:p>
          <a:p>
            <a:pPr marL="731520" lvl="1" indent="-274320">
              <a:spcAft>
                <a:spcPts val="600"/>
              </a:spcAft>
              <a:buFont typeface="Arial" panose="020B0604020202020204" pitchFamily="34" charset="0"/>
              <a:buChar char="•"/>
            </a:pPr>
            <a:r>
              <a:rPr lang="en-US" dirty="0">
                <a:solidFill>
                  <a:schemeClr val="bg1"/>
                </a:solidFill>
                <a:latin typeface="inherit"/>
              </a:rPr>
              <a:t>n</a:t>
            </a:r>
            <a:r>
              <a:rPr lang="en-US" b="0" i="0" dirty="0">
                <a:solidFill>
                  <a:schemeClr val="bg1"/>
                </a:solidFill>
                <a:effectLst/>
                <a:latin typeface="inherit"/>
              </a:rPr>
              <a:t>ame != </a:t>
            </a:r>
            <a:r>
              <a:rPr lang="en-US" dirty="0">
                <a:solidFill>
                  <a:schemeClr val="bg1"/>
                </a:solidFill>
                <a:latin typeface="inherit"/>
              </a:rPr>
              <a:t>NAME != Name</a:t>
            </a:r>
            <a:endParaRPr lang="en-US" b="0" i="0" dirty="0">
              <a:solidFill>
                <a:schemeClr val="bg1"/>
              </a:solidFill>
              <a:effectLst/>
              <a:latin typeface="inherit"/>
            </a:endParaRPr>
          </a:p>
        </p:txBody>
      </p:sp>
      <p:sp>
        <p:nvSpPr>
          <p:cNvPr id="5" name="Speech Bubble: Oval 4">
            <a:extLst>
              <a:ext uri="{FF2B5EF4-FFF2-40B4-BE49-F238E27FC236}">
                <a16:creationId xmlns:a16="http://schemas.microsoft.com/office/drawing/2014/main" id="{6C0337D3-C7D4-41AF-BA24-5A25F304D599}"/>
              </a:ext>
            </a:extLst>
          </p:cNvPr>
          <p:cNvSpPr/>
          <p:nvPr/>
        </p:nvSpPr>
        <p:spPr>
          <a:xfrm>
            <a:off x="4900856" y="820368"/>
            <a:ext cx="1674873" cy="1269491"/>
          </a:xfrm>
          <a:prstGeom prst="wedgeEllipseCallout">
            <a:avLst>
              <a:gd name="adj1" fmla="val 22401"/>
              <a:gd name="adj2" fmla="val 16838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Speech Bubble: Oval 9">
            <a:extLst>
              <a:ext uri="{FF2B5EF4-FFF2-40B4-BE49-F238E27FC236}">
                <a16:creationId xmlns:a16="http://schemas.microsoft.com/office/drawing/2014/main" id="{972B1332-DE36-48C7-9199-7D284E8891D9}"/>
              </a:ext>
            </a:extLst>
          </p:cNvPr>
          <p:cNvSpPr/>
          <p:nvPr/>
        </p:nvSpPr>
        <p:spPr>
          <a:xfrm>
            <a:off x="7326597" y="577199"/>
            <a:ext cx="1674873" cy="1269491"/>
          </a:xfrm>
          <a:prstGeom prst="wedgeEllipseCallout">
            <a:avLst>
              <a:gd name="adj1" fmla="val 29523"/>
              <a:gd name="adj2" fmla="val 19030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Speech Bubble: Oval 10">
            <a:extLst>
              <a:ext uri="{FF2B5EF4-FFF2-40B4-BE49-F238E27FC236}">
                <a16:creationId xmlns:a16="http://schemas.microsoft.com/office/drawing/2014/main" id="{88E88C4B-0155-4A45-9AA4-F1138D63FD0A}"/>
              </a:ext>
            </a:extLst>
          </p:cNvPr>
          <p:cNvSpPr/>
          <p:nvPr/>
        </p:nvSpPr>
        <p:spPr>
          <a:xfrm>
            <a:off x="9569971" y="726286"/>
            <a:ext cx="1674873" cy="1269491"/>
          </a:xfrm>
          <a:prstGeom prst="wedgeEllipseCallout">
            <a:avLst>
              <a:gd name="adj1" fmla="val 1513"/>
              <a:gd name="adj2" fmla="val 1827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8B3A0F95-AC52-4A01-B000-C3BCC6595044}"/>
              </a:ext>
            </a:extLst>
          </p:cNvPr>
          <p:cNvSpPr txBox="1"/>
          <p:nvPr/>
        </p:nvSpPr>
        <p:spPr>
          <a:xfrm>
            <a:off x="5505350" y="5731604"/>
            <a:ext cx="5820355" cy="461665"/>
          </a:xfrm>
          <a:prstGeom prst="rect">
            <a:avLst/>
          </a:prstGeom>
          <a:noFill/>
        </p:spPr>
        <p:txBody>
          <a:bodyPr wrap="square" rtlCol="0">
            <a:spAutoFit/>
          </a:bodyPr>
          <a:lstStyle/>
          <a:p>
            <a:pPr>
              <a:tabLst>
                <a:tab pos="2798763" algn="ctr"/>
                <a:tab pos="5145088" algn="ctr"/>
              </a:tabLst>
            </a:pPr>
            <a:r>
              <a:rPr lang="en-US" sz="2400" b="1" dirty="0"/>
              <a:t>Larry	Moe	Curly</a:t>
            </a:r>
          </a:p>
        </p:txBody>
      </p:sp>
    </p:spTree>
    <p:controls>
      <mc:AlternateContent xmlns:mc="http://schemas.openxmlformats.org/markup-compatibility/2006">
        <mc:Choice xmlns:v="urn:schemas-microsoft-com:vml" Requires="v">
          <p:control spid="1026" name="TextBox1" r:id="rId2" imgW="1159200" imgH="680400"/>
        </mc:Choice>
        <mc:Fallback>
          <p:control name="TextBox1" r:id="rId2" imgW="1159200" imgH="680400">
            <p:pic>
              <p:nvPicPr>
                <p:cNvPr id="6" name="TextBox1">
                  <a:extLst>
                    <a:ext uri="{FF2B5EF4-FFF2-40B4-BE49-F238E27FC236}">
                      <a16:creationId xmlns:a16="http://schemas.microsoft.com/office/drawing/2014/main" id="{573369B7-098D-43E6-B950-955B5D24341B}"/>
                    </a:ext>
                  </a:extLst>
                </p:cNvPr>
                <p:cNvPicPr>
                  <a:picLocks/>
                </p:cNvPicPr>
                <p:nvPr/>
              </p:nvPicPr>
              <p:blipFill>
                <a:blip r:embed="rId8"/>
                <a:stretch>
                  <a:fillRect/>
                </a:stretch>
              </p:blipFill>
              <p:spPr>
                <a:xfrm>
                  <a:off x="5160963" y="1102614"/>
                  <a:ext cx="1160462" cy="678561"/>
                </a:xfrm>
                <a:prstGeom prst="rect">
                  <a:avLst/>
                </a:prstGeom>
              </p:spPr>
            </p:pic>
          </p:control>
        </mc:Fallback>
      </mc:AlternateContent>
      <mc:AlternateContent xmlns:mc="http://schemas.openxmlformats.org/markup-compatibility/2006">
        <mc:Choice xmlns:v="urn:schemas-microsoft-com:vml" Requires="v">
          <p:control spid="1027" name="TextBox2" r:id="rId3" imgW="1159200" imgH="680400"/>
        </mc:Choice>
        <mc:Fallback>
          <p:control name="TextBox2" r:id="rId3" imgW="1159200" imgH="680400">
            <p:pic>
              <p:nvPicPr>
                <p:cNvPr id="13" name="TextBox2">
                  <a:extLst>
                    <a:ext uri="{FF2B5EF4-FFF2-40B4-BE49-F238E27FC236}">
                      <a16:creationId xmlns:a16="http://schemas.microsoft.com/office/drawing/2014/main" id="{651F4B09-4312-43F4-95DF-9EE61F0BA647}"/>
                    </a:ext>
                  </a:extLst>
                </p:cNvPr>
                <p:cNvPicPr>
                  <a:picLocks/>
                </p:cNvPicPr>
                <p:nvPr/>
              </p:nvPicPr>
              <p:blipFill>
                <a:blip r:embed="rId9"/>
                <a:stretch>
                  <a:fillRect/>
                </a:stretch>
              </p:blipFill>
              <p:spPr>
                <a:xfrm>
                  <a:off x="7627970" y="893163"/>
                  <a:ext cx="1160462" cy="678561"/>
                </a:xfrm>
                <a:prstGeom prst="rect">
                  <a:avLst/>
                </a:prstGeom>
              </p:spPr>
            </p:pic>
          </p:control>
        </mc:Fallback>
      </mc:AlternateContent>
      <mc:AlternateContent xmlns:mc="http://schemas.openxmlformats.org/markup-compatibility/2006">
        <mc:Choice xmlns:v="urn:schemas-microsoft-com:vml" Requires="v">
          <p:control spid="1028" name="TextBox3" r:id="rId4" imgW="1159200" imgH="680400"/>
        </mc:Choice>
        <mc:Fallback>
          <p:control name="TextBox3" r:id="rId4" imgW="1159200" imgH="680400">
            <p:pic>
              <p:nvPicPr>
                <p:cNvPr id="14" name="TextBox3">
                  <a:extLst>
                    <a:ext uri="{FF2B5EF4-FFF2-40B4-BE49-F238E27FC236}">
                      <a16:creationId xmlns:a16="http://schemas.microsoft.com/office/drawing/2014/main" id="{299CFED5-627D-469A-9A1E-CD0116715942}"/>
                    </a:ext>
                  </a:extLst>
                </p:cNvPr>
                <p:cNvPicPr>
                  <a:picLocks/>
                </p:cNvPicPr>
                <p:nvPr/>
              </p:nvPicPr>
              <p:blipFill>
                <a:blip r:embed="rId10"/>
                <a:stretch>
                  <a:fillRect/>
                </a:stretch>
              </p:blipFill>
              <p:spPr>
                <a:xfrm>
                  <a:off x="9827176" y="1021751"/>
                  <a:ext cx="1160462" cy="678561"/>
                </a:xfrm>
                <a:prstGeom prst="rect">
                  <a:avLst/>
                </a:prstGeom>
              </p:spPr>
            </p:pic>
          </p:control>
        </mc:Fallback>
      </mc:AlternateContent>
    </p:controls>
    <p:extLst>
      <p:ext uri="{BB962C8B-B14F-4D97-AF65-F5344CB8AC3E}">
        <p14:creationId xmlns:p14="http://schemas.microsoft.com/office/powerpoint/2010/main" val="218581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fade">
                                      <p:cBhvr>
                                        <p:cTn id="37" dur="500"/>
                                        <p:tgtEl>
                                          <p:spTgt spid="10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73B36B60-731F-409B-A240-BBF521AB74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trio stooges">
            <a:extLst>
              <a:ext uri="{FF2B5EF4-FFF2-40B4-BE49-F238E27FC236}">
                <a16:creationId xmlns:a16="http://schemas.microsoft.com/office/drawing/2014/main" id="{BFF2F101-0B15-468F-985B-47F9DDD958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8471" y="1995777"/>
            <a:ext cx="6266016" cy="37596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584ADC-2CD6-417E-ABC4-EEB8BEB24AA8}"/>
              </a:ext>
            </a:extLst>
          </p:cNvPr>
          <p:cNvSpPr>
            <a:spLocks noGrp="1"/>
          </p:cNvSpPr>
          <p:nvPr>
            <p:ph type="title"/>
          </p:nvPr>
        </p:nvSpPr>
        <p:spPr>
          <a:xfrm>
            <a:off x="603504" y="770467"/>
            <a:ext cx="3467051" cy="1225310"/>
          </a:xfrm>
        </p:spPr>
        <p:txBody>
          <a:bodyPr vert="horz" lIns="91440" tIns="45720" rIns="91440" bIns="45720" rtlCol="0" anchor="b">
            <a:normAutofit/>
          </a:bodyPr>
          <a:lstStyle/>
          <a:p>
            <a:pPr>
              <a:lnSpc>
                <a:spcPct val="80000"/>
              </a:lnSpc>
            </a:pPr>
            <a:r>
              <a:rPr lang="en-US" sz="6000" dirty="0">
                <a:solidFill>
                  <a:srgbClr val="FFFFFF"/>
                </a:solidFill>
              </a:rPr>
              <a:t>Programs</a:t>
            </a:r>
          </a:p>
        </p:txBody>
      </p:sp>
      <p:sp>
        <p:nvSpPr>
          <p:cNvPr id="3" name="Content Placeholder 2">
            <a:extLst>
              <a:ext uri="{FF2B5EF4-FFF2-40B4-BE49-F238E27FC236}">
                <a16:creationId xmlns:a16="http://schemas.microsoft.com/office/drawing/2014/main" id="{481593BC-5340-4157-80A6-FDC6B4089FB4}"/>
              </a:ext>
            </a:extLst>
          </p:cNvPr>
          <p:cNvSpPr>
            <a:spLocks noGrp="1"/>
          </p:cNvSpPr>
          <p:nvPr>
            <p:ph idx="1"/>
          </p:nvPr>
        </p:nvSpPr>
        <p:spPr>
          <a:xfrm>
            <a:off x="667513" y="1958007"/>
            <a:ext cx="3403042" cy="3401171"/>
          </a:xfrm>
        </p:spPr>
        <p:txBody>
          <a:bodyPr vert="horz" lIns="91440" tIns="45720" rIns="91440" bIns="45720" rtlCol="0">
            <a:normAutofit/>
          </a:bodyPr>
          <a:lstStyle/>
          <a:p>
            <a:pPr marL="0" indent="0">
              <a:buNone/>
            </a:pPr>
            <a:r>
              <a:rPr lang="en-US" sz="2200" dirty="0">
                <a:solidFill>
                  <a:srgbClr val="FFFFFF"/>
                </a:solidFill>
                <a:latin typeface="+mj-lt"/>
              </a:rPr>
              <a:t>Sequence of statements</a:t>
            </a:r>
          </a:p>
        </p:txBody>
      </p:sp>
      <p:sp>
        <p:nvSpPr>
          <p:cNvPr id="4" name="Rectangle 3">
            <a:extLst>
              <a:ext uri="{FF2B5EF4-FFF2-40B4-BE49-F238E27FC236}">
                <a16:creationId xmlns:a16="http://schemas.microsoft.com/office/drawing/2014/main" id="{D92E90A2-5FD4-448E-A50F-F3419221A928}"/>
              </a:ext>
            </a:extLst>
          </p:cNvPr>
          <p:cNvSpPr/>
          <p:nvPr/>
        </p:nvSpPr>
        <p:spPr>
          <a:xfrm>
            <a:off x="603504" y="2622644"/>
            <a:ext cx="3698152" cy="2923877"/>
          </a:xfrm>
          <a:prstGeom prst="rect">
            <a:avLst/>
          </a:prstGeom>
        </p:spPr>
        <p:txBody>
          <a:bodyPr wrap="square">
            <a:spAutoFit/>
          </a:bodyPr>
          <a:lstStyle/>
          <a:p>
            <a:pPr marL="274320" indent="-274320">
              <a:spcAft>
                <a:spcPts val="1200"/>
              </a:spcAft>
              <a:buFont typeface="Arial" panose="020B0604020202020204" pitchFamily="34" charset="0"/>
              <a:buChar char="•"/>
            </a:pPr>
            <a:r>
              <a:rPr lang="en-US" dirty="0">
                <a:solidFill>
                  <a:schemeClr val="bg1"/>
                </a:solidFill>
                <a:latin typeface="Open Sans" panose="020B0606030504020204" pitchFamily="34" charset="0"/>
              </a:rPr>
              <a:t>Execution goes DOWN the program, like reading a script</a:t>
            </a:r>
          </a:p>
          <a:p>
            <a:pPr marL="274320" indent="-274320">
              <a:spcAft>
                <a:spcPts val="1200"/>
              </a:spcAft>
              <a:buFont typeface="Arial" panose="020B0604020202020204" pitchFamily="34" charset="0"/>
              <a:buChar char="•"/>
            </a:pPr>
            <a:r>
              <a:rPr lang="en-US" dirty="0">
                <a:solidFill>
                  <a:schemeClr val="bg1"/>
                </a:solidFill>
                <a:latin typeface="Open Sans" panose="020B0606030504020204" pitchFamily="34" charset="0"/>
              </a:rPr>
              <a:t>Operations on the variables use the assigned values</a:t>
            </a:r>
          </a:p>
          <a:p>
            <a:pPr marL="274320" indent="-274320">
              <a:spcAft>
                <a:spcPts val="1200"/>
              </a:spcAft>
              <a:buFont typeface="Arial" panose="020B0604020202020204" pitchFamily="34" charset="0"/>
              <a:buChar char="•"/>
            </a:pPr>
            <a:r>
              <a:rPr lang="en-US" dirty="0">
                <a:solidFill>
                  <a:schemeClr val="bg1"/>
                </a:solidFill>
                <a:latin typeface="Open Sans" panose="020B0606030504020204" pitchFamily="34" charset="0"/>
              </a:rPr>
              <a:t>Statements are evaluated based on </a:t>
            </a:r>
            <a:r>
              <a:rPr lang="en-US" i="1" dirty="0">
                <a:solidFill>
                  <a:schemeClr val="bg1"/>
                </a:solidFill>
                <a:latin typeface="Open Sans" panose="020B0606030504020204" pitchFamily="34" charset="0"/>
              </a:rPr>
              <a:t>precedence</a:t>
            </a:r>
            <a:r>
              <a:rPr lang="en-US" dirty="0">
                <a:solidFill>
                  <a:schemeClr val="bg1"/>
                </a:solidFill>
                <a:latin typeface="Open Sans" panose="020B0606030504020204" pitchFamily="34" charset="0"/>
              </a:rPr>
              <a:t> rules</a:t>
            </a:r>
          </a:p>
          <a:p>
            <a:pPr marL="731520" lvl="1" indent="-274320">
              <a:spcAft>
                <a:spcPts val="1200"/>
              </a:spcAft>
              <a:buFont typeface="Arial" panose="020B0604020202020204" pitchFamily="34" charset="0"/>
              <a:buChar char="•"/>
            </a:pPr>
            <a:r>
              <a:rPr lang="en-US" dirty="0">
                <a:solidFill>
                  <a:schemeClr val="bg1"/>
                </a:solidFill>
                <a:latin typeface="Open Sans" panose="020B0606030504020204" pitchFamily="34" charset="0"/>
              </a:rPr>
              <a:t>5 + 5 * 10 </a:t>
            </a:r>
            <a:r>
              <a:rPr lang="en-US">
                <a:solidFill>
                  <a:schemeClr val="bg1"/>
                </a:solidFill>
                <a:latin typeface="Open Sans" panose="020B0606030504020204" pitchFamily="34" charset="0"/>
              </a:rPr>
              <a:t>= 55</a:t>
            </a:r>
            <a:endParaRPr lang="en-US" dirty="0">
              <a:solidFill>
                <a:schemeClr val="bg1"/>
              </a:solidFill>
              <a:latin typeface="Open Sans" panose="020B0606030504020204" pitchFamily="34" charset="0"/>
            </a:endParaRPr>
          </a:p>
          <a:p>
            <a:pPr marL="731520" lvl="1" indent="-274320">
              <a:spcAft>
                <a:spcPts val="1200"/>
              </a:spcAft>
              <a:buFont typeface="Arial" panose="020B0604020202020204" pitchFamily="34" charset="0"/>
              <a:buChar char="•"/>
            </a:pPr>
            <a:r>
              <a:rPr lang="en-US" dirty="0">
                <a:solidFill>
                  <a:schemeClr val="bg1"/>
                </a:solidFill>
                <a:latin typeface="Open Sans" panose="020B0606030504020204" pitchFamily="34" charset="0"/>
              </a:rPr>
              <a:t>A = (5 + 10) / 5 = 3</a:t>
            </a:r>
          </a:p>
        </p:txBody>
      </p:sp>
      <p:sp>
        <p:nvSpPr>
          <p:cNvPr id="8" name="TextBox 7">
            <a:extLst>
              <a:ext uri="{FF2B5EF4-FFF2-40B4-BE49-F238E27FC236}">
                <a16:creationId xmlns:a16="http://schemas.microsoft.com/office/drawing/2014/main" id="{8B3A0F95-AC52-4A01-B000-C3BCC6595044}"/>
              </a:ext>
            </a:extLst>
          </p:cNvPr>
          <p:cNvSpPr txBox="1"/>
          <p:nvPr/>
        </p:nvSpPr>
        <p:spPr>
          <a:xfrm>
            <a:off x="5505350" y="5731604"/>
            <a:ext cx="5820355" cy="461665"/>
          </a:xfrm>
          <a:prstGeom prst="rect">
            <a:avLst/>
          </a:prstGeom>
          <a:noFill/>
        </p:spPr>
        <p:txBody>
          <a:bodyPr wrap="square" rtlCol="0">
            <a:spAutoFit/>
          </a:bodyPr>
          <a:lstStyle/>
          <a:p>
            <a:pPr>
              <a:tabLst>
                <a:tab pos="2798763" algn="ctr"/>
                <a:tab pos="5145088" algn="ctr"/>
              </a:tabLst>
            </a:pPr>
            <a:r>
              <a:rPr lang="en-US" sz="2400" b="1" dirty="0"/>
              <a:t>Larry	Moe	Curly</a:t>
            </a:r>
          </a:p>
        </p:txBody>
      </p:sp>
      <p:sp>
        <p:nvSpPr>
          <p:cNvPr id="18" name="Speech Bubble: Oval 17">
            <a:extLst>
              <a:ext uri="{FF2B5EF4-FFF2-40B4-BE49-F238E27FC236}">
                <a16:creationId xmlns:a16="http://schemas.microsoft.com/office/drawing/2014/main" id="{1D0369C3-2B98-4605-B03A-F2573F8FABEE}"/>
              </a:ext>
            </a:extLst>
          </p:cNvPr>
          <p:cNvSpPr/>
          <p:nvPr/>
        </p:nvSpPr>
        <p:spPr>
          <a:xfrm>
            <a:off x="4900856" y="820368"/>
            <a:ext cx="1674873" cy="1269491"/>
          </a:xfrm>
          <a:prstGeom prst="wedgeEllipseCallout">
            <a:avLst>
              <a:gd name="adj1" fmla="val 22401"/>
              <a:gd name="adj2" fmla="val 16838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Speech Bubble: Oval 18">
            <a:extLst>
              <a:ext uri="{FF2B5EF4-FFF2-40B4-BE49-F238E27FC236}">
                <a16:creationId xmlns:a16="http://schemas.microsoft.com/office/drawing/2014/main" id="{19C58494-72AA-402C-B66D-A57B3F0945B2}"/>
              </a:ext>
            </a:extLst>
          </p:cNvPr>
          <p:cNvSpPr/>
          <p:nvPr/>
        </p:nvSpPr>
        <p:spPr>
          <a:xfrm>
            <a:off x="7326597" y="577199"/>
            <a:ext cx="1674873" cy="1269491"/>
          </a:xfrm>
          <a:prstGeom prst="wedgeEllipseCallout">
            <a:avLst>
              <a:gd name="adj1" fmla="val 29523"/>
              <a:gd name="adj2" fmla="val 19030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Speech Bubble: Oval 19">
            <a:extLst>
              <a:ext uri="{FF2B5EF4-FFF2-40B4-BE49-F238E27FC236}">
                <a16:creationId xmlns:a16="http://schemas.microsoft.com/office/drawing/2014/main" id="{67744633-4FF5-4EE7-B3BA-ECFAF40E858C}"/>
              </a:ext>
            </a:extLst>
          </p:cNvPr>
          <p:cNvSpPr/>
          <p:nvPr/>
        </p:nvSpPr>
        <p:spPr>
          <a:xfrm>
            <a:off x="9569971" y="726286"/>
            <a:ext cx="1674873" cy="1269491"/>
          </a:xfrm>
          <a:prstGeom prst="wedgeEllipseCallout">
            <a:avLst>
              <a:gd name="adj1" fmla="val 1513"/>
              <a:gd name="adj2" fmla="val 1827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Plus Sign 6">
            <a:extLst>
              <a:ext uri="{FF2B5EF4-FFF2-40B4-BE49-F238E27FC236}">
                <a16:creationId xmlns:a16="http://schemas.microsoft.com/office/drawing/2014/main" id="{7F2EA306-9755-4FC8-ACA7-63C054A9AA9B}"/>
              </a:ext>
            </a:extLst>
          </p:cNvPr>
          <p:cNvSpPr/>
          <p:nvPr/>
        </p:nvSpPr>
        <p:spPr>
          <a:xfrm>
            <a:off x="6703012" y="964765"/>
            <a:ext cx="488475" cy="53535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lus Sign 24">
            <a:extLst>
              <a:ext uri="{FF2B5EF4-FFF2-40B4-BE49-F238E27FC236}">
                <a16:creationId xmlns:a16="http://schemas.microsoft.com/office/drawing/2014/main" id="{C250634C-001B-4B31-BE38-1541A8D2F251}"/>
              </a:ext>
            </a:extLst>
          </p:cNvPr>
          <p:cNvSpPr/>
          <p:nvPr/>
        </p:nvSpPr>
        <p:spPr>
          <a:xfrm>
            <a:off x="9017772" y="1093353"/>
            <a:ext cx="488475" cy="53535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lus Sign 25">
            <a:extLst>
              <a:ext uri="{FF2B5EF4-FFF2-40B4-BE49-F238E27FC236}">
                <a16:creationId xmlns:a16="http://schemas.microsoft.com/office/drawing/2014/main" id="{B196EB1F-4602-41B7-8BF8-FFBF51E719D4}"/>
              </a:ext>
            </a:extLst>
          </p:cNvPr>
          <p:cNvSpPr/>
          <p:nvPr/>
        </p:nvSpPr>
        <p:spPr>
          <a:xfrm>
            <a:off x="6905359" y="5755386"/>
            <a:ext cx="421238" cy="46166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lus Sign 26">
            <a:extLst>
              <a:ext uri="{FF2B5EF4-FFF2-40B4-BE49-F238E27FC236}">
                <a16:creationId xmlns:a16="http://schemas.microsoft.com/office/drawing/2014/main" id="{851181EC-9E79-4D16-B85A-A65061B3181B}"/>
              </a:ext>
            </a:extLst>
          </p:cNvPr>
          <p:cNvSpPr/>
          <p:nvPr/>
        </p:nvSpPr>
        <p:spPr>
          <a:xfrm>
            <a:off x="9506247" y="5755385"/>
            <a:ext cx="421238" cy="46166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ontrols>
      <mc:AlternateContent xmlns:mc="http://schemas.openxmlformats.org/markup-compatibility/2006">
        <mc:Choice xmlns:v="urn:schemas-microsoft-com:vml" Requires="v">
          <p:control spid="2050" name="TextBox4" r:id="rId2" imgW="1159200" imgH="680400"/>
        </mc:Choice>
        <mc:Fallback>
          <p:control name="TextBox4" r:id="rId2" imgW="1159200" imgH="680400">
            <p:pic>
              <p:nvPicPr>
                <p:cNvPr id="21" name="TextBox4">
                  <a:extLst>
                    <a:ext uri="{FF2B5EF4-FFF2-40B4-BE49-F238E27FC236}">
                      <a16:creationId xmlns:a16="http://schemas.microsoft.com/office/drawing/2014/main" id="{3B06EA78-D66B-4236-B1D0-465E71146DF3}"/>
                    </a:ext>
                  </a:extLst>
                </p:cNvPr>
                <p:cNvPicPr>
                  <a:picLocks/>
                </p:cNvPicPr>
                <p:nvPr/>
              </p:nvPicPr>
              <p:blipFill>
                <a:blip r:embed="rId8"/>
                <a:stretch>
                  <a:fillRect/>
                </a:stretch>
              </p:blipFill>
              <p:spPr>
                <a:xfrm>
                  <a:off x="5160963" y="1102614"/>
                  <a:ext cx="1160462" cy="678561"/>
                </a:xfrm>
                <a:prstGeom prst="rect">
                  <a:avLst/>
                </a:prstGeom>
              </p:spPr>
            </p:pic>
          </p:control>
        </mc:Fallback>
      </mc:AlternateContent>
      <mc:AlternateContent xmlns:mc="http://schemas.openxmlformats.org/markup-compatibility/2006">
        <mc:Choice xmlns:v="urn:schemas-microsoft-com:vml" Requires="v">
          <p:control spid="2051" name="TextBox5" r:id="rId3" imgW="1159200" imgH="680400"/>
        </mc:Choice>
        <mc:Fallback>
          <p:control name="TextBox5" r:id="rId3" imgW="1159200" imgH="680400">
            <p:pic>
              <p:nvPicPr>
                <p:cNvPr id="22" name="TextBox5">
                  <a:extLst>
                    <a:ext uri="{FF2B5EF4-FFF2-40B4-BE49-F238E27FC236}">
                      <a16:creationId xmlns:a16="http://schemas.microsoft.com/office/drawing/2014/main" id="{BADC66EA-15C7-4F59-91A1-2F402F010E1F}"/>
                    </a:ext>
                  </a:extLst>
                </p:cNvPr>
                <p:cNvPicPr>
                  <a:picLocks/>
                </p:cNvPicPr>
                <p:nvPr/>
              </p:nvPicPr>
              <p:blipFill>
                <a:blip r:embed="rId9"/>
                <a:stretch>
                  <a:fillRect/>
                </a:stretch>
              </p:blipFill>
              <p:spPr>
                <a:xfrm>
                  <a:off x="7627970" y="893163"/>
                  <a:ext cx="1160462" cy="678561"/>
                </a:xfrm>
                <a:prstGeom prst="rect">
                  <a:avLst/>
                </a:prstGeom>
              </p:spPr>
            </p:pic>
          </p:control>
        </mc:Fallback>
      </mc:AlternateContent>
      <mc:AlternateContent xmlns:mc="http://schemas.openxmlformats.org/markup-compatibility/2006">
        <mc:Choice xmlns:v="urn:schemas-microsoft-com:vml" Requires="v">
          <p:control spid="2052" name="TextBox6" r:id="rId4" imgW="1159200" imgH="680400"/>
        </mc:Choice>
        <mc:Fallback>
          <p:control name="TextBox6" r:id="rId4" imgW="1159200" imgH="680400">
            <p:pic>
              <p:nvPicPr>
                <p:cNvPr id="23" name="TextBox6">
                  <a:extLst>
                    <a:ext uri="{FF2B5EF4-FFF2-40B4-BE49-F238E27FC236}">
                      <a16:creationId xmlns:a16="http://schemas.microsoft.com/office/drawing/2014/main" id="{46559350-618E-4C15-94D2-E0851D57299F}"/>
                    </a:ext>
                  </a:extLst>
                </p:cNvPr>
                <p:cNvPicPr>
                  <a:picLocks/>
                </p:cNvPicPr>
                <p:nvPr/>
              </p:nvPicPr>
              <p:blipFill>
                <a:blip r:embed="rId10"/>
                <a:stretch>
                  <a:fillRect/>
                </a:stretch>
              </p:blipFill>
              <p:spPr>
                <a:xfrm>
                  <a:off x="9827176" y="1021751"/>
                  <a:ext cx="1160462" cy="678561"/>
                </a:xfrm>
                <a:prstGeom prst="rect">
                  <a:avLst/>
                </a:prstGeom>
              </p:spPr>
            </p:pic>
          </p:control>
        </mc:Fallback>
      </mc:AlternateContent>
    </p:controls>
    <p:extLst>
      <p:ext uri="{BB962C8B-B14F-4D97-AF65-F5344CB8AC3E}">
        <p14:creationId xmlns:p14="http://schemas.microsoft.com/office/powerpoint/2010/main" val="279070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animBg="1"/>
      <p:bldP spid="26"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7CEFFDD-605F-41E2-8017-6484074C5C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statements vs expressions">
            <a:extLst>
              <a:ext uri="{FF2B5EF4-FFF2-40B4-BE49-F238E27FC236}">
                <a16:creationId xmlns:a16="http://schemas.microsoft.com/office/drawing/2014/main" id="{DE56F93E-A985-4568-BD6D-0C9525E688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2284"/>
          <a:stretch/>
        </p:blipFill>
        <p:spPr bwMode="auto">
          <a:xfrm>
            <a:off x="737366" y="364280"/>
            <a:ext cx="6278529" cy="27446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71C8B44-F63A-4536-B652-4584EF64AEF7}"/>
              </a:ext>
            </a:extLst>
          </p:cNvPr>
          <p:cNvSpPr>
            <a:spLocks noGrp="1"/>
          </p:cNvSpPr>
          <p:nvPr>
            <p:ph type="title"/>
          </p:nvPr>
        </p:nvSpPr>
        <p:spPr>
          <a:xfrm>
            <a:off x="8173212" y="499533"/>
            <a:ext cx="3401568" cy="1920240"/>
          </a:xfrm>
        </p:spPr>
        <p:txBody>
          <a:bodyPr anchor="b">
            <a:normAutofit/>
          </a:bodyPr>
          <a:lstStyle/>
          <a:p>
            <a:r>
              <a:rPr lang="en-US" sz="4000">
                <a:solidFill>
                  <a:srgbClr val="FFFFFF"/>
                </a:solidFill>
              </a:rPr>
              <a:t>Statements and Expressions</a:t>
            </a:r>
          </a:p>
        </p:txBody>
      </p:sp>
      <p:sp>
        <p:nvSpPr>
          <p:cNvPr id="3" name="Content Placeholder 2">
            <a:extLst>
              <a:ext uri="{FF2B5EF4-FFF2-40B4-BE49-F238E27FC236}">
                <a16:creationId xmlns:a16="http://schemas.microsoft.com/office/drawing/2014/main" id="{BC0BCB83-41D7-4C46-B4D1-9CD531C782C5}"/>
              </a:ext>
            </a:extLst>
          </p:cNvPr>
          <p:cNvSpPr>
            <a:spLocks noGrp="1"/>
          </p:cNvSpPr>
          <p:nvPr>
            <p:ph idx="1"/>
          </p:nvPr>
        </p:nvSpPr>
        <p:spPr>
          <a:xfrm>
            <a:off x="8173211" y="2419773"/>
            <a:ext cx="3475449" cy="3358092"/>
          </a:xfrm>
        </p:spPr>
        <p:txBody>
          <a:bodyPr>
            <a:normAutofit/>
          </a:bodyPr>
          <a:lstStyle/>
          <a:p>
            <a:pPr marL="274320" indent="-274320">
              <a:buFont typeface="Arial" panose="020B0604020202020204" pitchFamily="34" charset="0"/>
              <a:buChar char="•"/>
            </a:pPr>
            <a:r>
              <a:rPr lang="en-US" sz="1800" b="1" dirty="0">
                <a:solidFill>
                  <a:srgbClr val="FFFFFF"/>
                </a:solidFill>
              </a:rPr>
              <a:t>Statements</a:t>
            </a:r>
            <a:r>
              <a:rPr lang="en-US" sz="1800" dirty="0">
                <a:solidFill>
                  <a:srgbClr val="FFFFFF"/>
                </a:solidFill>
              </a:rPr>
              <a:t> </a:t>
            </a:r>
            <a:r>
              <a:rPr lang="en-US" sz="1800" b="1" dirty="0">
                <a:solidFill>
                  <a:srgbClr val="FFFFFF"/>
                </a:solidFill>
              </a:rPr>
              <a:t>DO something</a:t>
            </a:r>
          </a:p>
          <a:p>
            <a:pPr marL="530352" lvl="1" indent="-274320">
              <a:buFont typeface="Arial" panose="020B0604020202020204" pitchFamily="34" charset="0"/>
              <a:buChar char="•"/>
            </a:pPr>
            <a:r>
              <a:rPr lang="en-US" sz="1800" dirty="0">
                <a:solidFill>
                  <a:srgbClr val="FFFFFF"/>
                </a:solidFill>
              </a:rPr>
              <a:t>They are written vertically (multiple lines)</a:t>
            </a:r>
          </a:p>
          <a:p>
            <a:pPr marL="530352" lvl="1" indent="-274320">
              <a:buFont typeface="Arial" panose="020B0604020202020204" pitchFamily="34" charset="0"/>
              <a:buChar char="•"/>
            </a:pPr>
            <a:r>
              <a:rPr lang="en-US" sz="1800" dirty="0">
                <a:solidFill>
                  <a:srgbClr val="FFFFFF"/>
                </a:solidFill>
              </a:rPr>
              <a:t>Often contain expressions</a:t>
            </a:r>
          </a:p>
          <a:p>
            <a:pPr marL="274320" indent="-274320">
              <a:buFont typeface="Arial" panose="020B0604020202020204" pitchFamily="34" charset="0"/>
              <a:buChar char="•"/>
            </a:pPr>
            <a:r>
              <a:rPr lang="en-US" sz="1800" b="1" dirty="0">
                <a:solidFill>
                  <a:srgbClr val="FFFFFF"/>
                </a:solidFill>
              </a:rPr>
              <a:t>Expressions</a:t>
            </a:r>
            <a:r>
              <a:rPr lang="en-US" sz="1800" dirty="0">
                <a:solidFill>
                  <a:srgbClr val="FFFFFF"/>
                </a:solidFill>
              </a:rPr>
              <a:t> </a:t>
            </a:r>
            <a:r>
              <a:rPr lang="en-US" sz="1800" b="1" dirty="0">
                <a:solidFill>
                  <a:srgbClr val="FFFFFF"/>
                </a:solidFill>
              </a:rPr>
              <a:t>produce at least one value</a:t>
            </a:r>
          </a:p>
          <a:p>
            <a:pPr marL="530352" lvl="1" indent="-274320">
              <a:buFont typeface="Arial" panose="020B0604020202020204" pitchFamily="34" charset="0"/>
              <a:buChar char="•"/>
            </a:pPr>
            <a:r>
              <a:rPr lang="en-US" sz="1800" dirty="0">
                <a:solidFill>
                  <a:srgbClr val="FFFFFF"/>
                </a:solidFill>
              </a:rPr>
              <a:t>They are horizontal (one line)</a:t>
            </a:r>
          </a:p>
          <a:p>
            <a:pPr marL="530352" lvl="1" indent="-274320">
              <a:buFont typeface="Arial" panose="020B0604020202020204" pitchFamily="34" charset="0"/>
              <a:buChar char="•"/>
            </a:pPr>
            <a:r>
              <a:rPr lang="en-US" sz="1800" dirty="0">
                <a:solidFill>
                  <a:srgbClr val="FFFFFF"/>
                </a:solidFill>
              </a:rPr>
              <a:t>The are often used in statements</a:t>
            </a:r>
          </a:p>
          <a:p>
            <a:pPr marL="274320" indent="-274320">
              <a:buFont typeface="Arial" panose="020B0604020202020204" pitchFamily="34" charset="0"/>
              <a:buChar char="•"/>
            </a:pPr>
            <a:r>
              <a:rPr lang="en-US" sz="1800" b="1" dirty="0">
                <a:solidFill>
                  <a:srgbClr val="FFFFFF"/>
                </a:solidFill>
              </a:rPr>
              <a:t>Expression statements do something using expressions</a:t>
            </a:r>
          </a:p>
        </p:txBody>
      </p:sp>
      <p:sp>
        <p:nvSpPr>
          <p:cNvPr id="5" name="Rectangle 3">
            <a:extLst>
              <a:ext uri="{FF2B5EF4-FFF2-40B4-BE49-F238E27FC236}">
                <a16:creationId xmlns:a16="http://schemas.microsoft.com/office/drawing/2014/main" id="{00BDDA62-9A39-4A6A-8998-19D266B21F49}"/>
              </a:ext>
            </a:extLst>
          </p:cNvPr>
          <p:cNvSpPr>
            <a:spLocks noChangeArrowheads="1"/>
          </p:cNvSpPr>
          <p:nvPr/>
        </p:nvSpPr>
        <p:spPr bwMode="auto">
          <a:xfrm>
            <a:off x="738987" y="3545568"/>
            <a:ext cx="6275286" cy="2462213"/>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01094"/>
                </a:solidFill>
                <a:effectLst/>
                <a:latin typeface="inherit"/>
              </a:rPr>
              <a:t>&gt; print</a:t>
            </a:r>
            <a:r>
              <a:rPr kumimoji="0" lang="en-US" altLang="en-US" sz="2000" b="0" i="0" u="none" strike="noStrike" cap="none" normalizeH="0" baseline="0" dirty="0">
                <a:ln>
                  <a:noFill/>
                </a:ln>
                <a:solidFill>
                  <a:srgbClr val="303336"/>
                </a:solidFill>
                <a:effectLst/>
                <a:latin typeface="inherit"/>
              </a:rPr>
              <a:t> (</a:t>
            </a:r>
            <a:r>
              <a:rPr kumimoji="0" lang="en-US" altLang="en-US" sz="2000" b="0" i="0" u="none" strike="noStrike" cap="none" normalizeH="0" baseline="0" dirty="0">
                <a:ln>
                  <a:noFill/>
                </a:ln>
                <a:solidFill>
                  <a:srgbClr val="7D2727"/>
                </a:solidFill>
                <a:effectLst/>
                <a:latin typeface="inherit"/>
              </a:rPr>
              <a:t>'hello’)		&lt;- print statement</a:t>
            </a:r>
            <a:endParaRPr lang="en-US" altLang="en-US" sz="20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03336"/>
                </a:solidFill>
                <a:effectLst/>
                <a:latin typeface="inherit"/>
              </a:rPr>
              <a:t>&gt; x = </a:t>
            </a:r>
            <a:r>
              <a:rPr kumimoji="0" lang="en-US" altLang="en-US" sz="2000" b="0" i="0" u="none" strike="noStrike" cap="none" normalizeH="0" baseline="0" dirty="0">
                <a:ln>
                  <a:noFill/>
                </a:ln>
                <a:solidFill>
                  <a:srgbClr val="7D2727"/>
                </a:solidFill>
                <a:effectLst/>
                <a:latin typeface="inherit"/>
              </a:rPr>
              <a:t>1			&lt;- assignment statement</a:t>
            </a: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inherit"/>
            </a:endParaRPr>
          </a:p>
          <a:p>
            <a:pPr lvl="0" defTabSz="914400" eaLnBrk="0" fontAlgn="base" hangingPunct="0">
              <a:spcBef>
                <a:spcPct val="0"/>
              </a:spcBef>
              <a:spcAft>
                <a:spcPct val="0"/>
              </a:spcAft>
            </a:pPr>
            <a:r>
              <a:rPr lang="en-US" altLang="en-US" sz="2000" dirty="0">
                <a:solidFill>
                  <a:srgbClr val="101094"/>
                </a:solidFill>
                <a:latin typeface="inherit"/>
              </a:rPr>
              <a:t>&gt; </a:t>
            </a:r>
            <a:r>
              <a:rPr lang="en-US" altLang="en-US" sz="2000" dirty="0">
                <a:solidFill>
                  <a:srgbClr val="7D2727"/>
                </a:solidFill>
                <a:latin typeface="inherit"/>
              </a:rPr>
              <a:t>'hello’ + ‘world’</a:t>
            </a:r>
            <a:endParaRPr lang="en-US" altLang="en-US" sz="2000" dirty="0">
              <a:solidFill>
                <a:srgbClr val="303336"/>
              </a:solidFill>
              <a:latin typeface="inherit"/>
            </a:endParaRPr>
          </a:p>
          <a:p>
            <a:pPr lvl="0" defTabSz="914400" eaLnBrk="0" fontAlgn="base" hangingPunct="0">
              <a:spcBef>
                <a:spcPct val="0"/>
              </a:spcBef>
              <a:spcAft>
                <a:spcPct val="0"/>
              </a:spcAft>
            </a:pPr>
            <a:r>
              <a:rPr lang="en-US" altLang="en-US" sz="2000" dirty="0">
                <a:solidFill>
                  <a:srgbClr val="101094"/>
                </a:solidFill>
                <a:latin typeface="inherit"/>
              </a:rPr>
              <a:t>&gt; </a:t>
            </a:r>
            <a:r>
              <a:rPr lang="en-US" altLang="en-US" sz="2000" dirty="0">
                <a:solidFill>
                  <a:srgbClr val="7D2727"/>
                </a:solidFill>
                <a:latin typeface="inherit"/>
              </a:rPr>
              <a:t>10 * 5</a:t>
            </a:r>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000" dirty="0">
              <a:solidFill>
                <a:srgbClr val="7D2727"/>
              </a:solidFill>
              <a:latin typeface="inherit"/>
            </a:endParaRPr>
          </a:p>
          <a:p>
            <a:pPr lvl="0" defTabSz="914400" eaLnBrk="0" fontAlgn="base" hangingPunct="0">
              <a:spcBef>
                <a:spcPct val="0"/>
              </a:spcBef>
              <a:spcAft>
                <a:spcPct val="0"/>
              </a:spcAft>
            </a:pPr>
            <a:r>
              <a:rPr lang="en-US" altLang="en-US" sz="2000" dirty="0">
                <a:solidFill>
                  <a:srgbClr val="101094"/>
                </a:solidFill>
                <a:latin typeface="inherit"/>
              </a:rPr>
              <a:t>&gt; print</a:t>
            </a:r>
            <a:r>
              <a:rPr lang="en-US" altLang="en-US" sz="2000" dirty="0">
                <a:solidFill>
                  <a:srgbClr val="303336"/>
                </a:solidFill>
                <a:latin typeface="inherit"/>
              </a:rPr>
              <a:t> (</a:t>
            </a:r>
            <a:r>
              <a:rPr lang="en-US" altLang="en-US" sz="2000" dirty="0">
                <a:solidFill>
                  <a:srgbClr val="7D2727"/>
                </a:solidFill>
                <a:latin typeface="inherit"/>
              </a:rPr>
              <a:t>10*2)</a:t>
            </a:r>
            <a:endParaRPr lang="en-US" altLang="en-US" sz="2000" dirty="0">
              <a:solidFill>
                <a:srgbClr val="303336"/>
              </a:solidFill>
              <a:latin typeface="inherit"/>
            </a:endParaRPr>
          </a:p>
          <a:p>
            <a:pPr lvl="0" defTabSz="914400" eaLnBrk="0" fontAlgn="base" hangingPunct="0">
              <a:spcBef>
                <a:spcPct val="0"/>
              </a:spcBef>
              <a:spcAft>
                <a:spcPct val="0"/>
              </a:spcAft>
            </a:pPr>
            <a:r>
              <a:rPr lang="en-US" altLang="en-US" sz="2000" dirty="0">
                <a:solidFill>
                  <a:srgbClr val="303336"/>
                </a:solidFill>
                <a:latin typeface="inherit"/>
              </a:rPr>
              <a:t>&gt; x = </a:t>
            </a:r>
            <a:r>
              <a:rPr lang="en-US" altLang="en-US" sz="2000" dirty="0">
                <a:solidFill>
                  <a:srgbClr val="7D2727"/>
                </a:solidFill>
                <a:latin typeface="inherit"/>
              </a:rPr>
              <a:t>1 + 1</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254961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Effect transition="in" filter="fade">
                                      <p:cBhvr>
                                        <p:cTn id="43" dur="500"/>
                                        <p:tgtEl>
                                          <p:spTgt spid="5">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xEl>
                                              <p:pRg st="4" end="4"/>
                                            </p:txEl>
                                          </p:spTgt>
                                        </p:tgtEl>
                                        <p:attrNameLst>
                                          <p:attrName>style.visibility</p:attrName>
                                        </p:attrNameLst>
                                      </p:cBhvr>
                                      <p:to>
                                        <p:strVal val="visible"/>
                                      </p:to>
                                    </p:set>
                                    <p:animEffect transition="in" filter="fade">
                                      <p:cBhvr>
                                        <p:cTn id="48" dur="500"/>
                                        <p:tgtEl>
                                          <p:spTgt spid="5">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500"/>
                                        <p:tgtEl>
                                          <p:spTgt spid="3">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xEl>
                                              <p:pRg st="6" end="6"/>
                                            </p:txEl>
                                          </p:spTgt>
                                        </p:tgtEl>
                                        <p:attrNameLst>
                                          <p:attrName>style.visibility</p:attrName>
                                        </p:attrNameLst>
                                      </p:cBhvr>
                                      <p:to>
                                        <p:strVal val="visible"/>
                                      </p:to>
                                    </p:set>
                                    <p:animEffect transition="in" filter="fade">
                                      <p:cBhvr>
                                        <p:cTn id="58" dur="500"/>
                                        <p:tgtEl>
                                          <p:spTgt spid="5">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
                                            <p:txEl>
                                              <p:pRg st="7" end="7"/>
                                            </p:txEl>
                                          </p:spTgt>
                                        </p:tgtEl>
                                        <p:attrNameLst>
                                          <p:attrName>style.visibility</p:attrName>
                                        </p:attrNameLst>
                                      </p:cBhvr>
                                      <p:to>
                                        <p:strVal val="visible"/>
                                      </p:to>
                                    </p:set>
                                    <p:animEffect transition="in" filter="fade">
                                      <p:cBhvr>
                                        <p:cTn id="63"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4309</TotalTime>
  <Words>1078</Words>
  <Application>Microsoft Office PowerPoint</Application>
  <PresentationFormat>Widescreen</PresentationFormat>
  <Paragraphs>144</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Courier New</vt:lpstr>
      <vt:lpstr>inherit</vt:lpstr>
      <vt:lpstr>Open Sans</vt:lpstr>
      <vt:lpstr>Wingdings</vt:lpstr>
      <vt:lpstr>Metropolitan</vt:lpstr>
      <vt:lpstr>Variables, Expressions, Statements, Tracing</vt:lpstr>
      <vt:lpstr>Basic Operations</vt:lpstr>
      <vt:lpstr>1 + 1</vt:lpstr>
      <vt:lpstr>"1" + "1"</vt:lpstr>
      <vt:lpstr>"1" + 1</vt:lpstr>
      <vt:lpstr>Each operator has rules!</vt:lpstr>
      <vt:lpstr>Variables</vt:lpstr>
      <vt:lpstr>Programs</vt:lpstr>
      <vt:lpstr>Statements and Expressions</vt:lpstr>
      <vt:lpstr>What is this line of code?  print (“class”==3)</vt:lpstr>
      <vt:lpstr>Reminders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Panagiotis Apostolellis</cp:lastModifiedBy>
  <cp:revision>138</cp:revision>
  <dcterms:created xsi:type="dcterms:W3CDTF">2017-08-24T16:45:08Z</dcterms:created>
  <dcterms:modified xsi:type="dcterms:W3CDTF">2018-01-25T16:31:01Z</dcterms:modified>
</cp:coreProperties>
</file>