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269" r:id="rId2"/>
    <p:sldId id="299" r:id="rId3"/>
    <p:sldId id="310" r:id="rId4"/>
    <p:sldId id="311" r:id="rId5"/>
    <p:sldId id="312" r:id="rId6"/>
    <p:sldId id="305" r:id="rId7"/>
    <p:sldId id="286" r:id="rId8"/>
    <p:sldId id="306" r:id="rId9"/>
    <p:sldId id="307" r:id="rId10"/>
    <p:sldId id="292" r:id="rId11"/>
    <p:sldId id="313" r:id="rId12"/>
    <p:sldId id="298" r:id="rId13"/>
    <p:sldId id="29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8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7801" autoAdjust="0"/>
  </p:normalViewPr>
  <p:slideViewPr>
    <p:cSldViewPr snapToGrid="0" showGuides="1">
      <p:cViewPr varScale="1">
        <p:scale>
          <a:sx n="90" d="100"/>
          <a:sy n="90" d="100"/>
        </p:scale>
        <p:origin x="1029" y="51"/>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stolellis, Panagiotis" userId="1b6c934f-d8c5-473c-9f45-0ec952064abc" providerId="ADAL" clId="{0EECD828-C5F7-44AB-AA9A-67639055BBAF}"/>
    <pc:docChg chg="undo redo custSel addSld delSld modSld sldOrd">
      <pc:chgData name="Apostolellis, Panagiotis" userId="1b6c934f-d8c5-473c-9f45-0ec952064abc" providerId="ADAL" clId="{0EECD828-C5F7-44AB-AA9A-67639055BBAF}" dt="2018-01-24T23:40:28.214" v="1416" actId="20577"/>
      <pc:docMkLst>
        <pc:docMk/>
      </pc:docMkLst>
      <pc:sldChg chg="modSp">
        <pc:chgData name="Apostolellis, Panagiotis" userId="1b6c934f-d8c5-473c-9f45-0ec952064abc" providerId="ADAL" clId="{0EECD828-C5F7-44AB-AA9A-67639055BBAF}" dt="2018-01-24T22:03:28.008" v="13" actId="20577"/>
        <pc:sldMkLst>
          <pc:docMk/>
          <pc:sldMk cId="203407416" sldId="269"/>
        </pc:sldMkLst>
        <pc:spChg chg="mod">
          <ac:chgData name="Apostolellis, Panagiotis" userId="1b6c934f-d8c5-473c-9f45-0ec952064abc" providerId="ADAL" clId="{0EECD828-C5F7-44AB-AA9A-67639055BBAF}" dt="2018-01-24T22:03:20.256" v="12" actId="20577"/>
          <ac:spMkLst>
            <pc:docMk/>
            <pc:sldMk cId="203407416" sldId="269"/>
            <ac:spMk id="2" creationId="{5766E5E4-9610-462F-904A-B500274C5C3D}"/>
          </ac:spMkLst>
        </pc:spChg>
        <pc:spChg chg="mod">
          <ac:chgData name="Apostolellis, Panagiotis" userId="1b6c934f-d8c5-473c-9f45-0ec952064abc" providerId="ADAL" clId="{0EECD828-C5F7-44AB-AA9A-67639055BBAF}" dt="2018-01-24T22:03:28.008" v="13" actId="20577"/>
          <ac:spMkLst>
            <pc:docMk/>
            <pc:sldMk cId="203407416" sldId="269"/>
            <ac:spMk id="3" creationId="{3D766791-3667-40B9-BE78-4207513557D9}"/>
          </ac:spMkLst>
        </pc:spChg>
      </pc:sldChg>
      <pc:sldChg chg="addSp delSp modSp add mod ord setBg">
        <pc:chgData name="Apostolellis, Panagiotis" userId="1b6c934f-d8c5-473c-9f45-0ec952064abc" providerId="ADAL" clId="{0EECD828-C5F7-44AB-AA9A-67639055BBAF}" dt="2018-01-24T23:40:01.816" v="1415" actId="20577"/>
        <pc:sldMkLst>
          <pc:docMk/>
          <pc:sldMk cId="3300475707" sldId="298"/>
        </pc:sldMkLst>
        <pc:spChg chg="mod">
          <ac:chgData name="Apostolellis, Panagiotis" userId="1b6c934f-d8c5-473c-9f45-0ec952064abc" providerId="ADAL" clId="{0EECD828-C5F7-44AB-AA9A-67639055BBAF}" dt="2018-01-24T23:39:41.372" v="1408" actId="26606"/>
          <ac:spMkLst>
            <pc:docMk/>
            <pc:sldMk cId="3300475707" sldId="298"/>
            <ac:spMk id="2" creationId="{CAAC2D9B-EC41-45BE-AD02-919F108E2C7D}"/>
          </ac:spMkLst>
        </pc:spChg>
        <pc:spChg chg="mod">
          <ac:chgData name="Apostolellis, Panagiotis" userId="1b6c934f-d8c5-473c-9f45-0ec952064abc" providerId="ADAL" clId="{0EECD828-C5F7-44AB-AA9A-67639055BBAF}" dt="2018-01-24T23:40:01.816" v="1415" actId="20577"/>
          <ac:spMkLst>
            <pc:docMk/>
            <pc:sldMk cId="3300475707" sldId="298"/>
            <ac:spMk id="3" creationId="{83BB14BB-76D3-4CC2-98FF-36E83DA208D2}"/>
          </ac:spMkLst>
        </pc:spChg>
        <pc:spChg chg="add del">
          <ac:chgData name="Apostolellis, Panagiotis" userId="1b6c934f-d8c5-473c-9f45-0ec952064abc" providerId="ADAL" clId="{0EECD828-C5F7-44AB-AA9A-67639055BBAF}" dt="2018-01-24T23:39:38.967" v="1403" actId="26606"/>
          <ac:spMkLst>
            <pc:docMk/>
            <pc:sldMk cId="3300475707" sldId="298"/>
            <ac:spMk id="71" creationId="{D87AB319-64C0-4E2D-B1CD-0A970301BEEA}"/>
          </ac:spMkLst>
        </pc:spChg>
        <pc:spChg chg="add del">
          <ac:chgData name="Apostolellis, Panagiotis" userId="1b6c934f-d8c5-473c-9f45-0ec952064abc" providerId="ADAL" clId="{0EECD828-C5F7-44AB-AA9A-67639055BBAF}" dt="2018-01-24T23:39:38.967" v="1403" actId="26606"/>
          <ac:spMkLst>
            <pc:docMk/>
            <pc:sldMk cId="3300475707" sldId="298"/>
            <ac:spMk id="73" creationId="{73B36B60-731F-409B-A240-BBF521AB746D}"/>
          </ac:spMkLst>
        </pc:spChg>
        <pc:spChg chg="add del">
          <ac:chgData name="Apostolellis, Panagiotis" userId="1b6c934f-d8c5-473c-9f45-0ec952064abc" providerId="ADAL" clId="{0EECD828-C5F7-44AB-AA9A-67639055BBAF}" dt="2018-01-24T23:39:40.325" v="1405" actId="26606"/>
          <ac:spMkLst>
            <pc:docMk/>
            <pc:sldMk cId="3300475707" sldId="298"/>
            <ac:spMk id="5124" creationId="{D87AB319-64C0-4E2D-B1CD-0A970301BEEA}"/>
          </ac:spMkLst>
        </pc:spChg>
        <pc:spChg chg="add del">
          <ac:chgData name="Apostolellis, Panagiotis" userId="1b6c934f-d8c5-473c-9f45-0ec952064abc" providerId="ADAL" clId="{0EECD828-C5F7-44AB-AA9A-67639055BBAF}" dt="2018-01-24T23:39:40.325" v="1405" actId="26606"/>
          <ac:spMkLst>
            <pc:docMk/>
            <pc:sldMk cId="3300475707" sldId="298"/>
            <ac:spMk id="5125" creationId="{F5586C31-848B-4D51-83B1-B9FD594E31ED}"/>
          </ac:spMkLst>
        </pc:spChg>
        <pc:spChg chg="add del">
          <ac:chgData name="Apostolellis, Panagiotis" userId="1b6c934f-d8c5-473c-9f45-0ec952064abc" providerId="ADAL" clId="{0EECD828-C5F7-44AB-AA9A-67639055BBAF}" dt="2018-01-24T23:39:41.364" v="1407" actId="26606"/>
          <ac:spMkLst>
            <pc:docMk/>
            <pc:sldMk cId="3300475707" sldId="298"/>
            <ac:spMk id="5127" creationId="{D87AB319-64C0-4E2D-B1CD-0A970301BEEA}"/>
          </ac:spMkLst>
        </pc:spChg>
        <pc:spChg chg="add del">
          <ac:chgData name="Apostolellis, Panagiotis" userId="1b6c934f-d8c5-473c-9f45-0ec952064abc" providerId="ADAL" clId="{0EECD828-C5F7-44AB-AA9A-67639055BBAF}" dt="2018-01-24T23:39:41.364" v="1407" actId="26606"/>
          <ac:spMkLst>
            <pc:docMk/>
            <pc:sldMk cId="3300475707" sldId="298"/>
            <ac:spMk id="5128" creationId="{73B36B60-731F-409B-A240-BBF521AB746D}"/>
          </ac:spMkLst>
        </pc:spChg>
        <pc:spChg chg="add">
          <ac:chgData name="Apostolellis, Panagiotis" userId="1b6c934f-d8c5-473c-9f45-0ec952064abc" providerId="ADAL" clId="{0EECD828-C5F7-44AB-AA9A-67639055BBAF}" dt="2018-01-24T23:39:41.372" v="1408" actId="26606"/>
          <ac:spMkLst>
            <pc:docMk/>
            <pc:sldMk cId="3300475707" sldId="298"/>
            <ac:spMk id="5130" creationId="{D87AB319-64C0-4E2D-B1CD-0A970301BEEA}"/>
          </ac:spMkLst>
        </pc:spChg>
        <pc:spChg chg="add">
          <ac:chgData name="Apostolellis, Panagiotis" userId="1b6c934f-d8c5-473c-9f45-0ec952064abc" providerId="ADAL" clId="{0EECD828-C5F7-44AB-AA9A-67639055BBAF}" dt="2018-01-24T23:39:41.372" v="1408" actId="26606"/>
          <ac:spMkLst>
            <pc:docMk/>
            <pc:sldMk cId="3300475707" sldId="298"/>
            <ac:spMk id="5131" creationId="{F5586C31-848B-4D51-83B1-B9FD594E31ED}"/>
          </ac:spMkLst>
        </pc:spChg>
        <pc:picChg chg="add mod ord">
          <ac:chgData name="Apostolellis, Panagiotis" userId="1b6c934f-d8c5-473c-9f45-0ec952064abc" providerId="ADAL" clId="{0EECD828-C5F7-44AB-AA9A-67639055BBAF}" dt="2018-01-24T23:39:48.654" v="1410" actId="1076"/>
          <ac:picMkLst>
            <pc:docMk/>
            <pc:sldMk cId="3300475707" sldId="298"/>
            <ac:picMk id="5122" creationId="{E6E5DA1E-6DE7-4E12-8583-7841E1A53ECC}"/>
          </ac:picMkLst>
        </pc:picChg>
      </pc:sldChg>
      <pc:sldChg chg="addSp delSp modSp add mod setBg delAnim modAnim">
        <pc:chgData name="Apostolellis, Panagiotis" userId="1b6c934f-d8c5-473c-9f45-0ec952064abc" providerId="ADAL" clId="{0EECD828-C5F7-44AB-AA9A-67639055BBAF}" dt="2018-01-24T22:57:45.323" v="517" actId="20577"/>
        <pc:sldMkLst>
          <pc:docMk/>
          <pc:sldMk cId="2185819902" sldId="299"/>
        </pc:sldMkLst>
        <pc:spChg chg="mod">
          <ac:chgData name="Apostolellis, Panagiotis" userId="1b6c934f-d8c5-473c-9f45-0ec952064abc" providerId="ADAL" clId="{0EECD828-C5F7-44AB-AA9A-67639055BBAF}" dt="2018-01-24T22:51:55.198" v="328" actId="20577"/>
          <ac:spMkLst>
            <pc:docMk/>
            <pc:sldMk cId="2185819902" sldId="299"/>
            <ac:spMk id="2" creationId="{5F584ADC-2CD6-417E-ABC4-EEB8BEB24AA8}"/>
          </ac:spMkLst>
        </pc:spChg>
        <pc:spChg chg="mod">
          <ac:chgData name="Apostolellis, Panagiotis" userId="1b6c934f-d8c5-473c-9f45-0ec952064abc" providerId="ADAL" clId="{0EECD828-C5F7-44AB-AA9A-67639055BBAF}" dt="2018-01-24T22:14:40.102" v="20" actId="1076"/>
          <ac:spMkLst>
            <pc:docMk/>
            <pc:sldMk cId="2185819902" sldId="299"/>
            <ac:spMk id="3" creationId="{481593BC-5340-4157-80A6-FDC6B4089FB4}"/>
          </ac:spMkLst>
        </pc:spChg>
        <pc:spChg chg="add mod">
          <ac:chgData name="Apostolellis, Panagiotis" userId="1b6c934f-d8c5-473c-9f45-0ec952064abc" providerId="ADAL" clId="{0EECD828-C5F7-44AB-AA9A-67639055BBAF}" dt="2018-01-24T22:57:45.323" v="517" actId="20577"/>
          <ac:spMkLst>
            <pc:docMk/>
            <pc:sldMk cId="2185819902" sldId="299"/>
            <ac:spMk id="4" creationId="{D92E90A2-5FD4-448E-A50F-F3419221A928}"/>
          </ac:spMkLst>
        </pc:spChg>
        <pc:spChg chg="add mod ord">
          <ac:chgData name="Apostolellis, Panagiotis" userId="1b6c934f-d8c5-473c-9f45-0ec952064abc" providerId="ADAL" clId="{0EECD828-C5F7-44AB-AA9A-67639055BBAF}" dt="2018-01-24T22:49:34.207" v="274" actId="171"/>
          <ac:spMkLst>
            <pc:docMk/>
            <pc:sldMk cId="2185819902" sldId="299"/>
            <ac:spMk id="5" creationId="{6C0337D3-C7D4-41AF-BA24-5A25F304D599}"/>
          </ac:spMkLst>
        </pc:spChg>
        <pc:spChg chg="add del mod">
          <ac:chgData name="Apostolellis, Panagiotis" userId="1b6c934f-d8c5-473c-9f45-0ec952064abc" providerId="ADAL" clId="{0EECD828-C5F7-44AB-AA9A-67639055BBAF}" dt="2018-01-24T22:39:58.816" v="211" actId="478"/>
          <ac:spMkLst>
            <pc:docMk/>
            <pc:sldMk cId="2185819902" sldId="299"/>
            <ac:spMk id="7" creationId="{F5125B73-AD12-458A-8DAA-FA740F971914}"/>
          </ac:spMkLst>
        </pc:spChg>
        <pc:spChg chg="add mod">
          <ac:chgData name="Apostolellis, Panagiotis" userId="1b6c934f-d8c5-473c-9f45-0ec952064abc" providerId="ADAL" clId="{0EECD828-C5F7-44AB-AA9A-67639055BBAF}" dt="2018-01-24T22:48:41.010" v="258" actId="403"/>
          <ac:spMkLst>
            <pc:docMk/>
            <pc:sldMk cId="2185819902" sldId="299"/>
            <ac:spMk id="8" creationId="{8B3A0F95-AC52-4A01-B000-C3BCC6595044}"/>
          </ac:spMkLst>
        </pc:spChg>
        <pc:spChg chg="add mod ord">
          <ac:chgData name="Apostolellis, Panagiotis" userId="1b6c934f-d8c5-473c-9f45-0ec952064abc" providerId="ADAL" clId="{0EECD828-C5F7-44AB-AA9A-67639055BBAF}" dt="2018-01-24T22:49:34.207" v="274" actId="171"/>
          <ac:spMkLst>
            <pc:docMk/>
            <pc:sldMk cId="2185819902" sldId="299"/>
            <ac:spMk id="10" creationId="{972B1332-DE36-48C7-9199-7D284E8891D9}"/>
          </ac:spMkLst>
        </pc:spChg>
        <pc:spChg chg="add mod ord">
          <ac:chgData name="Apostolellis, Panagiotis" userId="1b6c934f-d8c5-473c-9f45-0ec952064abc" providerId="ADAL" clId="{0EECD828-C5F7-44AB-AA9A-67639055BBAF}" dt="2018-01-24T22:49:34.207" v="274" actId="171"/>
          <ac:spMkLst>
            <pc:docMk/>
            <pc:sldMk cId="2185819902" sldId="299"/>
            <ac:spMk id="11" creationId="{88E88C4B-0155-4A45-9AA4-F1138D63FD0A}"/>
          </ac:spMkLst>
        </pc:spChg>
        <pc:spChg chg="add del">
          <ac:chgData name="Apostolellis, Panagiotis" userId="1b6c934f-d8c5-473c-9f45-0ec952064abc" providerId="ADAL" clId="{0EECD828-C5F7-44AB-AA9A-67639055BBAF}" dt="2018-01-24T22:12:20.429" v="17" actId="26606"/>
          <ac:spMkLst>
            <pc:docMk/>
            <pc:sldMk cId="2185819902" sldId="299"/>
            <ac:spMk id="71" creationId="{CD333CBE-B699-4E3B-9F45-C045F773434F}"/>
          </ac:spMkLst>
        </pc:spChg>
        <pc:spChg chg="add">
          <ac:chgData name="Apostolellis, Panagiotis" userId="1b6c934f-d8c5-473c-9f45-0ec952064abc" providerId="ADAL" clId="{0EECD828-C5F7-44AB-AA9A-67639055BBAF}" dt="2018-01-24T22:12:20.445" v="18" actId="26606"/>
          <ac:spMkLst>
            <pc:docMk/>
            <pc:sldMk cId="2185819902" sldId="299"/>
            <ac:spMk id="73" creationId="{73B36B60-731F-409B-A240-BBF521AB746D}"/>
          </ac:spMkLst>
        </pc:spChg>
        <pc:spChg chg="add">
          <ac:chgData name="Apostolellis, Panagiotis" userId="1b6c934f-d8c5-473c-9f45-0ec952064abc" providerId="ADAL" clId="{0EECD828-C5F7-44AB-AA9A-67639055BBAF}" dt="2018-01-24T22:12:20.445" v="18" actId="26606"/>
          <ac:spMkLst>
            <pc:docMk/>
            <pc:sldMk cId="2185819902" sldId="299"/>
            <ac:spMk id="1028" creationId="{D87AB319-64C0-4E2D-B1CD-0A970301BEEA}"/>
          </ac:spMkLst>
        </pc:spChg>
        <pc:graphicFrameChg chg="add mod">
          <ac:chgData name="Apostolellis, Panagiotis" userId="1b6c934f-d8c5-473c-9f45-0ec952064abc" providerId="ADAL" clId="{0EECD828-C5F7-44AB-AA9A-67639055BBAF}" dt="2018-01-24T22:55:52.077" v="397" actId="20577"/>
          <ac:graphicFrameMkLst>
            <pc:docMk/>
            <pc:sldMk cId="2185819902" sldId="299"/>
            <ac:graphicFrameMk id="6" creationId="{573369B7-098D-43E6-B950-955B5D24341B}"/>
          </ac:graphicFrameMkLst>
        </pc:graphicFrameChg>
        <pc:graphicFrameChg chg="add del mod">
          <ac:chgData name="Apostolellis, Panagiotis" userId="1b6c934f-d8c5-473c-9f45-0ec952064abc" providerId="ADAL" clId="{0EECD828-C5F7-44AB-AA9A-67639055BBAF}" dt="2018-01-24T22:55:52.076" v="396" actId="20577"/>
          <ac:graphicFrameMkLst>
            <pc:docMk/>
            <pc:sldMk cId="2185819902" sldId="299"/>
            <ac:graphicFrameMk id="13" creationId="{651F4B09-4312-43F4-95DF-9EE61F0BA647}"/>
          </ac:graphicFrameMkLst>
        </pc:graphicFrameChg>
        <pc:graphicFrameChg chg="add del mod">
          <ac:chgData name="Apostolellis, Panagiotis" userId="1b6c934f-d8c5-473c-9f45-0ec952064abc" providerId="ADAL" clId="{0EECD828-C5F7-44AB-AA9A-67639055BBAF}" dt="2018-01-24T22:55:52.075" v="395" actId="20577"/>
          <ac:graphicFrameMkLst>
            <pc:docMk/>
            <pc:sldMk cId="2185819902" sldId="299"/>
            <ac:graphicFrameMk id="14" creationId="{299CFED5-627D-469A-9A1E-CD0116715942}"/>
          </ac:graphicFrameMkLst>
        </pc:graphicFrameChg>
        <pc:picChg chg="add mod ord">
          <ac:chgData name="Apostolellis, Panagiotis" userId="1b6c934f-d8c5-473c-9f45-0ec952064abc" providerId="ADAL" clId="{0EECD828-C5F7-44AB-AA9A-67639055BBAF}" dt="2018-01-24T22:49:17.982" v="268" actId="167"/>
          <ac:picMkLst>
            <pc:docMk/>
            <pc:sldMk cId="2185819902" sldId="299"/>
            <ac:picMk id="1026" creationId="{BFF2F101-0B15-468F-985B-47F9DDD95849}"/>
          </ac:picMkLst>
        </pc:picChg>
      </pc:sldChg>
    </pc:docChg>
  </pc:docChgLst>
  <pc:docChgLst>
    <pc:chgData name="Panagiotis Apostolellis" userId="1b6c934f-d8c5-473c-9f45-0ec952064abc" providerId="ADAL" clId="{FA27B391-7364-409C-8999-197A5150C7B1}"/>
    <pc:docChg chg="modSld">
      <pc:chgData name="Panagiotis Apostolellis" userId="1b6c934f-d8c5-473c-9f45-0ec952064abc" providerId="ADAL" clId="{FA27B391-7364-409C-8999-197A5150C7B1}" dt="2018-01-25T16:24:27.122" v="38"/>
      <pc:docMkLst>
        <pc:docMk/>
      </pc:docMkLst>
      <pc:sldChg chg="modSp">
        <pc:chgData name="Panagiotis Apostolellis" userId="1b6c934f-d8c5-473c-9f45-0ec952064abc" providerId="ADAL" clId="{FA27B391-7364-409C-8999-197A5150C7B1}" dt="2018-01-25T16:19:47.392" v="27"/>
        <pc:sldMkLst>
          <pc:docMk/>
          <pc:sldMk cId="2185819902" sldId="299"/>
        </pc:sldMkLst>
        <pc:graphicFrameChg chg="mod">
          <ac:chgData name="Panagiotis Apostolellis" userId="1b6c934f-d8c5-473c-9f45-0ec952064abc" providerId="ADAL" clId="{FA27B391-7364-409C-8999-197A5150C7B1}" dt="2018-01-25T16:19:47.392" v="27"/>
          <ac:graphicFrameMkLst>
            <pc:docMk/>
            <pc:sldMk cId="2185819902" sldId="299"/>
            <ac:graphicFrameMk id="6" creationId="{573369B7-098D-43E6-B950-955B5D24341B}"/>
          </ac:graphicFrameMkLst>
        </pc:graphicFrameChg>
        <pc:graphicFrameChg chg="mod">
          <ac:chgData name="Panagiotis Apostolellis" userId="1b6c934f-d8c5-473c-9f45-0ec952064abc" providerId="ADAL" clId="{FA27B391-7364-409C-8999-197A5150C7B1}" dt="2018-01-25T16:19:47.389" v="26"/>
          <ac:graphicFrameMkLst>
            <pc:docMk/>
            <pc:sldMk cId="2185819902" sldId="299"/>
            <ac:graphicFrameMk id="13" creationId="{651F4B09-4312-43F4-95DF-9EE61F0BA647}"/>
          </ac:graphicFrameMkLst>
        </pc:graphicFrameChg>
        <pc:graphicFrameChg chg="mod">
          <ac:chgData name="Panagiotis Apostolellis" userId="1b6c934f-d8c5-473c-9f45-0ec952064abc" providerId="ADAL" clId="{FA27B391-7364-409C-8999-197A5150C7B1}" dt="2018-01-25T16:19:47.387" v="25"/>
          <ac:graphicFrameMkLst>
            <pc:docMk/>
            <pc:sldMk cId="2185819902" sldId="299"/>
            <ac:graphicFrameMk id="14" creationId="{299CFED5-627D-469A-9A1E-CD0116715942}"/>
          </ac:graphicFrameMkLst>
        </pc:graphicFrameChg>
      </pc:sldChg>
    </pc:docChg>
  </pc:docChgLst>
  <pc:docChgLst>
    <pc:chgData name="Apostolellis, Panagiotis" userId="1b6c934f-d8c5-473c-9f45-0ec952064abc" providerId="ADAL" clId="{FA27B391-7364-409C-8999-197A5150C7B1}"/>
    <pc:docChg chg="undo custSel modSld">
      <pc:chgData name="Apostolellis, Panagiotis" userId="1b6c934f-d8c5-473c-9f45-0ec952064abc" providerId="ADAL" clId="{FA27B391-7364-409C-8999-197A5150C7B1}" dt="2018-01-25T14:45:57.741" v="214" actId="114"/>
      <pc:docMkLst>
        <pc:docMk/>
      </pc:docMkLst>
      <pc:sldChg chg="modSp">
        <pc:chgData name="Apostolellis, Panagiotis" userId="1b6c934f-d8c5-473c-9f45-0ec952064abc" providerId="ADAL" clId="{FA27B391-7364-409C-8999-197A5150C7B1}" dt="2018-01-25T14:40:21.925" v="2" actId="114"/>
        <pc:sldMkLst>
          <pc:docMk/>
          <pc:sldMk cId="2185819902" sldId="299"/>
        </pc:sldMkLst>
        <pc:graphicFrameChg chg="mod">
          <ac:chgData name="Apostolellis, Panagiotis" userId="1b6c934f-d8c5-473c-9f45-0ec952064abc" providerId="ADAL" clId="{FA27B391-7364-409C-8999-197A5150C7B1}" dt="2018-01-25T14:40:21.923" v="0" actId="114"/>
          <ac:graphicFrameMkLst>
            <pc:docMk/>
            <pc:sldMk cId="2185819902" sldId="299"/>
            <ac:graphicFrameMk id="6" creationId="{573369B7-098D-43E6-B950-955B5D24341B}"/>
          </ac:graphicFrameMkLst>
        </pc:graphicFrameChg>
        <pc:graphicFrameChg chg="mod">
          <ac:chgData name="Apostolellis, Panagiotis" userId="1b6c934f-d8c5-473c-9f45-0ec952064abc" providerId="ADAL" clId="{FA27B391-7364-409C-8999-197A5150C7B1}" dt="2018-01-25T14:40:21.924" v="1" actId="114"/>
          <ac:graphicFrameMkLst>
            <pc:docMk/>
            <pc:sldMk cId="2185819902" sldId="299"/>
            <ac:graphicFrameMk id="13" creationId="{651F4B09-4312-43F4-95DF-9EE61F0BA647}"/>
          </ac:graphicFrameMkLst>
        </pc:graphicFrameChg>
        <pc:graphicFrameChg chg="mod">
          <ac:chgData name="Apostolellis, Panagiotis" userId="1b6c934f-d8c5-473c-9f45-0ec952064abc" providerId="ADAL" clId="{FA27B391-7364-409C-8999-197A5150C7B1}" dt="2018-01-25T14:40:21.925" v="2" actId="114"/>
          <ac:graphicFrameMkLst>
            <pc:docMk/>
            <pc:sldMk cId="2185819902" sldId="299"/>
            <ac:graphicFrameMk id="14" creationId="{299CFED5-627D-469A-9A1E-CD0116715942}"/>
          </ac:graphicFrameMkLst>
        </pc:graphicFrameChg>
      </pc:sldChg>
    </pc:docChg>
  </pc:docChgLst>
  <pc:docChgLst>
    <pc:chgData name="Panagiotis Apostolellis" userId="1b6c934f-d8c5-473c-9f45-0ec952064abc" providerId="ADAL" clId="{68E1DA32-E061-4069-A7AE-A898D5532CB4}"/>
    <pc:docChg chg="undo custSel addSld delSld modSld sldOrd">
      <pc:chgData name="Panagiotis Apostolellis" userId="1b6c934f-d8c5-473c-9f45-0ec952064abc" providerId="ADAL" clId="{68E1DA32-E061-4069-A7AE-A898D5532CB4}" dt="2018-01-30T15:56:34.847" v="994" actId="27636"/>
      <pc:docMkLst>
        <pc:docMk/>
      </pc:docMkLst>
      <pc:sldChg chg="modSp">
        <pc:chgData name="Panagiotis Apostolellis" userId="1b6c934f-d8c5-473c-9f45-0ec952064abc" providerId="ADAL" clId="{68E1DA32-E061-4069-A7AE-A898D5532CB4}" dt="2018-01-29T23:08:20.971" v="20" actId="20577"/>
        <pc:sldMkLst>
          <pc:docMk/>
          <pc:sldMk cId="203407416" sldId="269"/>
        </pc:sldMkLst>
        <pc:spChg chg="mod">
          <ac:chgData name="Panagiotis Apostolellis" userId="1b6c934f-d8c5-473c-9f45-0ec952064abc" providerId="ADAL" clId="{68E1DA32-E061-4069-A7AE-A898D5532CB4}" dt="2018-01-29T23:08:14.089" v="12" actId="20577"/>
          <ac:spMkLst>
            <pc:docMk/>
            <pc:sldMk cId="203407416" sldId="269"/>
            <ac:spMk id="2" creationId="{5766E5E4-9610-462F-904A-B500274C5C3D}"/>
          </ac:spMkLst>
        </pc:spChg>
        <pc:spChg chg="mod">
          <ac:chgData name="Panagiotis Apostolellis" userId="1b6c934f-d8c5-473c-9f45-0ec952064abc" providerId="ADAL" clId="{68E1DA32-E061-4069-A7AE-A898D5532CB4}" dt="2018-01-29T23:08:20.971" v="20" actId="20577"/>
          <ac:spMkLst>
            <pc:docMk/>
            <pc:sldMk cId="203407416" sldId="269"/>
            <ac:spMk id="3" creationId="{3D766791-3667-40B9-BE78-4207513557D9}"/>
          </ac:spMkLst>
        </pc:spChg>
      </pc:sldChg>
      <pc:sldChg chg="del">
        <pc:chgData name="Panagiotis Apostolellis" userId="1b6c934f-d8c5-473c-9f45-0ec952064abc" providerId="ADAL" clId="{68E1DA32-E061-4069-A7AE-A898D5532CB4}" dt="2018-01-29T23:12:44.360" v="39" actId="2696"/>
        <pc:sldMkLst>
          <pc:docMk/>
          <pc:sldMk cId="1704203199" sldId="283"/>
        </pc:sldMkLst>
      </pc:sldChg>
      <pc:sldChg chg="modSp">
        <pc:chgData name="Panagiotis Apostolellis" userId="1b6c934f-d8c5-473c-9f45-0ec952064abc" providerId="ADAL" clId="{68E1DA32-E061-4069-A7AE-A898D5532CB4}" dt="2018-01-29T23:25:17.029" v="284" actId="313"/>
        <pc:sldMkLst>
          <pc:docMk/>
          <pc:sldMk cId="14563027" sldId="286"/>
        </pc:sldMkLst>
        <pc:spChg chg="mod">
          <ac:chgData name="Panagiotis Apostolellis" userId="1b6c934f-d8c5-473c-9f45-0ec952064abc" providerId="ADAL" clId="{68E1DA32-E061-4069-A7AE-A898D5532CB4}" dt="2018-01-29T23:25:06.022" v="282" actId="1076"/>
          <ac:spMkLst>
            <pc:docMk/>
            <pc:sldMk cId="14563027" sldId="286"/>
            <ac:spMk id="2" creationId="{420F7D41-4213-4467-8DCE-F16EB3738B14}"/>
          </ac:spMkLst>
        </pc:spChg>
        <pc:spChg chg="mod">
          <ac:chgData name="Panagiotis Apostolellis" userId="1b6c934f-d8c5-473c-9f45-0ec952064abc" providerId="ADAL" clId="{68E1DA32-E061-4069-A7AE-A898D5532CB4}" dt="2018-01-29T23:25:17.029" v="284" actId="313"/>
          <ac:spMkLst>
            <pc:docMk/>
            <pc:sldMk cId="14563027" sldId="286"/>
            <ac:spMk id="3" creationId="{19A706CC-68CD-4886-9CEA-85B0295D9BF0}"/>
          </ac:spMkLst>
        </pc:spChg>
        <pc:spChg chg="mod">
          <ac:chgData name="Panagiotis Apostolellis" userId="1b6c934f-d8c5-473c-9f45-0ec952064abc" providerId="ADAL" clId="{68E1DA32-E061-4069-A7AE-A898D5532CB4}" dt="2018-01-29T23:24:16.848" v="199" actId="1076"/>
          <ac:spMkLst>
            <pc:docMk/>
            <pc:sldMk cId="14563027" sldId="286"/>
            <ac:spMk id="11" creationId="{9DD6DB97-71F1-48C7-AA85-716E6CB2D96A}"/>
          </ac:spMkLst>
        </pc:spChg>
        <pc:picChg chg="mod">
          <ac:chgData name="Panagiotis Apostolellis" userId="1b6c934f-d8c5-473c-9f45-0ec952064abc" providerId="ADAL" clId="{68E1DA32-E061-4069-A7AE-A898D5532CB4}" dt="2018-01-29T23:25:08.621" v="283" actId="1076"/>
          <ac:picMkLst>
            <pc:docMk/>
            <pc:sldMk cId="14563027" sldId="286"/>
            <ac:picMk id="10" creationId="{5E3A3D56-871A-4603-BD47-B9DC952BD0C2}"/>
          </ac:picMkLst>
        </pc:picChg>
      </pc:sldChg>
      <pc:sldChg chg="del">
        <pc:chgData name="Panagiotis Apostolellis" userId="1b6c934f-d8c5-473c-9f45-0ec952064abc" providerId="ADAL" clId="{68E1DA32-E061-4069-A7AE-A898D5532CB4}" dt="2018-01-29T23:39:11.382" v="629" actId="2696"/>
        <pc:sldMkLst>
          <pc:docMk/>
          <pc:sldMk cId="2997770672" sldId="288"/>
        </pc:sldMkLst>
      </pc:sldChg>
      <pc:sldChg chg="del">
        <pc:chgData name="Panagiotis Apostolellis" userId="1b6c934f-d8c5-473c-9f45-0ec952064abc" providerId="ADAL" clId="{68E1DA32-E061-4069-A7AE-A898D5532CB4}" dt="2018-01-29T23:36:42.510" v="596" actId="2696"/>
        <pc:sldMkLst>
          <pc:docMk/>
          <pc:sldMk cId="3501311673" sldId="291"/>
        </pc:sldMkLst>
      </pc:sldChg>
      <pc:sldChg chg="addSp modSp modNotesTx">
        <pc:chgData name="Panagiotis Apostolellis" userId="1b6c934f-d8c5-473c-9f45-0ec952064abc" providerId="ADAL" clId="{68E1DA32-E061-4069-A7AE-A898D5532CB4}" dt="2018-01-30T15:34:40.624" v="932" actId="20577"/>
        <pc:sldMkLst>
          <pc:docMk/>
          <pc:sldMk cId="846875324" sldId="292"/>
        </pc:sldMkLst>
        <pc:spChg chg="mod">
          <ac:chgData name="Panagiotis Apostolellis" userId="1b6c934f-d8c5-473c-9f45-0ec952064abc" providerId="ADAL" clId="{68E1DA32-E061-4069-A7AE-A898D5532CB4}" dt="2018-01-30T15:27:11.089" v="698" actId="6549"/>
          <ac:spMkLst>
            <pc:docMk/>
            <pc:sldMk cId="846875324" sldId="292"/>
            <ac:spMk id="2" creationId="{420F7D41-4213-4467-8DCE-F16EB3738B14}"/>
          </ac:spMkLst>
        </pc:spChg>
        <pc:spChg chg="mod">
          <ac:chgData name="Panagiotis Apostolellis" userId="1b6c934f-d8c5-473c-9f45-0ec952064abc" providerId="ADAL" clId="{68E1DA32-E061-4069-A7AE-A898D5532CB4}" dt="2018-01-30T15:34:40.624" v="932" actId="20577"/>
          <ac:spMkLst>
            <pc:docMk/>
            <pc:sldMk cId="846875324" sldId="292"/>
            <ac:spMk id="3" creationId="{19A706CC-68CD-4886-9CEA-85B0295D9BF0}"/>
          </ac:spMkLst>
        </pc:spChg>
        <pc:spChg chg="add mod">
          <ac:chgData name="Panagiotis Apostolellis" userId="1b6c934f-d8c5-473c-9f45-0ec952064abc" providerId="ADAL" clId="{68E1DA32-E061-4069-A7AE-A898D5532CB4}" dt="2018-01-30T15:33:14.678" v="897" actId="20577"/>
          <ac:spMkLst>
            <pc:docMk/>
            <pc:sldMk cId="846875324" sldId="292"/>
            <ac:spMk id="9" creationId="{49F59AC1-8CCA-4131-B0A5-A087EC870749}"/>
          </ac:spMkLst>
        </pc:spChg>
        <pc:spChg chg="mod">
          <ac:chgData name="Panagiotis Apostolellis" userId="1b6c934f-d8c5-473c-9f45-0ec952064abc" providerId="ADAL" clId="{68E1DA32-E061-4069-A7AE-A898D5532CB4}" dt="2018-01-30T15:33:55.711" v="915" actId="1076"/>
          <ac:spMkLst>
            <pc:docMk/>
            <pc:sldMk cId="846875324" sldId="292"/>
            <ac:spMk id="11" creationId="{9DD6DB97-71F1-48C7-AA85-716E6CB2D96A}"/>
          </ac:spMkLst>
        </pc:spChg>
      </pc:sldChg>
      <pc:sldChg chg="modSp">
        <pc:chgData name="Panagiotis Apostolellis" userId="1b6c934f-d8c5-473c-9f45-0ec952064abc" providerId="ADAL" clId="{68E1DA32-E061-4069-A7AE-A898D5532CB4}" dt="2018-01-30T15:56:34.847" v="994" actId="27636"/>
        <pc:sldMkLst>
          <pc:docMk/>
          <pc:sldMk cId="3300475707" sldId="298"/>
        </pc:sldMkLst>
        <pc:spChg chg="mod">
          <ac:chgData name="Panagiotis Apostolellis" userId="1b6c934f-d8c5-473c-9f45-0ec952064abc" providerId="ADAL" clId="{68E1DA32-E061-4069-A7AE-A898D5532CB4}" dt="2018-01-30T15:55:44.908" v="933" actId="14100"/>
          <ac:spMkLst>
            <pc:docMk/>
            <pc:sldMk cId="3300475707" sldId="298"/>
            <ac:spMk id="2" creationId="{CAAC2D9B-EC41-45BE-AD02-919F108E2C7D}"/>
          </ac:spMkLst>
        </pc:spChg>
        <pc:spChg chg="mod">
          <ac:chgData name="Panagiotis Apostolellis" userId="1b6c934f-d8c5-473c-9f45-0ec952064abc" providerId="ADAL" clId="{68E1DA32-E061-4069-A7AE-A898D5532CB4}" dt="2018-01-30T15:56:34.847" v="994" actId="27636"/>
          <ac:spMkLst>
            <pc:docMk/>
            <pc:sldMk cId="3300475707" sldId="298"/>
            <ac:spMk id="3" creationId="{83BB14BB-76D3-4CC2-98FF-36E83DA208D2}"/>
          </ac:spMkLst>
        </pc:spChg>
      </pc:sldChg>
      <pc:sldChg chg="addSp delSp modSp ord delAnim modAnim">
        <pc:chgData name="Panagiotis Apostolellis" userId="1b6c934f-d8c5-473c-9f45-0ec952064abc" providerId="ADAL" clId="{68E1DA32-E061-4069-A7AE-A898D5532CB4}" dt="2018-01-29T23:39:57.648" v="638" actId="947"/>
        <pc:sldMkLst>
          <pc:docMk/>
          <pc:sldMk cId="2185819902" sldId="299"/>
        </pc:sldMkLst>
        <pc:spChg chg="mod">
          <ac:chgData name="Panagiotis Apostolellis" userId="1b6c934f-d8c5-473c-9f45-0ec952064abc" providerId="ADAL" clId="{68E1DA32-E061-4069-A7AE-A898D5532CB4}" dt="2018-01-29T23:39:57.648" v="638" actId="947"/>
          <ac:spMkLst>
            <pc:docMk/>
            <pc:sldMk cId="2185819902" sldId="299"/>
            <ac:spMk id="2" creationId="{5F584ADC-2CD6-417E-ABC4-EEB8BEB24AA8}"/>
          </ac:spMkLst>
        </pc:spChg>
        <pc:spChg chg="mod">
          <ac:chgData name="Panagiotis Apostolellis" userId="1b6c934f-d8c5-473c-9f45-0ec952064abc" providerId="ADAL" clId="{68E1DA32-E061-4069-A7AE-A898D5532CB4}" dt="2018-01-29T23:09:42.923" v="34" actId="947"/>
          <ac:spMkLst>
            <pc:docMk/>
            <pc:sldMk cId="2185819902" sldId="299"/>
            <ac:spMk id="3" creationId="{481593BC-5340-4157-80A6-FDC6B4089FB4}"/>
          </ac:spMkLst>
        </pc:spChg>
        <pc:spChg chg="del mod">
          <ac:chgData name="Panagiotis Apostolellis" userId="1b6c934f-d8c5-473c-9f45-0ec952064abc" providerId="ADAL" clId="{68E1DA32-E061-4069-A7AE-A898D5532CB4}" dt="2018-01-29T23:09:40.017" v="33" actId="478"/>
          <ac:spMkLst>
            <pc:docMk/>
            <pc:sldMk cId="2185819902" sldId="299"/>
            <ac:spMk id="4" creationId="{D92E90A2-5FD4-448E-A50F-F3419221A928}"/>
          </ac:spMkLst>
        </pc:spChg>
        <pc:spChg chg="del">
          <ac:chgData name="Panagiotis Apostolellis" userId="1b6c934f-d8c5-473c-9f45-0ec952064abc" providerId="ADAL" clId="{68E1DA32-E061-4069-A7AE-A898D5532CB4}" dt="2018-01-29T23:09:55.954" v="35" actId="478"/>
          <ac:spMkLst>
            <pc:docMk/>
            <pc:sldMk cId="2185819902" sldId="299"/>
            <ac:spMk id="5" creationId="{6C0337D3-C7D4-41AF-BA24-5A25F304D599}"/>
          </ac:spMkLst>
        </pc:spChg>
        <pc:spChg chg="del">
          <ac:chgData name="Panagiotis Apostolellis" userId="1b6c934f-d8c5-473c-9f45-0ec952064abc" providerId="ADAL" clId="{68E1DA32-E061-4069-A7AE-A898D5532CB4}" dt="2018-01-29T23:09:59.432" v="36" actId="478"/>
          <ac:spMkLst>
            <pc:docMk/>
            <pc:sldMk cId="2185819902" sldId="299"/>
            <ac:spMk id="8" creationId="{8B3A0F95-AC52-4A01-B000-C3BCC6595044}"/>
          </ac:spMkLst>
        </pc:spChg>
        <pc:spChg chg="del">
          <ac:chgData name="Panagiotis Apostolellis" userId="1b6c934f-d8c5-473c-9f45-0ec952064abc" providerId="ADAL" clId="{68E1DA32-E061-4069-A7AE-A898D5532CB4}" dt="2018-01-29T23:09:55.954" v="35" actId="478"/>
          <ac:spMkLst>
            <pc:docMk/>
            <pc:sldMk cId="2185819902" sldId="299"/>
            <ac:spMk id="10" creationId="{972B1332-DE36-48C7-9199-7D284E8891D9}"/>
          </ac:spMkLst>
        </pc:spChg>
        <pc:spChg chg="del">
          <ac:chgData name="Panagiotis Apostolellis" userId="1b6c934f-d8c5-473c-9f45-0ec952064abc" providerId="ADAL" clId="{68E1DA32-E061-4069-A7AE-A898D5532CB4}" dt="2018-01-29T23:09:55.954" v="35" actId="478"/>
          <ac:spMkLst>
            <pc:docMk/>
            <pc:sldMk cId="2185819902" sldId="299"/>
            <ac:spMk id="11" creationId="{88E88C4B-0155-4A45-9AA4-F1138D63FD0A}"/>
          </ac:spMkLst>
        </pc:spChg>
        <pc:spChg chg="add mod">
          <ac:chgData name="Panagiotis Apostolellis" userId="1b6c934f-d8c5-473c-9f45-0ec952064abc" providerId="ADAL" clId="{68E1DA32-E061-4069-A7AE-A898D5532CB4}" dt="2018-01-29T23:17:01.223" v="97" actId="255"/>
          <ac:spMkLst>
            <pc:docMk/>
            <pc:sldMk cId="2185819902" sldId="299"/>
            <ac:spMk id="15" creationId="{0B8A094D-7878-4225-B090-327553B967A7}"/>
          </ac:spMkLst>
        </pc:spChg>
        <pc:spChg chg="add mod">
          <ac:chgData name="Panagiotis Apostolellis" userId="1b6c934f-d8c5-473c-9f45-0ec952064abc" providerId="ADAL" clId="{68E1DA32-E061-4069-A7AE-A898D5532CB4}" dt="2018-01-29T23:17:05.262" v="98" actId="1076"/>
          <ac:spMkLst>
            <pc:docMk/>
            <pc:sldMk cId="2185819902" sldId="299"/>
            <ac:spMk id="18" creationId="{99F61937-A055-45E2-AC72-99025C99F00A}"/>
          </ac:spMkLst>
        </pc:spChg>
        <pc:graphicFrameChg chg="del mod">
          <ac:chgData name="Panagiotis Apostolellis" userId="1b6c934f-d8c5-473c-9f45-0ec952064abc" providerId="ADAL" clId="{68E1DA32-E061-4069-A7AE-A898D5532CB4}" dt="2018-01-29T23:09:55.954" v="35" actId="478"/>
          <ac:graphicFrameMkLst>
            <pc:docMk/>
            <pc:sldMk cId="2185819902" sldId="299"/>
            <ac:graphicFrameMk id="6" creationId="{573369B7-098D-43E6-B950-955B5D24341B}"/>
          </ac:graphicFrameMkLst>
        </pc:graphicFrameChg>
        <pc:graphicFrameChg chg="del mod">
          <ac:chgData name="Panagiotis Apostolellis" userId="1b6c934f-d8c5-473c-9f45-0ec952064abc" providerId="ADAL" clId="{68E1DA32-E061-4069-A7AE-A898D5532CB4}" dt="2018-01-29T23:09:55.954" v="35" actId="478"/>
          <ac:graphicFrameMkLst>
            <pc:docMk/>
            <pc:sldMk cId="2185819902" sldId="299"/>
            <ac:graphicFrameMk id="13" creationId="{651F4B09-4312-43F4-95DF-9EE61F0BA647}"/>
          </ac:graphicFrameMkLst>
        </pc:graphicFrameChg>
        <pc:graphicFrameChg chg="del mod">
          <ac:chgData name="Panagiotis Apostolellis" userId="1b6c934f-d8c5-473c-9f45-0ec952064abc" providerId="ADAL" clId="{68E1DA32-E061-4069-A7AE-A898D5532CB4}" dt="2018-01-29T23:09:55.954" v="35" actId="478"/>
          <ac:graphicFrameMkLst>
            <pc:docMk/>
            <pc:sldMk cId="2185819902" sldId="299"/>
            <ac:graphicFrameMk id="14" creationId="{299CFED5-627D-469A-9A1E-CD0116715942}"/>
          </ac:graphicFrameMkLst>
        </pc:graphicFrameChg>
        <pc:picChg chg="del">
          <ac:chgData name="Panagiotis Apostolellis" userId="1b6c934f-d8c5-473c-9f45-0ec952064abc" providerId="ADAL" clId="{68E1DA32-E061-4069-A7AE-A898D5532CB4}" dt="2018-01-29T23:09:55.954" v="35" actId="478"/>
          <ac:picMkLst>
            <pc:docMk/>
            <pc:sldMk cId="2185819902" sldId="299"/>
            <ac:picMk id="1026" creationId="{BFF2F101-0B15-468F-985B-47F9DDD95849}"/>
          </ac:picMkLst>
        </pc:picChg>
        <pc:picChg chg="add del">
          <ac:chgData name="Panagiotis Apostolellis" userId="1b6c934f-d8c5-473c-9f45-0ec952064abc" providerId="ADAL" clId="{68E1DA32-E061-4069-A7AE-A898D5532CB4}" dt="2018-01-29T23:15:46.705" v="73" actId="947"/>
          <ac:picMkLst>
            <pc:docMk/>
            <pc:sldMk cId="2185819902" sldId="299"/>
            <ac:picMk id="1030" creationId="{1898127A-F514-4B0C-BE6D-8418D10CF514}"/>
          </ac:picMkLst>
        </pc:picChg>
        <pc:picChg chg="add mod modCrop">
          <ac:chgData name="Panagiotis Apostolellis" userId="1b6c934f-d8c5-473c-9f45-0ec952064abc" providerId="ADAL" clId="{68E1DA32-E061-4069-A7AE-A898D5532CB4}" dt="2018-01-29T23:17:06.657" v="99" actId="1076"/>
          <ac:picMkLst>
            <pc:docMk/>
            <pc:sldMk cId="2185819902" sldId="299"/>
            <ac:picMk id="1032" creationId="{56D18E60-282F-414F-90D7-9F563436C5B9}"/>
          </ac:picMkLst>
        </pc:picChg>
      </pc:sldChg>
      <pc:sldChg chg="del">
        <pc:chgData name="Panagiotis Apostolellis" userId="1b6c934f-d8c5-473c-9f45-0ec952064abc" providerId="ADAL" clId="{68E1DA32-E061-4069-A7AE-A898D5532CB4}" dt="2018-01-29T23:39:14.074" v="632" actId="2696"/>
        <pc:sldMkLst>
          <pc:docMk/>
          <pc:sldMk cId="2549616437" sldId="301"/>
        </pc:sldMkLst>
      </pc:sldChg>
      <pc:sldChg chg="modSp del mod">
        <pc:chgData name="Panagiotis Apostolellis" userId="1b6c934f-d8c5-473c-9f45-0ec952064abc" providerId="ADAL" clId="{68E1DA32-E061-4069-A7AE-A898D5532CB4}" dt="2018-01-29T23:39:12.906" v="631" actId="947"/>
        <pc:sldMkLst>
          <pc:docMk/>
          <pc:sldMk cId="2790709920" sldId="303"/>
        </pc:sldMkLst>
        <pc:graphicFrameChg chg="mod">
          <ac:chgData name="Panagiotis Apostolellis" userId="1b6c934f-d8c5-473c-9f45-0ec952064abc" providerId="ADAL" clId="{68E1DA32-E061-4069-A7AE-A898D5532CB4}" dt="2018-01-29T23:39:12.906" v="631" actId="947"/>
          <ac:graphicFrameMkLst>
            <pc:docMk/>
            <pc:sldMk cId="2790709920" sldId="303"/>
            <ac:graphicFrameMk id="21" creationId="{3B06EA78-D66B-4236-B1D0-465E71146DF3}"/>
          </ac:graphicFrameMkLst>
        </pc:graphicFrameChg>
        <pc:graphicFrameChg chg="mod">
          <ac:chgData name="Panagiotis Apostolellis" userId="1b6c934f-d8c5-473c-9f45-0ec952064abc" providerId="ADAL" clId="{68E1DA32-E061-4069-A7AE-A898D5532CB4}" dt="2018-01-29T23:39:12.906" v="631" actId="947"/>
          <ac:graphicFrameMkLst>
            <pc:docMk/>
            <pc:sldMk cId="2790709920" sldId="303"/>
            <ac:graphicFrameMk id="22" creationId="{BADC66EA-15C7-4F59-91A1-2F402F010E1F}"/>
          </ac:graphicFrameMkLst>
        </pc:graphicFrameChg>
        <pc:graphicFrameChg chg="mod">
          <ac:chgData name="Panagiotis Apostolellis" userId="1b6c934f-d8c5-473c-9f45-0ec952064abc" providerId="ADAL" clId="{68E1DA32-E061-4069-A7AE-A898D5532CB4}" dt="2018-01-29T23:39:12.906" v="631" actId="947"/>
          <ac:graphicFrameMkLst>
            <pc:docMk/>
            <pc:sldMk cId="2790709920" sldId="303"/>
            <ac:graphicFrameMk id="23" creationId="{46559350-618E-4C15-94D2-E0851D57299F}"/>
          </ac:graphicFrameMkLst>
        </pc:graphicFrameChg>
      </pc:sldChg>
      <pc:sldChg chg="del">
        <pc:chgData name="Panagiotis Apostolellis" userId="1b6c934f-d8c5-473c-9f45-0ec952064abc" providerId="ADAL" clId="{68E1DA32-E061-4069-A7AE-A898D5532CB4}" dt="2018-01-29T23:39:15.420" v="633" actId="2696"/>
        <pc:sldMkLst>
          <pc:docMk/>
          <pc:sldMk cId="3973809105" sldId="304"/>
        </pc:sldMkLst>
      </pc:sldChg>
      <pc:sldChg chg="addSp delSp modSp add">
        <pc:chgData name="Panagiotis Apostolellis" userId="1b6c934f-d8c5-473c-9f45-0ec952064abc" providerId="ADAL" clId="{68E1DA32-E061-4069-A7AE-A898D5532CB4}" dt="2018-01-29T23:23:37.861" v="195" actId="255"/>
        <pc:sldMkLst>
          <pc:docMk/>
          <pc:sldMk cId="601666518" sldId="305"/>
        </pc:sldMkLst>
        <pc:spChg chg="mod">
          <ac:chgData name="Panagiotis Apostolellis" userId="1b6c934f-d8c5-473c-9f45-0ec952064abc" providerId="ADAL" clId="{68E1DA32-E061-4069-A7AE-A898D5532CB4}" dt="2018-01-29T23:13:35.496" v="63" actId="26606"/>
          <ac:spMkLst>
            <pc:docMk/>
            <pc:sldMk cId="601666518" sldId="305"/>
            <ac:spMk id="2" creationId="{5F584ADC-2CD6-417E-ABC4-EEB8BEB24AA8}"/>
          </ac:spMkLst>
        </pc:spChg>
        <pc:spChg chg="mod">
          <ac:chgData name="Panagiotis Apostolellis" userId="1b6c934f-d8c5-473c-9f45-0ec952064abc" providerId="ADAL" clId="{68E1DA32-E061-4069-A7AE-A898D5532CB4}" dt="2018-01-29T23:18:30.940" v="107" actId="6549"/>
          <ac:spMkLst>
            <pc:docMk/>
            <pc:sldMk cId="601666518" sldId="305"/>
            <ac:spMk id="3" creationId="{481593BC-5340-4157-80A6-FDC6B4089FB4}"/>
          </ac:spMkLst>
        </pc:spChg>
        <pc:spChg chg="add mod">
          <ac:chgData name="Panagiotis Apostolellis" userId="1b6c934f-d8c5-473c-9f45-0ec952064abc" providerId="ADAL" clId="{68E1DA32-E061-4069-A7AE-A898D5532CB4}" dt="2018-01-29T23:23:37.861" v="195" actId="255"/>
          <ac:spMkLst>
            <pc:docMk/>
            <pc:sldMk cId="601666518" sldId="305"/>
            <ac:spMk id="4" creationId="{967BEDC9-BBB4-4A11-991C-6F06F6F43B00}"/>
          </ac:spMkLst>
        </pc:spChg>
        <pc:spChg chg="del">
          <ac:chgData name="Panagiotis Apostolellis" userId="1b6c934f-d8c5-473c-9f45-0ec952064abc" providerId="ADAL" clId="{68E1DA32-E061-4069-A7AE-A898D5532CB4}" dt="2018-01-29T23:13:21.797" v="61" actId="478"/>
          <ac:spMkLst>
            <pc:docMk/>
            <pc:sldMk cId="601666518" sldId="305"/>
            <ac:spMk id="15" creationId="{0B8A094D-7878-4225-B090-327553B967A7}"/>
          </ac:spMkLst>
        </pc:spChg>
        <pc:spChg chg="del">
          <ac:chgData name="Panagiotis Apostolellis" userId="1b6c934f-d8c5-473c-9f45-0ec952064abc" providerId="ADAL" clId="{68E1DA32-E061-4069-A7AE-A898D5532CB4}" dt="2018-01-29T23:13:35.496" v="63" actId="26606"/>
          <ac:spMkLst>
            <pc:docMk/>
            <pc:sldMk cId="601666518" sldId="305"/>
            <ac:spMk id="73" creationId="{73B36B60-731F-409B-A240-BBF521AB746D}"/>
          </ac:spMkLst>
        </pc:spChg>
        <pc:spChg chg="add">
          <ac:chgData name="Panagiotis Apostolellis" userId="1b6c934f-d8c5-473c-9f45-0ec952064abc" providerId="ADAL" clId="{68E1DA32-E061-4069-A7AE-A898D5532CB4}" dt="2018-01-29T23:13:35.496" v="63" actId="26606"/>
          <ac:spMkLst>
            <pc:docMk/>
            <pc:sldMk cId="601666518" sldId="305"/>
            <ac:spMk id="199" creationId="{D87AB319-64C0-4E2D-B1CD-0A970301BEEA}"/>
          </ac:spMkLst>
        </pc:spChg>
        <pc:spChg chg="add">
          <ac:chgData name="Panagiotis Apostolellis" userId="1b6c934f-d8c5-473c-9f45-0ec952064abc" providerId="ADAL" clId="{68E1DA32-E061-4069-A7AE-A898D5532CB4}" dt="2018-01-29T23:13:35.496" v="63" actId="26606"/>
          <ac:spMkLst>
            <pc:docMk/>
            <pc:sldMk cId="601666518" sldId="305"/>
            <ac:spMk id="201" creationId="{F5586C31-848B-4D51-83B1-B9FD594E31ED}"/>
          </ac:spMkLst>
        </pc:spChg>
        <pc:spChg chg="del">
          <ac:chgData name="Panagiotis Apostolellis" userId="1b6c934f-d8c5-473c-9f45-0ec952064abc" providerId="ADAL" clId="{68E1DA32-E061-4069-A7AE-A898D5532CB4}" dt="2018-01-29T23:13:35.496" v="63" actId="26606"/>
          <ac:spMkLst>
            <pc:docMk/>
            <pc:sldMk cId="601666518" sldId="305"/>
            <ac:spMk id="1028" creationId="{D87AB319-64C0-4E2D-B1CD-0A970301BEEA}"/>
          </ac:spMkLst>
        </pc:spChg>
        <pc:picChg chg="add mod ord modCrop">
          <ac:chgData name="Panagiotis Apostolellis" userId="1b6c934f-d8c5-473c-9f45-0ec952064abc" providerId="ADAL" clId="{68E1DA32-E061-4069-A7AE-A898D5532CB4}" dt="2018-01-29T23:22:22.120" v="186" actId="1076"/>
          <ac:picMkLst>
            <pc:docMk/>
            <pc:sldMk cId="601666518" sldId="305"/>
            <ac:picMk id="3074" creationId="{6DE388EF-1724-4408-A344-4B557969CABB}"/>
          </ac:picMkLst>
        </pc:picChg>
      </pc:sldChg>
      <pc:sldChg chg="addSp delSp modSp add mod setBg">
        <pc:chgData name="Panagiotis Apostolellis" userId="1b6c934f-d8c5-473c-9f45-0ec952064abc" providerId="ADAL" clId="{68E1DA32-E061-4069-A7AE-A898D5532CB4}" dt="2018-01-29T23:32:28.163" v="508" actId="14100"/>
        <pc:sldMkLst>
          <pc:docMk/>
          <pc:sldMk cId="3215546866" sldId="306"/>
        </pc:sldMkLst>
        <pc:spChg chg="mod">
          <ac:chgData name="Panagiotis Apostolellis" userId="1b6c934f-d8c5-473c-9f45-0ec952064abc" providerId="ADAL" clId="{68E1DA32-E061-4069-A7AE-A898D5532CB4}" dt="2018-01-29T23:28:55.615" v="375" actId="255"/>
          <ac:spMkLst>
            <pc:docMk/>
            <pc:sldMk cId="3215546866" sldId="306"/>
            <ac:spMk id="2" creationId="{430F160A-ED7B-4031-9B8E-F692142C71DC}"/>
          </ac:spMkLst>
        </pc:spChg>
        <pc:spChg chg="mod">
          <ac:chgData name="Panagiotis Apostolellis" userId="1b6c934f-d8c5-473c-9f45-0ec952064abc" providerId="ADAL" clId="{68E1DA32-E061-4069-A7AE-A898D5532CB4}" dt="2018-01-29T23:32:28.163" v="508" actId="14100"/>
          <ac:spMkLst>
            <pc:docMk/>
            <pc:sldMk cId="3215546866" sldId="306"/>
            <ac:spMk id="3" creationId="{317F7264-252D-4019-952D-2D1199BDD98D}"/>
          </ac:spMkLst>
        </pc:spChg>
        <pc:spChg chg="add del">
          <ac:chgData name="Panagiotis Apostolellis" userId="1b6c934f-d8c5-473c-9f45-0ec952064abc" providerId="ADAL" clId="{68E1DA32-E061-4069-A7AE-A898D5532CB4}" dt="2018-01-29T23:28:41.193" v="374" actId="26606"/>
          <ac:spMkLst>
            <pc:docMk/>
            <pc:sldMk cId="3215546866" sldId="306"/>
            <ac:spMk id="71" creationId="{B5C3FE1E-0A7F-41BE-A568-1BF85E2E8DD8}"/>
          </ac:spMkLst>
        </pc:spChg>
        <pc:spChg chg="add">
          <ac:chgData name="Panagiotis Apostolellis" userId="1b6c934f-d8c5-473c-9f45-0ec952064abc" providerId="ADAL" clId="{68E1DA32-E061-4069-A7AE-A898D5532CB4}" dt="2018-01-29T23:28:41.193" v="374" actId="26606"/>
          <ac:spMkLst>
            <pc:docMk/>
            <pc:sldMk cId="3215546866" sldId="306"/>
            <ac:spMk id="135" creationId="{07CEFFDD-605F-41E2-8017-6484074C5CAA}"/>
          </ac:spMkLst>
        </pc:spChg>
        <pc:picChg chg="add mod ord">
          <ac:chgData name="Panagiotis Apostolellis" userId="1b6c934f-d8c5-473c-9f45-0ec952064abc" providerId="ADAL" clId="{68E1DA32-E061-4069-A7AE-A898D5532CB4}" dt="2018-01-29T23:29:58.851" v="418" actId="14100"/>
          <ac:picMkLst>
            <pc:docMk/>
            <pc:sldMk cId="3215546866" sldId="306"/>
            <ac:picMk id="4098" creationId="{00EE4CEC-2E2C-403C-AF14-87788E731DB0}"/>
          </ac:picMkLst>
        </pc:picChg>
      </pc:sldChg>
      <pc:sldChg chg="addSp delSp modSp add mod setBg">
        <pc:chgData name="Panagiotis Apostolellis" userId="1b6c934f-d8c5-473c-9f45-0ec952064abc" providerId="ADAL" clId="{68E1DA32-E061-4069-A7AE-A898D5532CB4}" dt="2018-01-29T23:34:46.231" v="539" actId="27614"/>
        <pc:sldMkLst>
          <pc:docMk/>
          <pc:sldMk cId="4148547707" sldId="307"/>
        </pc:sldMkLst>
        <pc:spChg chg="mod">
          <ac:chgData name="Panagiotis Apostolellis" userId="1b6c934f-d8c5-473c-9f45-0ec952064abc" providerId="ADAL" clId="{68E1DA32-E061-4069-A7AE-A898D5532CB4}" dt="2018-01-29T23:34:30.759" v="538" actId="26606"/>
          <ac:spMkLst>
            <pc:docMk/>
            <pc:sldMk cId="4148547707" sldId="307"/>
            <ac:spMk id="2" creationId="{430F160A-ED7B-4031-9B8E-F692142C71DC}"/>
          </ac:spMkLst>
        </pc:spChg>
        <pc:spChg chg="mod">
          <ac:chgData name="Panagiotis Apostolellis" userId="1b6c934f-d8c5-473c-9f45-0ec952064abc" providerId="ADAL" clId="{68E1DA32-E061-4069-A7AE-A898D5532CB4}" dt="2018-01-29T23:34:30.759" v="538" actId="26606"/>
          <ac:spMkLst>
            <pc:docMk/>
            <pc:sldMk cId="4148547707" sldId="307"/>
            <ac:spMk id="3" creationId="{317F7264-252D-4019-952D-2D1199BDD98D}"/>
          </ac:spMkLst>
        </pc:spChg>
        <pc:spChg chg="add">
          <ac:chgData name="Panagiotis Apostolellis" userId="1b6c934f-d8c5-473c-9f45-0ec952064abc" providerId="ADAL" clId="{68E1DA32-E061-4069-A7AE-A898D5532CB4}" dt="2018-01-29T23:34:30.759" v="538" actId="26606"/>
          <ac:spMkLst>
            <pc:docMk/>
            <pc:sldMk cId="4148547707" sldId="307"/>
            <ac:spMk id="72" creationId="{D87AB319-64C0-4E2D-B1CD-0A970301BEEA}"/>
          </ac:spMkLst>
        </pc:spChg>
        <pc:spChg chg="add">
          <ac:chgData name="Panagiotis Apostolellis" userId="1b6c934f-d8c5-473c-9f45-0ec952064abc" providerId="ADAL" clId="{68E1DA32-E061-4069-A7AE-A898D5532CB4}" dt="2018-01-29T23:34:30.759" v="538" actId="26606"/>
          <ac:spMkLst>
            <pc:docMk/>
            <pc:sldMk cId="4148547707" sldId="307"/>
            <ac:spMk id="74" creationId="{472BC85F-BF83-4D6D-A1BC-8EE5822F0804}"/>
          </ac:spMkLst>
        </pc:spChg>
        <pc:spChg chg="del">
          <ac:chgData name="Panagiotis Apostolellis" userId="1b6c934f-d8c5-473c-9f45-0ec952064abc" providerId="ADAL" clId="{68E1DA32-E061-4069-A7AE-A898D5532CB4}" dt="2018-01-29T23:34:30.759" v="538" actId="26606"/>
          <ac:spMkLst>
            <pc:docMk/>
            <pc:sldMk cId="4148547707" sldId="307"/>
            <ac:spMk id="135" creationId="{07CEFFDD-605F-41E2-8017-6484074C5CAA}"/>
          </ac:spMkLst>
        </pc:spChg>
        <pc:picChg chg="mod">
          <ac:chgData name="Panagiotis Apostolellis" userId="1b6c934f-d8c5-473c-9f45-0ec952064abc" providerId="ADAL" clId="{68E1DA32-E061-4069-A7AE-A898D5532CB4}" dt="2018-01-29T23:34:46.231" v="539" actId="27614"/>
          <ac:picMkLst>
            <pc:docMk/>
            <pc:sldMk cId="4148547707" sldId="307"/>
            <ac:picMk id="4098" creationId="{00EE4CEC-2E2C-403C-AF14-87788E731DB0}"/>
          </ac:picMkLst>
        </pc:picChg>
      </pc:sldChg>
      <pc:sldChg chg="modSp add del">
        <pc:chgData name="Panagiotis Apostolellis" userId="1b6c934f-d8c5-473c-9f45-0ec952064abc" providerId="ADAL" clId="{68E1DA32-E061-4069-A7AE-A898D5532CB4}" dt="2018-01-30T15:31:09.818" v="782" actId="2696"/>
        <pc:sldMkLst>
          <pc:docMk/>
          <pc:sldMk cId="3299160581" sldId="308"/>
        </pc:sldMkLst>
        <pc:spChg chg="mod">
          <ac:chgData name="Panagiotis Apostolellis" userId="1b6c934f-d8c5-473c-9f45-0ec952064abc" providerId="ADAL" clId="{68E1DA32-E061-4069-A7AE-A898D5532CB4}" dt="2018-01-29T23:37:35.987" v="604" actId="1076"/>
          <ac:spMkLst>
            <pc:docMk/>
            <pc:sldMk cId="3299160581" sldId="308"/>
            <ac:spMk id="9" creationId="{49F59AC1-8CCA-4131-B0A5-A087EC870749}"/>
          </ac:spMkLst>
        </pc:spChg>
        <pc:spChg chg="mod">
          <ac:chgData name="Panagiotis Apostolellis" userId="1b6c934f-d8c5-473c-9f45-0ec952064abc" providerId="ADAL" clId="{68E1DA32-E061-4069-A7AE-A898D5532CB4}" dt="2018-01-29T23:37:46.731" v="605" actId="1076"/>
          <ac:spMkLst>
            <pc:docMk/>
            <pc:sldMk cId="3299160581" sldId="308"/>
            <ac:spMk id="11" creationId="{9DD6DB97-71F1-48C7-AA85-716E6CB2D96A}"/>
          </ac:spMkLst>
        </pc:spChg>
      </pc:sldChg>
      <pc:sldChg chg="modSp add del">
        <pc:chgData name="Panagiotis Apostolellis" userId="1b6c934f-d8c5-473c-9f45-0ec952064abc" providerId="ADAL" clId="{68E1DA32-E061-4069-A7AE-A898D5532CB4}" dt="2018-01-30T15:31:09.829" v="783" actId="2696"/>
        <pc:sldMkLst>
          <pc:docMk/>
          <pc:sldMk cId="750513871" sldId="309"/>
        </pc:sldMkLst>
        <pc:spChg chg="mod">
          <ac:chgData name="Panagiotis Apostolellis" userId="1b6c934f-d8c5-473c-9f45-0ec952064abc" providerId="ADAL" clId="{68E1DA32-E061-4069-A7AE-A898D5532CB4}" dt="2018-01-29T23:38:16.210" v="624" actId="20577"/>
          <ac:spMkLst>
            <pc:docMk/>
            <pc:sldMk cId="750513871" sldId="309"/>
            <ac:spMk id="9" creationId="{49F59AC1-8CCA-4131-B0A5-A087EC870749}"/>
          </ac:spMkLst>
        </pc:spChg>
        <pc:spChg chg="mod">
          <ac:chgData name="Panagiotis Apostolellis" userId="1b6c934f-d8c5-473c-9f45-0ec952064abc" providerId="ADAL" clId="{68E1DA32-E061-4069-A7AE-A898D5532CB4}" dt="2018-01-29T23:38:36.423" v="628" actId="1035"/>
          <ac:spMkLst>
            <pc:docMk/>
            <pc:sldMk cId="750513871" sldId="309"/>
            <ac:spMk id="11" creationId="{9DD6DB97-71F1-48C7-AA85-716E6CB2D96A}"/>
          </ac:spMkLst>
        </pc:spChg>
      </pc:sldChg>
      <pc:sldChg chg="add ord">
        <pc:chgData name="Panagiotis Apostolellis" userId="1b6c934f-d8c5-473c-9f45-0ec952064abc" providerId="ADAL" clId="{68E1DA32-E061-4069-A7AE-A898D5532CB4}" dt="2018-01-30T15:26:10.690" v="640"/>
        <pc:sldMkLst>
          <pc:docMk/>
          <pc:sldMk cId="2961945424" sldId="310"/>
        </pc:sldMkLst>
      </pc:sldChg>
      <pc:sldChg chg="add ord">
        <pc:chgData name="Panagiotis Apostolellis" userId="1b6c934f-d8c5-473c-9f45-0ec952064abc" providerId="ADAL" clId="{68E1DA32-E061-4069-A7AE-A898D5532CB4}" dt="2018-01-30T15:26:10.690" v="640"/>
        <pc:sldMkLst>
          <pc:docMk/>
          <pc:sldMk cId="2179588386" sldId="311"/>
        </pc:sldMkLst>
      </pc:sldChg>
      <pc:sldChg chg="add ord">
        <pc:chgData name="Panagiotis Apostolellis" userId="1b6c934f-d8c5-473c-9f45-0ec952064abc" providerId="ADAL" clId="{68E1DA32-E061-4069-A7AE-A898D5532CB4}" dt="2018-01-30T15:26:10.690" v="640"/>
        <pc:sldMkLst>
          <pc:docMk/>
          <pc:sldMk cId="4178758578" sldId="312"/>
        </pc:sldMkLst>
      </pc:sldChg>
      <pc:sldChg chg="add">
        <pc:chgData name="Panagiotis Apostolellis" userId="1b6c934f-d8c5-473c-9f45-0ec952064abc" providerId="ADAL" clId="{68E1DA32-E061-4069-A7AE-A898D5532CB4}" dt="2018-01-30T15:31:49.266" v="848"/>
        <pc:sldMkLst>
          <pc:docMk/>
          <pc:sldMk cId="2851923395" sldId="3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lecture notes will go down here.</a:t>
            </a:r>
          </a:p>
        </p:txBody>
      </p:sp>
      <p:sp>
        <p:nvSpPr>
          <p:cNvPr id="4" name="Slide Number Placeholder 3"/>
          <p:cNvSpPr>
            <a:spLocks noGrp="1"/>
          </p:cNvSpPr>
          <p:nvPr>
            <p:ph type="sldNum" sz="quarter" idx="10"/>
          </p:nvPr>
        </p:nvSpPr>
        <p:spPr/>
        <p:txBody>
          <a:bodyPr/>
          <a:lstStyle/>
          <a:p>
            <a:fld id="{65F0A651-CBE8-4D52-83AA-B624D65496CF}" type="slidenum">
              <a:rPr lang="en-US" smtClean="0"/>
              <a:t>1</a:t>
            </a:fld>
            <a:endParaRPr lang="en-US"/>
          </a:p>
        </p:txBody>
      </p:sp>
    </p:spTree>
    <p:extLst>
      <p:ext uri="{BB962C8B-B14F-4D97-AF65-F5344CB8AC3E}">
        <p14:creationId xmlns:p14="http://schemas.microsoft.com/office/powerpoint/2010/main" val="412101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students understand how string slicing works.</a:t>
            </a:r>
          </a:p>
        </p:txBody>
      </p:sp>
      <p:sp>
        <p:nvSpPr>
          <p:cNvPr id="4" name="Slide Number Placeholder 3"/>
          <p:cNvSpPr>
            <a:spLocks noGrp="1"/>
          </p:cNvSpPr>
          <p:nvPr>
            <p:ph type="sldNum" sz="quarter" idx="10"/>
          </p:nvPr>
        </p:nvSpPr>
        <p:spPr/>
        <p:txBody>
          <a:bodyPr/>
          <a:lstStyle/>
          <a:p>
            <a:fld id="{65F0A651-CBE8-4D52-83AA-B624D65496CF}" type="slidenum">
              <a:rPr lang="en-US" smtClean="0"/>
              <a:t>11</a:t>
            </a:fld>
            <a:endParaRPr lang="en-US"/>
          </a:p>
        </p:txBody>
      </p:sp>
    </p:spTree>
    <p:extLst>
      <p:ext uri="{BB962C8B-B14F-4D97-AF65-F5344CB8AC3E}">
        <p14:creationId xmlns:p14="http://schemas.microsoft.com/office/powerpoint/2010/main" val="3625507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wrap up the discussion on operators by going over these many examples of (potentially) confusing rules for the operators. The thing to highlight is that each operator has its own rules, and they should experiment when trying to mix types. Usually it doesn't work, sometimes it does.</a:t>
            </a:r>
          </a:p>
        </p:txBody>
      </p:sp>
      <p:sp>
        <p:nvSpPr>
          <p:cNvPr id="4" name="Slide Number Placeholder 3"/>
          <p:cNvSpPr>
            <a:spLocks noGrp="1"/>
          </p:cNvSpPr>
          <p:nvPr>
            <p:ph type="sldNum" sz="quarter" idx="10"/>
          </p:nvPr>
        </p:nvSpPr>
        <p:spPr/>
        <p:txBody>
          <a:bodyPr/>
          <a:lstStyle/>
          <a:p>
            <a:fld id="{65F0A651-CBE8-4D52-83AA-B624D65496CF}" type="slidenum">
              <a:rPr lang="en-US" smtClean="0"/>
              <a:t>13</a:t>
            </a:fld>
            <a:endParaRPr lang="en-US"/>
          </a:p>
        </p:txBody>
      </p:sp>
    </p:spTree>
    <p:extLst>
      <p:ext uri="{BB962C8B-B14F-4D97-AF65-F5344CB8AC3E}">
        <p14:creationId xmlns:p14="http://schemas.microsoft.com/office/powerpoint/2010/main" val="123933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lecture is about strings, and you start off by talking about modeling data like we did last week. Strings are useful because they can represent anything (just put quotes around it), but they are limited in what you can do with them. The example here is that you can't do arithmetic with strings the way you can with numbers. They have their own rules.</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1983238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and the subsequent questions check to see if students understand the difference between variables and string values. Some students get confused about the difference here (that one is data and the other is a tool for naming and referring to data). Ideally, most should get that this one is C, you cannot put a string on the left side of an assignment operator (only variable names go there).</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1997572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question checks to make sure they understand that variable names have no meaning to Python – they shouldn't think that </a:t>
            </a:r>
            <a:r>
              <a:rPr lang="en-US" dirty="0" err="1"/>
              <a:t>string_value</a:t>
            </a:r>
            <a:r>
              <a:rPr lang="en-US" dirty="0"/>
              <a:t> is a value just because it is named so. The answer is B.</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2660984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question might not even be necessary, but it's a sanity check after the other ones. If students are paying attention, it should be obviously A. However, if they've gotten a little confused with the previous questions, this might trip them up – if this happens, remember to explain that this is the "normal" looking one and the others are wrong and misleading, respectively.</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3744660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four operators they need to know about are string addition (concatenation), membership testing (which tests if one string is in another string), indexing  (getting a character at an index, which will be a string in Python), and subscripting (getting a substring from a string).</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287872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first clicker question. Easy if they've done the lesson, but they might not even understand the question otherwise. The answer is 0 in Python.</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6463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chance for a pro-tip to students. Most of them will just try to count indexes in the air, which error-prone. Recommend they bust out the scratch paper and label each index. Then it's very to see what numbers they need to use. However, you'll need to point out the difference between subscripts (which start to the left of the character) and indexes (which start on the character).  Going over the examples here or some other ones might be a good idea to nail the concept.</a:t>
            </a:r>
          </a:p>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3367358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students understand how string slicing works.</a:t>
            </a:r>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257246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1/30/2018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marL="347472" indent="-342900">
              <a:buFont typeface="Arial" panose="020B0604020202020204" pitchFamily="34" charset="0"/>
              <a:buChar char="•"/>
              <a:defRPr sz="2800"/>
            </a:lvl2pPr>
            <a:lvl3pPr marL="548640" indent="-228600">
              <a:buFont typeface="Arial" panose="020B0604020202020204" pitchFamily="34" charset="0"/>
              <a:buChar char="•"/>
              <a:defRPr sz="2400"/>
            </a:lvl3pPr>
            <a:lvl4pPr marL="822960" indent="-228600">
              <a:buFont typeface="Arial" panose="020B0604020202020204" pitchFamily="34" charset="0"/>
              <a:buChar char="•"/>
              <a:defRPr sz="2000"/>
            </a:lvl4pPr>
            <a:lvl5pPr marL="1097280" indent="-2286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1/30/2018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1/30/2018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Strings</a:t>
            </a:r>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2 – Day 1</a:t>
            </a:r>
          </a:p>
          <a:p>
            <a:r>
              <a:rPr lang="en-US" dirty="0"/>
              <a:t>CS-1064 Intro to Python</a:t>
            </a:r>
          </a:p>
        </p:txBody>
      </p:sp>
      <p:sp>
        <p:nvSpPr>
          <p:cNvPr id="6" name="TextBox 5">
            <a:extLst>
              <a:ext uri="{FF2B5EF4-FFF2-40B4-BE49-F238E27FC236}">
                <a16:creationId xmlns:a16="http://schemas.microsoft.com/office/drawing/2014/main" id="{D3644EB9-AC02-4EBA-A192-A8144EB2280E}"/>
              </a:ext>
            </a:extLst>
          </p:cNvPr>
          <p:cNvSpPr txBox="1"/>
          <p:nvPr/>
        </p:nvSpPr>
        <p:spPr>
          <a:xfrm>
            <a:off x="667512" y="5426350"/>
            <a:ext cx="504792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rPr>
              <a:t>Dr. Panagiotis Apostolellis, Virginia Tech, Spring 2018</a:t>
            </a:r>
          </a:p>
        </p:txBody>
      </p:sp>
    </p:spTree>
    <p:extLst>
      <p:ext uri="{BB962C8B-B14F-4D97-AF65-F5344CB8AC3E}">
        <p14:creationId xmlns:p14="http://schemas.microsoft.com/office/powerpoint/2010/main" val="20340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800" dirty="0">
                <a:solidFill>
                  <a:srgbClr val="FFFFFF"/>
                </a:solidFill>
              </a:rPr>
              <a:t>What is the output of this code?</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701631"/>
            <a:ext cx="6245233" cy="4096473"/>
          </a:xfrm>
        </p:spPr>
        <p:txBody>
          <a:bodyPr anchor="ctr">
            <a:normAutofit/>
          </a:bodyPr>
          <a:lstStyle/>
          <a:p>
            <a:r>
              <a:rPr lang="en-US" sz="3600" dirty="0"/>
              <a:t>A) “ should”</a:t>
            </a:r>
          </a:p>
          <a:p>
            <a:r>
              <a:rPr lang="en-US" sz="3600" dirty="0"/>
              <a:t>B) “should”</a:t>
            </a:r>
          </a:p>
          <a:p>
            <a:r>
              <a:rPr lang="en-US" sz="3600" dirty="0"/>
              <a:t>C) “should ”</a:t>
            </a:r>
          </a:p>
          <a:p>
            <a:r>
              <a:rPr lang="en-US" sz="3600" dirty="0"/>
              <a:t>D) “easy!”</a:t>
            </a:r>
          </a:p>
          <a:p>
            <a:r>
              <a:rPr lang="en-US" sz="3600" dirty="0"/>
              <a:t>E) Causes an error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2729752"/>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Content Placeholder 4">
            <a:extLst>
              <a:ext uri="{FF2B5EF4-FFF2-40B4-BE49-F238E27FC236}">
                <a16:creationId xmlns:a16="http://schemas.microsoft.com/office/drawing/2014/main" id="{49F59AC1-8CCA-4131-B0A5-A087EC870749}"/>
              </a:ext>
            </a:extLst>
          </p:cNvPr>
          <p:cNvSpPr txBox="1">
            <a:spLocks/>
          </p:cNvSpPr>
          <p:nvPr/>
        </p:nvSpPr>
        <p:spPr>
          <a:xfrm>
            <a:off x="4227275" y="1195712"/>
            <a:ext cx="7241636"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US" sz="2800" dirty="0">
                <a:solidFill>
                  <a:srgbClr val="008000"/>
                </a:solidFill>
                <a:highlight>
                  <a:srgbClr val="FFFFFF"/>
                </a:highlight>
                <a:latin typeface="Courier New" panose="02070309020205020404" pitchFamily="49" charset="0"/>
              </a:rPr>
              <a:t>"This should be easy!"</a:t>
            </a:r>
            <a:r>
              <a:rPr lang="en-US" sz="2800" b="1" dirty="0">
                <a:solidFill>
                  <a:srgbClr val="000080"/>
                </a:solidFill>
                <a:highlight>
                  <a:srgbClr val="FFFFFF"/>
                </a:highlight>
                <a:latin typeface="Courier New" panose="02070309020205020404" pitchFamily="49" charset="0"/>
              </a:rPr>
              <a:t>[</a:t>
            </a:r>
            <a:r>
              <a:rPr lang="en-US" sz="2800" dirty="0">
                <a:solidFill>
                  <a:schemeClr val="accent6">
                    <a:lumMod val="75000"/>
                  </a:schemeClr>
                </a:solidFill>
                <a:highlight>
                  <a:srgbClr val="FFFFFF"/>
                </a:highlight>
                <a:latin typeface="Courier New" panose="02070309020205020404" pitchFamily="49" charset="0"/>
              </a:rPr>
              <a:t>5</a:t>
            </a:r>
            <a:r>
              <a:rPr lang="en-US" sz="2800" b="1" dirty="0">
                <a:solidFill>
                  <a:srgbClr val="000080"/>
                </a:solidFill>
                <a:highlight>
                  <a:srgbClr val="FFFFFF"/>
                </a:highlight>
                <a:latin typeface="Courier New" panose="02070309020205020404" pitchFamily="49" charset="0"/>
              </a:rPr>
              <a:t>:</a:t>
            </a:r>
            <a:r>
              <a:rPr lang="en-US" sz="2800" dirty="0">
                <a:solidFill>
                  <a:schemeClr val="accent6">
                    <a:lumMod val="75000"/>
                  </a:schemeClr>
                </a:solidFill>
                <a:highlight>
                  <a:srgbClr val="FFFFFF"/>
                </a:highlight>
                <a:latin typeface="Courier New" panose="02070309020205020404" pitchFamily="49" charset="0"/>
              </a:rPr>
              <a:t>11</a:t>
            </a:r>
            <a:r>
              <a:rPr lang="en-US" sz="2800" b="1" dirty="0">
                <a:solidFill>
                  <a:srgbClr val="000080"/>
                </a:solidFill>
                <a:highlight>
                  <a:srgbClr val="FFFFFF"/>
                </a:highlight>
                <a:latin typeface="Courier New" panose="02070309020205020404" pitchFamily="49" charset="0"/>
              </a:rPr>
              <a:t>]</a:t>
            </a:r>
            <a:endParaRPr lang="en-US" sz="2800" dirty="0"/>
          </a:p>
        </p:txBody>
      </p:sp>
    </p:spTree>
    <p:extLst>
      <p:ext uri="{BB962C8B-B14F-4D97-AF65-F5344CB8AC3E}">
        <p14:creationId xmlns:p14="http://schemas.microsoft.com/office/powerpoint/2010/main" val="84687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800" dirty="0">
                <a:solidFill>
                  <a:srgbClr val="FFFFFF"/>
                </a:solidFill>
              </a:rPr>
              <a:t>What is the output of this code?</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701631"/>
            <a:ext cx="6245233" cy="4096473"/>
          </a:xfrm>
        </p:spPr>
        <p:txBody>
          <a:bodyPr anchor="ctr">
            <a:normAutofit/>
          </a:bodyPr>
          <a:lstStyle/>
          <a:p>
            <a:r>
              <a:rPr lang="en-US" sz="3600" dirty="0"/>
              <a:t>A) “How ”</a:t>
            </a:r>
          </a:p>
          <a:p>
            <a:r>
              <a:rPr lang="en-US" sz="3600" dirty="0"/>
              <a:t>B) “How d”</a:t>
            </a:r>
          </a:p>
          <a:p>
            <a:r>
              <a:rPr lang="en-US" sz="3600" dirty="0"/>
              <a:t>C) “work?”</a:t>
            </a:r>
          </a:p>
          <a:p>
            <a:r>
              <a:rPr lang="en-US" sz="3600" dirty="0"/>
              <a:t>D) “this”</a:t>
            </a:r>
          </a:p>
          <a:p>
            <a:r>
              <a:rPr lang="en-US" sz="3600" dirty="0"/>
              <a:t>E) Causes an error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3400243"/>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Content Placeholder 4">
            <a:extLst>
              <a:ext uri="{FF2B5EF4-FFF2-40B4-BE49-F238E27FC236}">
                <a16:creationId xmlns:a16="http://schemas.microsoft.com/office/drawing/2014/main" id="{49F59AC1-8CCA-4131-B0A5-A087EC870749}"/>
              </a:ext>
            </a:extLst>
          </p:cNvPr>
          <p:cNvSpPr txBox="1">
            <a:spLocks/>
          </p:cNvSpPr>
          <p:nvPr/>
        </p:nvSpPr>
        <p:spPr>
          <a:xfrm>
            <a:off x="4227275" y="1195712"/>
            <a:ext cx="7241636"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US" sz="2800" dirty="0">
                <a:solidFill>
                  <a:srgbClr val="008000"/>
                </a:solidFill>
                <a:highlight>
                  <a:srgbClr val="FFFFFF"/>
                </a:highlight>
                <a:latin typeface="Courier New" panose="02070309020205020404" pitchFamily="49" charset="0"/>
              </a:rPr>
              <a:t>"How does this work?"</a:t>
            </a:r>
            <a:r>
              <a:rPr lang="en-US" sz="2800" dirty="0">
                <a:solidFill>
                  <a:srgbClr val="000000"/>
                </a:solidFill>
                <a:highlight>
                  <a:srgbClr val="FFFFFF"/>
                </a:highlight>
                <a:latin typeface="Courier New" panose="02070309020205020404" pitchFamily="49" charset="0"/>
              </a:rPr>
              <a:t> </a:t>
            </a:r>
            <a:r>
              <a:rPr lang="en-US" sz="2800" b="1" dirty="0">
                <a:solidFill>
                  <a:srgbClr val="000080"/>
                </a:solidFill>
                <a:highlight>
                  <a:srgbClr val="FFFFFF"/>
                </a:highlight>
                <a:latin typeface="Courier New" panose="02070309020205020404" pitchFamily="49" charset="0"/>
              </a:rPr>
              <a:t>[</a:t>
            </a:r>
            <a:r>
              <a:rPr lang="en-US" sz="2800" dirty="0">
                <a:solidFill>
                  <a:schemeClr val="accent6">
                    <a:lumMod val="75000"/>
                  </a:schemeClr>
                </a:solidFill>
                <a:highlight>
                  <a:srgbClr val="FFFFFF"/>
                </a:highlight>
                <a:latin typeface="Courier New" panose="02070309020205020404" pitchFamily="49" charset="0"/>
              </a:rPr>
              <a:t>-5</a:t>
            </a:r>
            <a:r>
              <a:rPr lang="en-US" sz="2800" b="1" dirty="0">
                <a:solidFill>
                  <a:srgbClr val="000080"/>
                </a:solidFill>
                <a:highlight>
                  <a:srgbClr val="FFFFFF"/>
                </a:highlight>
                <a:latin typeface="Courier New" panose="02070309020205020404" pitchFamily="49" charset="0"/>
              </a:rPr>
              <a:t>:]</a:t>
            </a:r>
            <a:endParaRPr lang="en-US" sz="2800" dirty="0"/>
          </a:p>
        </p:txBody>
      </p:sp>
    </p:spTree>
    <p:extLst>
      <p:ext uri="{BB962C8B-B14F-4D97-AF65-F5344CB8AC3E}">
        <p14:creationId xmlns:p14="http://schemas.microsoft.com/office/powerpoint/2010/main" val="285192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130" name="Rectangle 70">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131" name="Rectangle 72">
            <a:extLst>
              <a:ext uri="{FF2B5EF4-FFF2-40B4-BE49-F238E27FC236}">
                <a16:creationId xmlns:a16="http://schemas.microsoft.com/office/drawing/2014/main" id="{F5586C31-848B-4D51-83B1-B9FD594E31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reminder">
            <a:extLst>
              <a:ext uri="{FF2B5EF4-FFF2-40B4-BE49-F238E27FC236}">
                <a16:creationId xmlns:a16="http://schemas.microsoft.com/office/drawing/2014/main" id="{E6E5DA1E-6DE7-4E12-8583-7841E1A53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386" y="1159691"/>
            <a:ext cx="6192879" cy="46446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AC2D9B-EC41-45BE-AD02-919F108E2C7D}"/>
              </a:ext>
            </a:extLst>
          </p:cNvPr>
          <p:cNvSpPr>
            <a:spLocks noGrp="1"/>
          </p:cNvSpPr>
          <p:nvPr>
            <p:ph type="title"/>
          </p:nvPr>
        </p:nvSpPr>
        <p:spPr>
          <a:xfrm>
            <a:off x="603504" y="770467"/>
            <a:ext cx="4205568" cy="2360293"/>
          </a:xfrm>
        </p:spPr>
        <p:txBody>
          <a:bodyPr vert="horz" lIns="91440" tIns="45720" rIns="91440" bIns="45720" rtlCol="0" anchor="b">
            <a:normAutofit/>
          </a:bodyPr>
          <a:lstStyle/>
          <a:p>
            <a:pPr>
              <a:lnSpc>
                <a:spcPct val="80000"/>
              </a:lnSpc>
            </a:pPr>
            <a:r>
              <a:rPr lang="en-US" sz="7200" dirty="0">
                <a:solidFill>
                  <a:srgbClr val="FFFFFF"/>
                </a:solidFill>
              </a:rPr>
              <a:t>Reminders</a:t>
            </a:r>
          </a:p>
        </p:txBody>
      </p:sp>
      <p:sp>
        <p:nvSpPr>
          <p:cNvPr id="3" name="Content Placeholder 2">
            <a:extLst>
              <a:ext uri="{FF2B5EF4-FFF2-40B4-BE49-F238E27FC236}">
                <a16:creationId xmlns:a16="http://schemas.microsoft.com/office/drawing/2014/main" id="{83BB14BB-76D3-4CC2-98FF-36E83DA208D2}"/>
              </a:ext>
            </a:extLst>
          </p:cNvPr>
          <p:cNvSpPr>
            <a:spLocks noGrp="1"/>
          </p:cNvSpPr>
          <p:nvPr>
            <p:ph idx="1"/>
          </p:nvPr>
        </p:nvSpPr>
        <p:spPr>
          <a:xfrm>
            <a:off x="667512" y="3492503"/>
            <a:ext cx="4141559" cy="2360293"/>
          </a:xfrm>
        </p:spPr>
        <p:txBody>
          <a:bodyPr vert="horz" lIns="91440" tIns="45720" rIns="91440" bIns="45720" rtlCol="0">
            <a:normAutofit/>
          </a:bodyPr>
          <a:lstStyle/>
          <a:p>
            <a:pPr marL="274320" indent="-274320">
              <a:buFont typeface="Arial" panose="020B0604020202020204" pitchFamily="34" charset="0"/>
              <a:buChar char="•"/>
            </a:pPr>
            <a:r>
              <a:rPr lang="en-US" sz="2800" dirty="0">
                <a:solidFill>
                  <a:srgbClr val="FFFFFF"/>
                </a:solidFill>
                <a:latin typeface="+mj-lt"/>
              </a:rPr>
              <a:t>Module 1 closes on Friday 2/2 at 11:59pm</a:t>
            </a:r>
          </a:p>
          <a:p>
            <a:pPr marL="274320" indent="-274320">
              <a:buFont typeface="Arial" panose="020B0604020202020204" pitchFamily="34" charset="0"/>
              <a:buChar char="•"/>
            </a:pPr>
            <a:r>
              <a:rPr lang="en-US" sz="2800" dirty="0">
                <a:solidFill>
                  <a:srgbClr val="FFFFFF"/>
                </a:solidFill>
                <a:latin typeface="+mj-lt"/>
              </a:rPr>
              <a:t>Will be out next Tue 2/6 – Lecture by </a:t>
            </a:r>
            <a:r>
              <a:rPr lang="en-US" sz="2800" dirty="0" err="1">
                <a:solidFill>
                  <a:srgbClr val="FFFFFF"/>
                </a:solidFill>
                <a:latin typeface="+mj-lt"/>
              </a:rPr>
              <a:t>Navya</a:t>
            </a:r>
            <a:r>
              <a:rPr lang="en-US" sz="2800" dirty="0">
                <a:solidFill>
                  <a:srgbClr val="FFFFFF"/>
                </a:solidFill>
                <a:latin typeface="+mj-lt"/>
              </a:rPr>
              <a:t> (GTA)</a:t>
            </a:r>
          </a:p>
        </p:txBody>
      </p:sp>
    </p:spTree>
    <p:extLst>
      <p:ext uri="{BB962C8B-B14F-4D97-AF65-F5344CB8AC3E}">
        <p14:creationId xmlns:p14="http://schemas.microsoft.com/office/powerpoint/2010/main" val="330047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BE621F43-2220-41E3-9FE5-D920DBD12D0A}"/>
              </a:ext>
            </a:extLst>
          </p:cNvPr>
          <p:cNvSpPr>
            <a:spLocks noGrp="1"/>
          </p:cNvSpPr>
          <p:nvPr>
            <p:ph idx="1"/>
          </p:nvPr>
        </p:nvSpPr>
        <p:spPr/>
        <p:txBody>
          <a:bodyPr/>
          <a:lstStyle/>
          <a:p>
            <a:endParaRPr lang="en-US"/>
          </a:p>
        </p:txBody>
      </p:sp>
      <p:sp>
        <p:nvSpPr>
          <p:cNvPr id="7" name="Title 6">
            <a:extLst>
              <a:ext uri="{FF2B5EF4-FFF2-40B4-BE49-F238E27FC236}">
                <a16:creationId xmlns:a16="http://schemas.microsoft.com/office/drawing/2014/main" id="{7D6D5657-FA66-4729-90D9-302734F27BF4}"/>
              </a:ext>
            </a:extLst>
          </p:cNvPr>
          <p:cNvSpPr>
            <a:spLocks noGrp="1"/>
          </p:cNvSpPr>
          <p:nvPr>
            <p:ph type="title"/>
          </p:nvPr>
        </p:nvSpPr>
        <p:spPr/>
        <p:txBody>
          <a:bodyPr/>
          <a:lstStyle/>
          <a:p>
            <a:endParaRPr lang="en-US"/>
          </a:p>
        </p:txBody>
      </p:sp>
      <p:pic>
        <p:nvPicPr>
          <p:cNvPr id="10" name="Picture 2" descr="Image result for programming lab">
            <a:extLst>
              <a:ext uri="{FF2B5EF4-FFF2-40B4-BE49-F238E27FC236}">
                <a16:creationId xmlns:a16="http://schemas.microsoft.com/office/drawing/2014/main" id="{B5F6F9A4-1742-4D86-ACE1-9BC0A957E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20183"/>
            <a:ext cx="6720840" cy="554469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73BB8E2D-440D-4053-BF14-8C699ADC4070}"/>
              </a:ext>
            </a:extLst>
          </p:cNvPr>
          <p:cNvSpPr txBox="1">
            <a:spLocks/>
          </p:cNvSpPr>
          <p:nvPr/>
        </p:nvSpPr>
        <p:spPr>
          <a:xfrm>
            <a:off x="7197213" y="499533"/>
            <a:ext cx="4345858"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a:t>Lab Time</a:t>
            </a:r>
          </a:p>
        </p:txBody>
      </p:sp>
      <p:sp>
        <p:nvSpPr>
          <p:cNvPr id="12" name="Content Placeholder 2">
            <a:extLst>
              <a:ext uri="{FF2B5EF4-FFF2-40B4-BE49-F238E27FC236}">
                <a16:creationId xmlns:a16="http://schemas.microsoft.com/office/drawing/2014/main" id="{C1AF58FF-86A4-428C-843A-C29BD97032F4}"/>
              </a:ext>
            </a:extLst>
          </p:cNvPr>
          <p:cNvSpPr txBox="1">
            <a:spLocks/>
          </p:cNvSpPr>
          <p:nvPr/>
        </p:nvSpPr>
        <p:spPr>
          <a:xfrm>
            <a:off x="7197213" y="2011679"/>
            <a:ext cx="4345858" cy="425464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b="1"/>
              <a:t>Work on class assignments</a:t>
            </a:r>
            <a:endParaRPr lang="en-US"/>
          </a:p>
          <a:p>
            <a:pPr lvl="1">
              <a:buFont typeface="Arial" pitchFamily="34" charset="0"/>
              <a:buChar char="•"/>
            </a:pPr>
            <a:r>
              <a:rPr lang="en-US"/>
              <a:t>Finish as many problems as possible</a:t>
            </a:r>
          </a:p>
          <a:p>
            <a:pPr lvl="1">
              <a:buFont typeface="Arial" pitchFamily="34" charset="0"/>
              <a:buChar char="•"/>
            </a:pPr>
            <a:r>
              <a:rPr lang="en-US"/>
              <a:t>Use instructor and TA’s time for assistance</a:t>
            </a:r>
          </a:p>
          <a:p>
            <a:pPr lvl="1"/>
            <a:endParaRPr lang="en-US"/>
          </a:p>
          <a:p>
            <a:r>
              <a:rPr lang="en-US" b="1"/>
              <a:t>IF YOU PLAN TO LEAVE</a:t>
            </a:r>
          </a:p>
          <a:p>
            <a:pPr lvl="1">
              <a:buFont typeface="Arial" pitchFamily="34" charset="0"/>
              <a:buChar char="•"/>
            </a:pPr>
            <a:r>
              <a:rPr lang="en-US"/>
              <a:t>Make sure you inform me or the TAs</a:t>
            </a:r>
          </a:p>
          <a:p>
            <a:pPr lvl="1">
              <a:buFont typeface="Arial" pitchFamily="34" charset="0"/>
              <a:buChar char="•"/>
            </a:pPr>
            <a:r>
              <a:rPr lang="en-US"/>
              <a:t>Show us your work progress</a:t>
            </a:r>
            <a:endParaRPr lang="en-US" dirty="0"/>
          </a:p>
        </p:txBody>
      </p:sp>
    </p:spTree>
    <p:extLst>
      <p:ext uri="{BB962C8B-B14F-4D97-AF65-F5344CB8AC3E}">
        <p14:creationId xmlns:p14="http://schemas.microsoft.com/office/powerpoint/2010/main" val="44858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84ADC-2CD6-417E-ABC4-EEB8BEB24AA8}"/>
              </a:ext>
            </a:extLst>
          </p:cNvPr>
          <p:cNvSpPr>
            <a:spLocks noGrp="1"/>
          </p:cNvSpPr>
          <p:nvPr>
            <p:ph type="title"/>
          </p:nvPr>
        </p:nvSpPr>
        <p:spPr>
          <a:xfrm>
            <a:off x="603504" y="770467"/>
            <a:ext cx="3467051" cy="2118648"/>
          </a:xfrm>
        </p:spPr>
        <p:txBody>
          <a:bodyPr vert="horz" lIns="91440" tIns="45720" rIns="91440" bIns="45720" rtlCol="0" anchor="b">
            <a:normAutofit fontScale="90000"/>
          </a:bodyPr>
          <a:lstStyle/>
          <a:p>
            <a:pPr>
              <a:lnSpc>
                <a:spcPct val="80000"/>
              </a:lnSpc>
            </a:pPr>
            <a:r>
              <a:rPr lang="en-US" sz="6000" spc="0" dirty="0">
                <a:solidFill>
                  <a:srgbClr val="FFFFFF"/>
                </a:solidFill>
              </a:rPr>
              <a:t>Anything can be a string</a:t>
            </a:r>
          </a:p>
        </p:txBody>
      </p:sp>
      <p:sp>
        <p:nvSpPr>
          <p:cNvPr id="3" name="Content Placeholder 2">
            <a:extLst>
              <a:ext uri="{FF2B5EF4-FFF2-40B4-BE49-F238E27FC236}">
                <a16:creationId xmlns:a16="http://schemas.microsoft.com/office/drawing/2014/main" id="{481593BC-5340-4157-80A6-FDC6B4089FB4}"/>
              </a:ext>
            </a:extLst>
          </p:cNvPr>
          <p:cNvSpPr>
            <a:spLocks noGrp="1"/>
          </p:cNvSpPr>
          <p:nvPr>
            <p:ph idx="1"/>
          </p:nvPr>
        </p:nvSpPr>
        <p:spPr>
          <a:xfrm>
            <a:off x="667513" y="3667328"/>
            <a:ext cx="3403042" cy="2633246"/>
          </a:xfrm>
        </p:spPr>
        <p:txBody>
          <a:bodyPr vert="horz" lIns="91440" tIns="45720" rIns="91440" bIns="45720" rtlCol="0">
            <a:normAutofit/>
          </a:bodyPr>
          <a:lstStyle/>
          <a:p>
            <a:pPr marL="0" indent="0">
              <a:buNone/>
            </a:pPr>
            <a:r>
              <a:rPr lang="en-US" sz="2200" dirty="0">
                <a:solidFill>
                  <a:srgbClr val="FFFFFF"/>
                </a:solidFill>
                <a:latin typeface="+mj-lt"/>
              </a:rPr>
              <a:t>But that doesn't mean everything should be a string</a:t>
            </a:r>
          </a:p>
        </p:txBody>
      </p:sp>
      <p:sp>
        <p:nvSpPr>
          <p:cNvPr id="15" name="TextBox 14">
            <a:extLst>
              <a:ext uri="{FF2B5EF4-FFF2-40B4-BE49-F238E27FC236}">
                <a16:creationId xmlns:a16="http://schemas.microsoft.com/office/drawing/2014/main" id="{0B8A094D-7878-4225-B090-327553B967A7}"/>
              </a:ext>
            </a:extLst>
          </p:cNvPr>
          <p:cNvSpPr txBox="1"/>
          <p:nvPr/>
        </p:nvSpPr>
        <p:spPr>
          <a:xfrm>
            <a:off x="5867297" y="5048082"/>
            <a:ext cx="4618572" cy="1015663"/>
          </a:xfrm>
          <a:prstGeom prst="rect">
            <a:avLst/>
          </a:prstGeom>
          <a:noFill/>
        </p:spPr>
        <p:txBody>
          <a:bodyPr wrap="none" rtlCol="0">
            <a:spAutoFit/>
          </a:bodyPr>
          <a:lstStyle/>
          <a:p>
            <a:pPr algn="ctr"/>
            <a:r>
              <a:rPr lang="en-US" sz="6000" dirty="0"/>
              <a:t>"1"+"1" = "11"</a:t>
            </a:r>
          </a:p>
        </p:txBody>
      </p:sp>
      <p:pic>
        <p:nvPicPr>
          <p:cNvPr id="1032" name="Picture 8" descr="Image result for string">
            <a:extLst>
              <a:ext uri="{FF2B5EF4-FFF2-40B4-BE49-F238E27FC236}">
                <a16:creationId xmlns:a16="http://schemas.microsoft.com/office/drawing/2014/main" id="{56D18E60-282F-414F-90D7-9F563436C5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23" b="20128"/>
          <a:stretch/>
        </p:blipFill>
        <p:spPr bwMode="auto">
          <a:xfrm>
            <a:off x="5319083" y="1612626"/>
            <a:ext cx="5715000" cy="360896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9F61937-A055-45E2-AC72-99025C99F00A}"/>
              </a:ext>
            </a:extLst>
          </p:cNvPr>
          <p:cNvSpPr txBox="1"/>
          <p:nvPr/>
        </p:nvSpPr>
        <p:spPr>
          <a:xfrm>
            <a:off x="5839341" y="770467"/>
            <a:ext cx="4674485" cy="1015663"/>
          </a:xfrm>
          <a:prstGeom prst="rect">
            <a:avLst/>
          </a:prstGeom>
          <a:noFill/>
        </p:spPr>
        <p:txBody>
          <a:bodyPr wrap="none" rtlCol="0">
            <a:spAutoFit/>
          </a:bodyPr>
          <a:lstStyle/>
          <a:p>
            <a:pPr algn="ctr"/>
            <a:r>
              <a:rPr lang="en-US" sz="6000" dirty="0"/>
              <a:t>“</a:t>
            </a:r>
            <a:r>
              <a:rPr lang="en-US" sz="6000" dirty="0" err="1"/>
              <a:t>a”+“b</a:t>
            </a:r>
            <a:r>
              <a:rPr lang="en-US" sz="6000" dirty="0"/>
              <a:t>” = “ab”</a:t>
            </a:r>
          </a:p>
        </p:txBody>
      </p:sp>
    </p:spTree>
    <p:extLst>
      <p:ext uri="{BB962C8B-B14F-4D97-AF65-F5344CB8AC3E}">
        <p14:creationId xmlns:p14="http://schemas.microsoft.com/office/powerpoint/2010/main" val="218581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fade">
                                      <p:cBhvr>
                                        <p:cTn id="12" dur="500"/>
                                        <p:tgtEl>
                                          <p:spTgt spid="1032"/>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800" dirty="0">
                <a:solidFill>
                  <a:srgbClr val="FFFFFF"/>
                </a:solidFill>
              </a:rPr>
              <a:t>In this code, </a:t>
            </a:r>
            <a:r>
              <a:rPr lang="en-US" sz="4800" dirty="0" err="1">
                <a:solidFill>
                  <a:srgbClr val="FFFFFF"/>
                </a:solidFill>
              </a:rPr>
              <a:t>string_value</a:t>
            </a:r>
            <a:r>
              <a:rPr lang="en-US" sz="4800" dirty="0">
                <a:solidFill>
                  <a:srgbClr val="FFFFFF"/>
                </a:solidFill>
              </a:rPr>
              <a:t> is a….</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45233" cy="4738210"/>
          </a:xfrm>
        </p:spPr>
        <p:txBody>
          <a:bodyPr anchor="ctr">
            <a:normAutofit/>
          </a:bodyPr>
          <a:lstStyle/>
          <a:p>
            <a:r>
              <a:rPr lang="en-US" sz="3600" dirty="0"/>
              <a:t>A) Value</a:t>
            </a:r>
          </a:p>
          <a:p>
            <a:r>
              <a:rPr lang="en-US" sz="3600" dirty="0"/>
              <a:t>B) Variable</a:t>
            </a:r>
          </a:p>
          <a:p>
            <a:r>
              <a:rPr lang="en-US" sz="3600" dirty="0"/>
              <a:t>C) Causes an error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3653308"/>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Content Placeholder 4">
            <a:extLst>
              <a:ext uri="{FF2B5EF4-FFF2-40B4-BE49-F238E27FC236}">
                <a16:creationId xmlns:a16="http://schemas.microsoft.com/office/drawing/2014/main" id="{49F59AC1-8CCA-4131-B0A5-A087EC870749}"/>
              </a:ext>
            </a:extLst>
          </p:cNvPr>
          <p:cNvSpPr txBox="1">
            <a:spLocks/>
          </p:cNvSpPr>
          <p:nvPr/>
        </p:nvSpPr>
        <p:spPr>
          <a:xfrm>
            <a:off x="4227275" y="1195712"/>
            <a:ext cx="7241636"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a:solidFill>
                  <a:srgbClr val="008000"/>
                </a:solidFill>
                <a:highlight>
                  <a:srgbClr val="FFFFFF"/>
                </a:highlight>
                <a:latin typeface="Courier New" panose="02070309020205020404" pitchFamily="49" charset="0"/>
              </a:rPr>
              <a:t>"string_variable"</a:t>
            </a:r>
            <a:r>
              <a:rPr lang="en-US" sz="2800">
                <a:solidFill>
                  <a:srgbClr val="000000"/>
                </a:solidFill>
                <a:highlight>
                  <a:srgbClr val="FFFFFF"/>
                </a:highlight>
                <a:latin typeface="Courier New" panose="02070309020205020404" pitchFamily="49" charset="0"/>
              </a:rPr>
              <a:t> </a:t>
            </a:r>
            <a:r>
              <a:rPr lang="en-US" sz="2800" b="1">
                <a:solidFill>
                  <a:srgbClr val="000080"/>
                </a:solidFill>
                <a:highlight>
                  <a:srgbClr val="FFFFFF"/>
                </a:highlight>
                <a:latin typeface="Courier New" panose="02070309020205020404" pitchFamily="49" charset="0"/>
              </a:rPr>
              <a:t>=</a:t>
            </a:r>
            <a:r>
              <a:rPr lang="en-US" sz="2800">
                <a:solidFill>
                  <a:srgbClr val="000000"/>
                </a:solidFill>
                <a:highlight>
                  <a:srgbClr val="FFFFFF"/>
                </a:highlight>
                <a:latin typeface="Courier New" panose="02070309020205020404" pitchFamily="49" charset="0"/>
              </a:rPr>
              <a:t> string_value</a:t>
            </a:r>
            <a:endParaRPr lang="en-US" sz="2800" dirty="0"/>
          </a:p>
        </p:txBody>
      </p:sp>
    </p:spTree>
    <p:extLst>
      <p:ext uri="{BB962C8B-B14F-4D97-AF65-F5344CB8AC3E}">
        <p14:creationId xmlns:p14="http://schemas.microsoft.com/office/powerpoint/2010/main" val="296194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800" dirty="0">
                <a:solidFill>
                  <a:srgbClr val="FFFFFF"/>
                </a:solidFill>
              </a:rPr>
              <a:t>In this code, </a:t>
            </a:r>
            <a:r>
              <a:rPr lang="en-US" sz="4800" dirty="0" err="1">
                <a:solidFill>
                  <a:srgbClr val="FFFFFF"/>
                </a:solidFill>
              </a:rPr>
              <a:t>string_value</a:t>
            </a:r>
            <a:r>
              <a:rPr lang="en-US" sz="4800" dirty="0">
                <a:solidFill>
                  <a:srgbClr val="FFFFFF"/>
                </a:solidFill>
              </a:rPr>
              <a:t> is a….</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45233" cy="4738210"/>
          </a:xfrm>
        </p:spPr>
        <p:txBody>
          <a:bodyPr anchor="ctr">
            <a:normAutofit/>
          </a:bodyPr>
          <a:lstStyle/>
          <a:p>
            <a:r>
              <a:rPr lang="en-US" sz="3600" dirty="0"/>
              <a:t>A) Value</a:t>
            </a:r>
          </a:p>
          <a:p>
            <a:r>
              <a:rPr lang="en-US" sz="3600" dirty="0"/>
              <a:t>B) Variable</a:t>
            </a:r>
          </a:p>
          <a:p>
            <a:r>
              <a:rPr lang="en-US" sz="3600" dirty="0"/>
              <a:t>C) Causes an error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3079376"/>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Content Placeholder 4">
            <a:extLst>
              <a:ext uri="{FF2B5EF4-FFF2-40B4-BE49-F238E27FC236}">
                <a16:creationId xmlns:a16="http://schemas.microsoft.com/office/drawing/2014/main" id="{49F59AC1-8CCA-4131-B0A5-A087EC870749}"/>
              </a:ext>
            </a:extLst>
          </p:cNvPr>
          <p:cNvSpPr txBox="1">
            <a:spLocks/>
          </p:cNvSpPr>
          <p:nvPr/>
        </p:nvSpPr>
        <p:spPr>
          <a:xfrm>
            <a:off x="4227275" y="1195712"/>
            <a:ext cx="7241636"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US" sz="2800" dirty="0" err="1">
                <a:solidFill>
                  <a:srgbClr val="000000"/>
                </a:solidFill>
                <a:highlight>
                  <a:srgbClr val="FFFFFF"/>
                </a:highlight>
                <a:latin typeface="Courier New" panose="02070309020205020404" pitchFamily="49" charset="0"/>
              </a:rPr>
              <a:t>string_value</a:t>
            </a:r>
            <a:r>
              <a:rPr lang="en-US" sz="2800" dirty="0">
                <a:solidFill>
                  <a:srgbClr val="000000"/>
                </a:solidFill>
                <a:highlight>
                  <a:srgbClr val="FFFFFF"/>
                </a:highlight>
                <a:latin typeface="Courier New" panose="02070309020205020404" pitchFamily="49" charset="0"/>
              </a:rPr>
              <a:t> </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 </a:t>
            </a:r>
            <a:r>
              <a:rPr lang="en-US" sz="2800" dirty="0">
                <a:solidFill>
                  <a:srgbClr val="008000"/>
                </a:solidFill>
                <a:highlight>
                  <a:srgbClr val="FFFFFF"/>
                </a:highlight>
                <a:latin typeface="Courier New" panose="02070309020205020404" pitchFamily="49" charset="0"/>
              </a:rPr>
              <a:t>"</a:t>
            </a:r>
            <a:r>
              <a:rPr lang="en-US" sz="2800" dirty="0" err="1">
                <a:solidFill>
                  <a:srgbClr val="008000"/>
                </a:solidFill>
                <a:highlight>
                  <a:srgbClr val="FFFFFF"/>
                </a:highlight>
                <a:latin typeface="Courier New" panose="02070309020205020404" pitchFamily="49" charset="0"/>
              </a:rPr>
              <a:t>string_variable</a:t>
            </a:r>
            <a:r>
              <a:rPr lang="en-US" sz="2800" dirty="0">
                <a:solidFill>
                  <a:srgbClr val="008000"/>
                </a:solidFill>
                <a:highlight>
                  <a:srgbClr val="FFFFFF"/>
                </a:highlight>
                <a:latin typeface="Courier New" panose="02070309020205020404" pitchFamily="49" charset="0"/>
              </a:rPr>
              <a:t>"</a:t>
            </a:r>
            <a:endParaRPr lang="en-US" sz="2800" dirty="0"/>
          </a:p>
        </p:txBody>
      </p:sp>
    </p:spTree>
    <p:extLst>
      <p:ext uri="{BB962C8B-B14F-4D97-AF65-F5344CB8AC3E}">
        <p14:creationId xmlns:p14="http://schemas.microsoft.com/office/powerpoint/2010/main" val="217958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800" dirty="0">
                <a:solidFill>
                  <a:srgbClr val="FFFFFF"/>
                </a:solidFill>
              </a:rPr>
              <a:t>In this code, </a:t>
            </a:r>
            <a:r>
              <a:rPr lang="en-US" sz="4800" dirty="0" err="1">
                <a:solidFill>
                  <a:srgbClr val="FFFFFF"/>
                </a:solidFill>
              </a:rPr>
              <a:t>string_value</a:t>
            </a:r>
            <a:r>
              <a:rPr lang="en-US" sz="4800" dirty="0">
                <a:solidFill>
                  <a:srgbClr val="FFFFFF"/>
                </a:solidFill>
              </a:rPr>
              <a:t> is a….</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45233" cy="4738210"/>
          </a:xfrm>
        </p:spPr>
        <p:txBody>
          <a:bodyPr anchor="ctr">
            <a:normAutofit/>
          </a:bodyPr>
          <a:lstStyle/>
          <a:p>
            <a:r>
              <a:rPr lang="en-US" sz="3600" dirty="0"/>
              <a:t>A) Value</a:t>
            </a:r>
          </a:p>
          <a:p>
            <a:r>
              <a:rPr lang="en-US" sz="3600" dirty="0"/>
              <a:t>B) Variable</a:t>
            </a:r>
          </a:p>
          <a:p>
            <a:r>
              <a:rPr lang="en-US" sz="3600" dirty="0"/>
              <a:t>C) Causes an error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2437349"/>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Content Placeholder 4">
            <a:extLst>
              <a:ext uri="{FF2B5EF4-FFF2-40B4-BE49-F238E27FC236}">
                <a16:creationId xmlns:a16="http://schemas.microsoft.com/office/drawing/2014/main" id="{49F59AC1-8CCA-4131-B0A5-A087EC870749}"/>
              </a:ext>
            </a:extLst>
          </p:cNvPr>
          <p:cNvSpPr txBox="1">
            <a:spLocks/>
          </p:cNvSpPr>
          <p:nvPr/>
        </p:nvSpPr>
        <p:spPr>
          <a:xfrm>
            <a:off x="4227275" y="1195712"/>
            <a:ext cx="7241636"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US" sz="2800" dirty="0" err="1">
                <a:solidFill>
                  <a:srgbClr val="000000"/>
                </a:solidFill>
                <a:highlight>
                  <a:srgbClr val="FFFFFF"/>
                </a:highlight>
                <a:latin typeface="Courier New" panose="02070309020205020404" pitchFamily="49" charset="0"/>
              </a:rPr>
              <a:t>string_variable</a:t>
            </a:r>
            <a:r>
              <a:rPr lang="en-US" sz="2800" dirty="0">
                <a:solidFill>
                  <a:srgbClr val="000000"/>
                </a:solidFill>
                <a:highlight>
                  <a:srgbClr val="FFFFFF"/>
                </a:highlight>
                <a:latin typeface="Courier New" panose="02070309020205020404" pitchFamily="49" charset="0"/>
              </a:rPr>
              <a:t> </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 </a:t>
            </a:r>
            <a:r>
              <a:rPr lang="en-US" sz="2800" dirty="0">
                <a:solidFill>
                  <a:srgbClr val="008000"/>
                </a:solidFill>
                <a:highlight>
                  <a:srgbClr val="FFFFFF"/>
                </a:highlight>
                <a:latin typeface="Courier New" panose="02070309020205020404" pitchFamily="49" charset="0"/>
              </a:rPr>
              <a:t>"</a:t>
            </a:r>
            <a:r>
              <a:rPr lang="en-US" sz="2800" dirty="0" err="1">
                <a:solidFill>
                  <a:srgbClr val="008000"/>
                </a:solidFill>
                <a:highlight>
                  <a:srgbClr val="FFFFFF"/>
                </a:highlight>
                <a:latin typeface="Courier New" panose="02070309020205020404" pitchFamily="49" charset="0"/>
              </a:rPr>
              <a:t>string_value</a:t>
            </a:r>
            <a:r>
              <a:rPr lang="en-US" sz="2800" dirty="0">
                <a:solidFill>
                  <a:srgbClr val="008000"/>
                </a:solidFill>
                <a:highlight>
                  <a:srgbClr val="FFFFFF"/>
                </a:highlight>
                <a:latin typeface="Courier New" panose="02070309020205020404" pitchFamily="49" charset="0"/>
              </a:rPr>
              <a:t>"</a:t>
            </a:r>
            <a:endParaRPr lang="en-US" sz="2800" dirty="0"/>
          </a:p>
        </p:txBody>
      </p:sp>
    </p:spTree>
    <p:extLst>
      <p:ext uri="{BB962C8B-B14F-4D97-AF65-F5344CB8AC3E}">
        <p14:creationId xmlns:p14="http://schemas.microsoft.com/office/powerpoint/2010/main" val="417875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01" name="Rectangle 200">
            <a:extLst>
              <a:ext uri="{FF2B5EF4-FFF2-40B4-BE49-F238E27FC236}">
                <a16:creationId xmlns:a16="http://schemas.microsoft.com/office/drawing/2014/main" id="{F5586C31-848B-4D51-83B1-B9FD594E31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string operation python">
            <a:extLst>
              <a:ext uri="{FF2B5EF4-FFF2-40B4-BE49-F238E27FC236}">
                <a16:creationId xmlns:a16="http://schemas.microsoft.com/office/drawing/2014/main" id="{6DE388EF-1724-4408-A344-4B557969CA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07" r="9557"/>
          <a:stretch/>
        </p:blipFill>
        <p:spPr bwMode="auto">
          <a:xfrm>
            <a:off x="6065218" y="460229"/>
            <a:ext cx="5454496" cy="49444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584ADC-2CD6-417E-ABC4-EEB8BEB24AA8}"/>
              </a:ext>
            </a:extLst>
          </p:cNvPr>
          <p:cNvSpPr>
            <a:spLocks noGrp="1"/>
          </p:cNvSpPr>
          <p:nvPr>
            <p:ph type="title"/>
          </p:nvPr>
        </p:nvSpPr>
        <p:spPr>
          <a:xfrm>
            <a:off x="603504" y="770467"/>
            <a:ext cx="4205568" cy="3352800"/>
          </a:xfrm>
        </p:spPr>
        <p:txBody>
          <a:bodyPr vert="horz" lIns="91440" tIns="45720" rIns="91440" bIns="45720" rtlCol="0" anchor="b">
            <a:normAutofit/>
          </a:bodyPr>
          <a:lstStyle/>
          <a:p>
            <a:pPr>
              <a:lnSpc>
                <a:spcPct val="80000"/>
              </a:lnSpc>
            </a:pPr>
            <a:r>
              <a:rPr lang="en-US" sz="7200">
                <a:solidFill>
                  <a:srgbClr val="FFFFFF"/>
                </a:solidFill>
              </a:rPr>
              <a:t>String Operations</a:t>
            </a:r>
          </a:p>
        </p:txBody>
      </p:sp>
      <p:sp>
        <p:nvSpPr>
          <p:cNvPr id="3" name="Content Placeholder 2">
            <a:extLst>
              <a:ext uri="{FF2B5EF4-FFF2-40B4-BE49-F238E27FC236}">
                <a16:creationId xmlns:a16="http://schemas.microsoft.com/office/drawing/2014/main" id="{481593BC-5340-4157-80A6-FDC6B4089FB4}"/>
              </a:ext>
            </a:extLst>
          </p:cNvPr>
          <p:cNvSpPr>
            <a:spLocks noGrp="1"/>
          </p:cNvSpPr>
          <p:nvPr>
            <p:ph idx="1"/>
          </p:nvPr>
        </p:nvSpPr>
        <p:spPr>
          <a:xfrm>
            <a:off x="667512" y="4206876"/>
            <a:ext cx="4141559" cy="1645920"/>
          </a:xfrm>
        </p:spPr>
        <p:txBody>
          <a:bodyPr vert="horz" lIns="91440" tIns="45720" rIns="91440" bIns="45720" rtlCol="0">
            <a:normAutofit/>
          </a:bodyPr>
          <a:lstStyle/>
          <a:p>
            <a:pPr marL="0" indent="0">
              <a:buNone/>
            </a:pPr>
            <a:endParaRPr lang="en-US" sz="2800" dirty="0">
              <a:solidFill>
                <a:srgbClr val="FFFFFF"/>
              </a:solidFill>
              <a:latin typeface="+mj-lt"/>
            </a:endParaRPr>
          </a:p>
        </p:txBody>
      </p:sp>
      <p:sp>
        <p:nvSpPr>
          <p:cNvPr id="4" name="TextBox 3">
            <a:extLst>
              <a:ext uri="{FF2B5EF4-FFF2-40B4-BE49-F238E27FC236}">
                <a16:creationId xmlns:a16="http://schemas.microsoft.com/office/drawing/2014/main" id="{967BEDC9-BBB4-4A11-991C-6F06F6F43B00}"/>
              </a:ext>
            </a:extLst>
          </p:cNvPr>
          <p:cNvSpPr txBox="1"/>
          <p:nvPr/>
        </p:nvSpPr>
        <p:spPr>
          <a:xfrm>
            <a:off x="6273631" y="5404681"/>
            <a:ext cx="5454495" cy="630942"/>
          </a:xfrm>
          <a:prstGeom prst="rect">
            <a:avLst/>
          </a:prstGeom>
          <a:noFill/>
        </p:spPr>
        <p:txBody>
          <a:bodyPr wrap="square" rtlCol="0">
            <a:spAutoFit/>
          </a:bodyPr>
          <a:lstStyle/>
          <a:p>
            <a:pPr>
              <a:lnSpc>
                <a:spcPct val="150000"/>
              </a:lnSpc>
              <a:tabLst>
                <a:tab pos="3373438" algn="l"/>
              </a:tabLst>
            </a:pPr>
            <a:r>
              <a:rPr lang="en-US" sz="1400" b="1" dirty="0">
                <a:latin typeface="Times New Roman" panose="02020603050405020304" pitchFamily="18" charset="0"/>
                <a:ea typeface="Verdana" panose="020B0604030504040204" pitchFamily="34" charset="0"/>
                <a:cs typeface="Times New Roman" panose="02020603050405020304" pitchFamily="18" charset="0"/>
              </a:rPr>
              <a:t>&gt;&gt;&gt; “hello” in “hello world”	</a:t>
            </a:r>
            <a:r>
              <a:rPr lang="en-US" sz="1400" b="1" i="1" dirty="0">
                <a:latin typeface="Times New Roman" panose="02020603050405020304" pitchFamily="18" charset="0"/>
                <a:ea typeface="Verdana" panose="020B0604030504040204" pitchFamily="34" charset="0"/>
                <a:cs typeface="Times New Roman" panose="02020603050405020304" pitchFamily="18" charset="0"/>
              </a:rPr>
              <a:t># membership testing</a:t>
            </a:r>
          </a:p>
          <a:p>
            <a:pPr>
              <a:tabLst>
                <a:tab pos="3373438" algn="l"/>
              </a:tabLst>
            </a:pPr>
            <a:r>
              <a:rPr lang="en-US" sz="1400" b="1" dirty="0">
                <a:solidFill>
                  <a:srgbClr val="668ABA"/>
                </a:solidFill>
                <a:latin typeface="Times New Roman" panose="02020603050405020304" pitchFamily="18" charset="0"/>
                <a:ea typeface="Verdana" panose="020B0604030504040204" pitchFamily="34" charset="0"/>
                <a:cs typeface="Times New Roman" panose="02020603050405020304" pitchFamily="18" charset="0"/>
              </a:rPr>
              <a:t>True</a:t>
            </a:r>
          </a:p>
        </p:txBody>
      </p:sp>
    </p:spTree>
    <p:extLst>
      <p:ext uri="{BB962C8B-B14F-4D97-AF65-F5344CB8AC3E}">
        <p14:creationId xmlns:p14="http://schemas.microsoft.com/office/powerpoint/2010/main" val="60166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7" y="1661284"/>
            <a:ext cx="3093879" cy="4029818"/>
          </a:xfrm>
        </p:spPr>
        <p:txBody>
          <a:bodyPr anchor="t">
            <a:normAutofit/>
          </a:bodyPr>
          <a:lstStyle/>
          <a:p>
            <a:r>
              <a:rPr lang="en-US" sz="4800" dirty="0">
                <a:solidFill>
                  <a:srgbClr val="FFFFFF"/>
                </a:solidFill>
              </a:rPr>
              <a:t>The first index of a string is…</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45233" cy="4144403"/>
          </a:xfrm>
        </p:spPr>
        <p:txBody>
          <a:bodyPr anchor="ctr">
            <a:normAutofit/>
          </a:bodyPr>
          <a:lstStyle/>
          <a:p>
            <a:r>
              <a:rPr lang="en-US" sz="3600" dirty="0"/>
              <a:t>A) 0</a:t>
            </a:r>
          </a:p>
          <a:p>
            <a:r>
              <a:rPr lang="en-US" sz="3600" dirty="0"/>
              <a:t>B) 1</a:t>
            </a:r>
          </a:p>
          <a:p>
            <a:r>
              <a:rPr lang="en-US" sz="3600" dirty="0"/>
              <a:t>C) 2</a:t>
            </a:r>
          </a:p>
          <a:p>
            <a:r>
              <a:rPr lang="en-US" sz="3600" dirty="0"/>
              <a:t>D) Strings do not have indices</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7" y="4006650"/>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541681" y="1768288"/>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6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lated image">
            <a:extLst>
              <a:ext uri="{FF2B5EF4-FFF2-40B4-BE49-F238E27FC236}">
                <a16:creationId xmlns:a16="http://schemas.microsoft.com/office/drawing/2014/main" id="{00EE4CEC-2E2C-403C-AF14-87788E731D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73674" y="2390323"/>
            <a:ext cx="7359837" cy="24471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30F160A-ED7B-4031-9B8E-F692142C71DC}"/>
              </a:ext>
            </a:extLst>
          </p:cNvPr>
          <p:cNvSpPr>
            <a:spLocks noGrp="1"/>
          </p:cNvSpPr>
          <p:nvPr>
            <p:ph type="title"/>
          </p:nvPr>
        </p:nvSpPr>
        <p:spPr>
          <a:xfrm>
            <a:off x="8173212" y="499533"/>
            <a:ext cx="3401568" cy="1920240"/>
          </a:xfrm>
        </p:spPr>
        <p:txBody>
          <a:bodyPr anchor="b">
            <a:normAutofit/>
          </a:bodyPr>
          <a:lstStyle/>
          <a:p>
            <a:r>
              <a:rPr lang="en-US" sz="4400" dirty="0">
                <a:solidFill>
                  <a:srgbClr val="FFFFFF"/>
                </a:solidFill>
              </a:rPr>
              <a:t>String slicing</a:t>
            </a:r>
          </a:p>
        </p:txBody>
      </p:sp>
      <p:sp>
        <p:nvSpPr>
          <p:cNvPr id="3" name="Content Placeholder 2">
            <a:extLst>
              <a:ext uri="{FF2B5EF4-FFF2-40B4-BE49-F238E27FC236}">
                <a16:creationId xmlns:a16="http://schemas.microsoft.com/office/drawing/2014/main" id="{317F7264-252D-4019-952D-2D1199BDD98D}"/>
              </a:ext>
            </a:extLst>
          </p:cNvPr>
          <p:cNvSpPr>
            <a:spLocks noGrp="1"/>
          </p:cNvSpPr>
          <p:nvPr>
            <p:ph idx="1"/>
          </p:nvPr>
        </p:nvSpPr>
        <p:spPr>
          <a:xfrm>
            <a:off x="8173212" y="2587557"/>
            <a:ext cx="3401568" cy="3190308"/>
          </a:xfrm>
        </p:spPr>
        <p:txBody>
          <a:bodyPr>
            <a:normAutofit/>
          </a:bodyPr>
          <a:lstStyle/>
          <a:p>
            <a:pPr marL="274320" indent="-274320">
              <a:buFont typeface="Arial" panose="020B0604020202020204" pitchFamily="34" charset="0"/>
              <a:buChar char="•"/>
            </a:pPr>
            <a:r>
              <a:rPr lang="en-US" sz="2000" dirty="0">
                <a:solidFill>
                  <a:srgbClr val="FFFFFF"/>
                </a:solidFill>
              </a:rPr>
              <a:t>Positive index starts from the beginning</a:t>
            </a:r>
          </a:p>
          <a:p>
            <a:pPr marL="274320" indent="-274320">
              <a:buFont typeface="Arial" panose="020B0604020202020204" pitchFamily="34" charset="0"/>
              <a:buChar char="•"/>
            </a:pPr>
            <a:r>
              <a:rPr lang="en-US" sz="2000" dirty="0">
                <a:solidFill>
                  <a:srgbClr val="FFFFFF"/>
                </a:solidFill>
              </a:rPr>
              <a:t>Negative index starts from the end</a:t>
            </a:r>
          </a:p>
          <a:p>
            <a:pPr marL="274320" indent="-274320">
              <a:buFont typeface="Arial" panose="020B0604020202020204" pitchFamily="34" charset="0"/>
              <a:buChar char="•"/>
            </a:pPr>
            <a:r>
              <a:rPr lang="en-US" sz="2000" dirty="0">
                <a:solidFill>
                  <a:srgbClr val="FFFFFF"/>
                </a:solidFill>
              </a:rPr>
              <a:t>Omitting an end implies starting from or ending at that end</a:t>
            </a:r>
          </a:p>
        </p:txBody>
      </p:sp>
    </p:spTree>
    <p:extLst>
      <p:ext uri="{BB962C8B-B14F-4D97-AF65-F5344CB8AC3E}">
        <p14:creationId xmlns:p14="http://schemas.microsoft.com/office/powerpoint/2010/main" val="321554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472BC85F-BF83-4D6D-A1BC-8EE5822F0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 screen shot of a clock&#10;&#10;Description generated with very high confidence">
            <a:extLst>
              <a:ext uri="{FF2B5EF4-FFF2-40B4-BE49-F238E27FC236}">
                <a16:creationId xmlns:a16="http://schemas.microsoft.com/office/drawing/2014/main" id="{00EE4CEC-2E2C-403C-AF14-87788E731DB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0260" y="643467"/>
            <a:ext cx="10797611" cy="35902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30F160A-ED7B-4031-9B8E-F692142C71DC}"/>
              </a:ext>
            </a:extLst>
          </p:cNvPr>
          <p:cNvSpPr>
            <a:spLocks noGrp="1"/>
          </p:cNvSpPr>
          <p:nvPr>
            <p:ph type="title"/>
          </p:nvPr>
        </p:nvSpPr>
        <p:spPr>
          <a:xfrm>
            <a:off x="609601" y="4714251"/>
            <a:ext cx="10923638" cy="1125190"/>
          </a:xfrm>
        </p:spPr>
        <p:txBody>
          <a:bodyPr vert="horz" lIns="91440" tIns="45720" rIns="91440" bIns="45720" rtlCol="0" anchor="b">
            <a:normAutofit/>
          </a:bodyPr>
          <a:lstStyle/>
          <a:p>
            <a:pPr>
              <a:lnSpc>
                <a:spcPct val="80000"/>
              </a:lnSpc>
            </a:pPr>
            <a:r>
              <a:rPr lang="en-US" sz="6600">
                <a:solidFill>
                  <a:srgbClr val="FFFFFF"/>
                </a:solidFill>
              </a:rPr>
              <a:t>Indexing and Subscripting Tip</a:t>
            </a:r>
          </a:p>
        </p:txBody>
      </p:sp>
      <p:sp>
        <p:nvSpPr>
          <p:cNvPr id="3" name="Content Placeholder 2">
            <a:extLst>
              <a:ext uri="{FF2B5EF4-FFF2-40B4-BE49-F238E27FC236}">
                <a16:creationId xmlns:a16="http://schemas.microsoft.com/office/drawing/2014/main" id="{317F7264-252D-4019-952D-2D1199BDD98D}"/>
              </a:ext>
            </a:extLst>
          </p:cNvPr>
          <p:cNvSpPr>
            <a:spLocks noGrp="1"/>
          </p:cNvSpPr>
          <p:nvPr>
            <p:ph idx="1"/>
          </p:nvPr>
        </p:nvSpPr>
        <p:spPr>
          <a:xfrm>
            <a:off x="609600" y="5839441"/>
            <a:ext cx="9499600" cy="526627"/>
          </a:xfrm>
        </p:spPr>
        <p:txBody>
          <a:bodyPr vert="horz" lIns="91440" tIns="45720" rIns="91440" bIns="45720" rtlCol="0">
            <a:normAutofit/>
          </a:bodyPr>
          <a:lstStyle/>
          <a:p>
            <a:pPr marL="0" indent="0">
              <a:buNone/>
            </a:pPr>
            <a:r>
              <a:rPr lang="en-US" sz="3200">
                <a:solidFill>
                  <a:srgbClr val="FFFFFF"/>
                </a:solidFill>
                <a:latin typeface="+mj-lt"/>
              </a:rPr>
              <a:t>Use scratch paper!</a:t>
            </a:r>
          </a:p>
        </p:txBody>
      </p:sp>
    </p:spTree>
    <p:extLst>
      <p:ext uri="{BB962C8B-B14F-4D97-AF65-F5344CB8AC3E}">
        <p14:creationId xmlns:p14="http://schemas.microsoft.com/office/powerpoint/2010/main" val="4148547707"/>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4377</TotalTime>
  <Words>888</Words>
  <Application>Microsoft Office PowerPoint</Application>
  <PresentationFormat>Widescreen</PresentationFormat>
  <Paragraphs>84</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Times New Roman</vt:lpstr>
      <vt:lpstr>Verdana</vt:lpstr>
      <vt:lpstr>Metropolitan</vt:lpstr>
      <vt:lpstr>Strings</vt:lpstr>
      <vt:lpstr>Anything can be a string</vt:lpstr>
      <vt:lpstr>In this code, string_value is a….</vt:lpstr>
      <vt:lpstr>In this code, string_value is a….</vt:lpstr>
      <vt:lpstr>In this code, string_value is a….</vt:lpstr>
      <vt:lpstr>String Operations</vt:lpstr>
      <vt:lpstr>The first index of a string is…</vt:lpstr>
      <vt:lpstr>String slicing</vt:lpstr>
      <vt:lpstr>Indexing and Subscripting Tip</vt:lpstr>
      <vt:lpstr>What is the output of this code?</vt:lpstr>
      <vt:lpstr>What is the output of this code?</vt:lpstr>
      <vt:lpstr>Reminders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Panagiotis Apostolellis</cp:lastModifiedBy>
  <cp:revision>138</cp:revision>
  <dcterms:created xsi:type="dcterms:W3CDTF">2017-08-24T16:45:08Z</dcterms:created>
  <dcterms:modified xsi:type="dcterms:W3CDTF">2018-01-30T15:56:40Z</dcterms:modified>
</cp:coreProperties>
</file>