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69" r:id="rId2"/>
    <p:sldId id="299" r:id="rId3"/>
    <p:sldId id="315" r:id="rId4"/>
    <p:sldId id="310" r:id="rId5"/>
    <p:sldId id="311" r:id="rId6"/>
    <p:sldId id="320" r:id="rId7"/>
    <p:sldId id="317" r:id="rId8"/>
    <p:sldId id="316" r:id="rId9"/>
    <p:sldId id="322" r:id="rId10"/>
    <p:sldId id="321" r:id="rId11"/>
    <p:sldId id="318" r:id="rId12"/>
    <p:sldId id="306" r:id="rId13"/>
    <p:sldId id="319" r:id="rId14"/>
    <p:sldId id="298" r:id="rId15"/>
    <p:sldId id="29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8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7323" autoAdjust="0"/>
  </p:normalViewPr>
  <p:slideViewPr>
    <p:cSldViewPr snapToGrid="0" showGuides="1">
      <p:cViewPr varScale="1">
        <p:scale>
          <a:sx n="50" d="100"/>
          <a:sy n="50" d="100"/>
        </p:scale>
        <p:origin x="545" y="3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0EECD828-C5F7-44AB-AA9A-67639055BBAF}"/>
    <pc:docChg chg="undo redo custSel addSld delSld modSld sldOrd">
      <pc:chgData name="Apostolellis, Panagiotis" userId="1b6c934f-d8c5-473c-9f45-0ec952064abc" providerId="ADAL" clId="{0EECD828-C5F7-44AB-AA9A-67639055BBAF}" dt="2018-01-24T23:40:28.214" v="1416" actId="20577"/>
      <pc:docMkLst>
        <pc:docMk/>
      </pc:docMkLst>
      <pc:sldChg chg="modSp">
        <pc:chgData name="Apostolellis, Panagiotis" userId="1b6c934f-d8c5-473c-9f45-0ec952064abc" providerId="ADAL" clId="{0EECD828-C5F7-44AB-AA9A-67639055BBAF}" dt="2018-01-24T22:03:28.008" v="13" actId="20577"/>
        <pc:sldMkLst>
          <pc:docMk/>
          <pc:sldMk cId="203407416" sldId="269"/>
        </pc:sldMkLst>
        <pc:spChg chg="mod">
          <ac:chgData name="Apostolellis, Panagiotis" userId="1b6c934f-d8c5-473c-9f45-0ec952064abc" providerId="ADAL" clId="{0EECD828-C5F7-44AB-AA9A-67639055BBAF}" dt="2018-01-24T22:03:20.256" v="12" actId="20577"/>
          <ac:spMkLst>
            <pc:docMk/>
            <pc:sldMk cId="203407416" sldId="269"/>
            <ac:spMk id="2" creationId="{5766E5E4-9610-462F-904A-B500274C5C3D}"/>
          </ac:spMkLst>
        </pc:spChg>
        <pc:spChg chg="mod">
          <ac:chgData name="Apostolellis, Panagiotis" userId="1b6c934f-d8c5-473c-9f45-0ec952064abc" providerId="ADAL" clId="{0EECD828-C5F7-44AB-AA9A-67639055BBAF}" dt="2018-01-24T22:03:28.008" v="13" actId="20577"/>
          <ac:spMkLst>
            <pc:docMk/>
            <pc:sldMk cId="203407416" sldId="269"/>
            <ac:spMk id="3" creationId="{3D766791-3667-40B9-BE78-4207513557D9}"/>
          </ac:spMkLst>
        </pc:spChg>
      </pc:sldChg>
      <pc:sldChg chg="addSp delSp modSp add mod ord setBg">
        <pc:chgData name="Apostolellis, Panagiotis" userId="1b6c934f-d8c5-473c-9f45-0ec952064abc" providerId="ADAL" clId="{0EECD828-C5F7-44AB-AA9A-67639055BBAF}" dt="2018-01-24T23:40:01.816" v="1415" actId="20577"/>
        <pc:sldMkLst>
          <pc:docMk/>
          <pc:sldMk cId="3300475707" sldId="298"/>
        </pc:sldMkLst>
        <pc:spChg chg="mod">
          <ac:chgData name="Apostolellis, Panagiotis" userId="1b6c934f-d8c5-473c-9f45-0ec952064abc" providerId="ADAL" clId="{0EECD828-C5F7-44AB-AA9A-67639055BBAF}" dt="2018-01-24T23:39:41.372" v="1408" actId="26606"/>
          <ac:spMkLst>
            <pc:docMk/>
            <pc:sldMk cId="3300475707" sldId="298"/>
            <ac:spMk id="2" creationId="{CAAC2D9B-EC41-45BE-AD02-919F108E2C7D}"/>
          </ac:spMkLst>
        </pc:spChg>
        <pc:spChg chg="mod">
          <ac:chgData name="Apostolellis, Panagiotis" userId="1b6c934f-d8c5-473c-9f45-0ec952064abc" providerId="ADAL" clId="{0EECD828-C5F7-44AB-AA9A-67639055BBAF}" dt="2018-01-24T23:40:01.816" v="1415" actId="20577"/>
          <ac:spMkLst>
            <pc:docMk/>
            <pc:sldMk cId="3300475707" sldId="298"/>
            <ac:spMk id="3" creationId="{83BB14BB-76D3-4CC2-98FF-36E83DA208D2}"/>
          </ac:spMkLst>
        </pc:spChg>
        <pc:spChg chg="add del">
          <ac:chgData name="Apostolellis, Panagiotis" userId="1b6c934f-d8c5-473c-9f45-0ec952064abc" providerId="ADAL" clId="{0EECD828-C5F7-44AB-AA9A-67639055BBAF}" dt="2018-01-24T23:39:38.967" v="1403" actId="26606"/>
          <ac:spMkLst>
            <pc:docMk/>
            <pc:sldMk cId="3300475707" sldId="298"/>
            <ac:spMk id="71" creationId="{D87AB319-64C0-4E2D-B1CD-0A970301BEEA}"/>
          </ac:spMkLst>
        </pc:spChg>
        <pc:spChg chg="add del">
          <ac:chgData name="Apostolellis, Panagiotis" userId="1b6c934f-d8c5-473c-9f45-0ec952064abc" providerId="ADAL" clId="{0EECD828-C5F7-44AB-AA9A-67639055BBAF}" dt="2018-01-24T23:39:38.967" v="1403" actId="26606"/>
          <ac:spMkLst>
            <pc:docMk/>
            <pc:sldMk cId="3300475707" sldId="298"/>
            <ac:spMk id="73" creationId="{73B36B60-731F-409B-A240-BBF521AB746D}"/>
          </ac:spMkLst>
        </pc:spChg>
        <pc:spChg chg="add del">
          <ac:chgData name="Apostolellis, Panagiotis" userId="1b6c934f-d8c5-473c-9f45-0ec952064abc" providerId="ADAL" clId="{0EECD828-C5F7-44AB-AA9A-67639055BBAF}" dt="2018-01-24T23:39:40.325" v="1405" actId="26606"/>
          <ac:spMkLst>
            <pc:docMk/>
            <pc:sldMk cId="3300475707" sldId="298"/>
            <ac:spMk id="5124" creationId="{D87AB319-64C0-4E2D-B1CD-0A970301BEEA}"/>
          </ac:spMkLst>
        </pc:spChg>
        <pc:spChg chg="add del">
          <ac:chgData name="Apostolellis, Panagiotis" userId="1b6c934f-d8c5-473c-9f45-0ec952064abc" providerId="ADAL" clId="{0EECD828-C5F7-44AB-AA9A-67639055BBAF}" dt="2018-01-24T23:39:40.325" v="1405" actId="26606"/>
          <ac:spMkLst>
            <pc:docMk/>
            <pc:sldMk cId="3300475707" sldId="298"/>
            <ac:spMk id="5125" creationId="{F5586C31-848B-4D51-83B1-B9FD594E31ED}"/>
          </ac:spMkLst>
        </pc:spChg>
        <pc:spChg chg="add del">
          <ac:chgData name="Apostolellis, Panagiotis" userId="1b6c934f-d8c5-473c-9f45-0ec952064abc" providerId="ADAL" clId="{0EECD828-C5F7-44AB-AA9A-67639055BBAF}" dt="2018-01-24T23:39:41.364" v="1407" actId="26606"/>
          <ac:spMkLst>
            <pc:docMk/>
            <pc:sldMk cId="3300475707" sldId="298"/>
            <ac:spMk id="5127" creationId="{D87AB319-64C0-4E2D-B1CD-0A970301BEEA}"/>
          </ac:spMkLst>
        </pc:spChg>
        <pc:spChg chg="add del">
          <ac:chgData name="Apostolellis, Panagiotis" userId="1b6c934f-d8c5-473c-9f45-0ec952064abc" providerId="ADAL" clId="{0EECD828-C5F7-44AB-AA9A-67639055BBAF}" dt="2018-01-24T23:39:41.364" v="1407" actId="26606"/>
          <ac:spMkLst>
            <pc:docMk/>
            <pc:sldMk cId="3300475707" sldId="298"/>
            <ac:spMk id="5128" creationId="{73B36B60-731F-409B-A240-BBF521AB746D}"/>
          </ac:spMkLst>
        </pc:spChg>
        <pc:spChg chg="add">
          <ac:chgData name="Apostolellis, Panagiotis" userId="1b6c934f-d8c5-473c-9f45-0ec952064abc" providerId="ADAL" clId="{0EECD828-C5F7-44AB-AA9A-67639055BBAF}" dt="2018-01-24T23:39:41.372" v="1408" actId="26606"/>
          <ac:spMkLst>
            <pc:docMk/>
            <pc:sldMk cId="3300475707" sldId="298"/>
            <ac:spMk id="5130" creationId="{D87AB319-64C0-4E2D-B1CD-0A970301BEEA}"/>
          </ac:spMkLst>
        </pc:spChg>
        <pc:spChg chg="add">
          <ac:chgData name="Apostolellis, Panagiotis" userId="1b6c934f-d8c5-473c-9f45-0ec952064abc" providerId="ADAL" clId="{0EECD828-C5F7-44AB-AA9A-67639055BBAF}" dt="2018-01-24T23:39:41.372" v="1408" actId="26606"/>
          <ac:spMkLst>
            <pc:docMk/>
            <pc:sldMk cId="3300475707" sldId="298"/>
            <ac:spMk id="5131" creationId="{F5586C31-848B-4D51-83B1-B9FD594E31ED}"/>
          </ac:spMkLst>
        </pc:spChg>
        <pc:picChg chg="add mod ord">
          <ac:chgData name="Apostolellis, Panagiotis" userId="1b6c934f-d8c5-473c-9f45-0ec952064abc" providerId="ADAL" clId="{0EECD828-C5F7-44AB-AA9A-67639055BBAF}" dt="2018-01-24T23:39:48.654" v="1410" actId="1076"/>
          <ac:picMkLst>
            <pc:docMk/>
            <pc:sldMk cId="3300475707" sldId="298"/>
            <ac:picMk id="5122" creationId="{E6E5DA1E-6DE7-4E12-8583-7841E1A53ECC}"/>
          </ac:picMkLst>
        </pc:picChg>
      </pc:sldChg>
      <pc:sldChg chg="addSp delSp modSp add mod setBg delAnim modAnim">
        <pc:chgData name="Apostolellis, Panagiotis" userId="1b6c934f-d8c5-473c-9f45-0ec952064abc" providerId="ADAL" clId="{0EECD828-C5F7-44AB-AA9A-67639055BBAF}" dt="2018-01-24T22:57:45.323" v="517" actId="20577"/>
        <pc:sldMkLst>
          <pc:docMk/>
          <pc:sldMk cId="2185819902" sldId="299"/>
        </pc:sldMkLst>
        <pc:spChg chg="mod">
          <ac:chgData name="Apostolellis, Panagiotis" userId="1b6c934f-d8c5-473c-9f45-0ec952064abc" providerId="ADAL" clId="{0EECD828-C5F7-44AB-AA9A-67639055BBAF}" dt="2018-01-24T22:51:55.198" v="328" actId="20577"/>
          <ac:spMkLst>
            <pc:docMk/>
            <pc:sldMk cId="2185819902" sldId="299"/>
            <ac:spMk id="2" creationId="{5F584ADC-2CD6-417E-ABC4-EEB8BEB24AA8}"/>
          </ac:spMkLst>
        </pc:spChg>
        <pc:spChg chg="mod">
          <ac:chgData name="Apostolellis, Panagiotis" userId="1b6c934f-d8c5-473c-9f45-0ec952064abc" providerId="ADAL" clId="{0EECD828-C5F7-44AB-AA9A-67639055BBAF}" dt="2018-01-24T22:14:40.102" v="20" actId="1076"/>
          <ac:spMkLst>
            <pc:docMk/>
            <pc:sldMk cId="2185819902" sldId="299"/>
            <ac:spMk id="3" creationId="{481593BC-5340-4157-80A6-FDC6B4089FB4}"/>
          </ac:spMkLst>
        </pc:spChg>
        <pc:spChg chg="add mod">
          <ac:chgData name="Apostolellis, Panagiotis" userId="1b6c934f-d8c5-473c-9f45-0ec952064abc" providerId="ADAL" clId="{0EECD828-C5F7-44AB-AA9A-67639055BBAF}" dt="2018-01-24T22:57:45.323" v="517" actId="20577"/>
          <ac:spMkLst>
            <pc:docMk/>
            <pc:sldMk cId="2185819902" sldId="299"/>
            <ac:spMk id="4" creationId="{D92E90A2-5FD4-448E-A50F-F3419221A928}"/>
          </ac:spMkLst>
        </pc:spChg>
        <pc:spChg chg="add mod ord">
          <ac:chgData name="Apostolellis, Panagiotis" userId="1b6c934f-d8c5-473c-9f45-0ec952064abc" providerId="ADAL" clId="{0EECD828-C5F7-44AB-AA9A-67639055BBAF}" dt="2018-01-24T22:49:34.207" v="274" actId="171"/>
          <ac:spMkLst>
            <pc:docMk/>
            <pc:sldMk cId="2185819902" sldId="299"/>
            <ac:spMk id="5" creationId="{6C0337D3-C7D4-41AF-BA24-5A25F304D599}"/>
          </ac:spMkLst>
        </pc:spChg>
        <pc:spChg chg="add del mod">
          <ac:chgData name="Apostolellis, Panagiotis" userId="1b6c934f-d8c5-473c-9f45-0ec952064abc" providerId="ADAL" clId="{0EECD828-C5F7-44AB-AA9A-67639055BBAF}" dt="2018-01-24T22:39:58.816" v="211" actId="478"/>
          <ac:spMkLst>
            <pc:docMk/>
            <pc:sldMk cId="2185819902" sldId="299"/>
            <ac:spMk id="7" creationId="{F5125B73-AD12-458A-8DAA-FA740F971914}"/>
          </ac:spMkLst>
        </pc:spChg>
        <pc:spChg chg="add mod">
          <ac:chgData name="Apostolellis, Panagiotis" userId="1b6c934f-d8c5-473c-9f45-0ec952064abc" providerId="ADAL" clId="{0EECD828-C5F7-44AB-AA9A-67639055BBAF}" dt="2018-01-24T22:48:41.010" v="258" actId="403"/>
          <ac:spMkLst>
            <pc:docMk/>
            <pc:sldMk cId="2185819902" sldId="299"/>
            <ac:spMk id="8" creationId="{8B3A0F95-AC52-4A01-B000-C3BCC6595044}"/>
          </ac:spMkLst>
        </pc:spChg>
        <pc:spChg chg="add mod ord">
          <ac:chgData name="Apostolellis, Panagiotis" userId="1b6c934f-d8c5-473c-9f45-0ec952064abc" providerId="ADAL" clId="{0EECD828-C5F7-44AB-AA9A-67639055BBAF}" dt="2018-01-24T22:49:34.207" v="274" actId="171"/>
          <ac:spMkLst>
            <pc:docMk/>
            <pc:sldMk cId="2185819902" sldId="299"/>
            <ac:spMk id="10" creationId="{972B1332-DE36-48C7-9199-7D284E8891D9}"/>
          </ac:spMkLst>
        </pc:spChg>
        <pc:spChg chg="add mod ord">
          <ac:chgData name="Apostolellis, Panagiotis" userId="1b6c934f-d8c5-473c-9f45-0ec952064abc" providerId="ADAL" clId="{0EECD828-C5F7-44AB-AA9A-67639055BBAF}" dt="2018-01-24T22:49:34.207" v="274" actId="171"/>
          <ac:spMkLst>
            <pc:docMk/>
            <pc:sldMk cId="2185819902" sldId="299"/>
            <ac:spMk id="11" creationId="{88E88C4B-0155-4A45-9AA4-F1138D63FD0A}"/>
          </ac:spMkLst>
        </pc:spChg>
        <pc:spChg chg="add del">
          <ac:chgData name="Apostolellis, Panagiotis" userId="1b6c934f-d8c5-473c-9f45-0ec952064abc" providerId="ADAL" clId="{0EECD828-C5F7-44AB-AA9A-67639055BBAF}" dt="2018-01-24T22:12:20.429" v="17" actId="26606"/>
          <ac:spMkLst>
            <pc:docMk/>
            <pc:sldMk cId="2185819902" sldId="299"/>
            <ac:spMk id="71" creationId="{CD333CBE-B699-4E3B-9F45-C045F773434F}"/>
          </ac:spMkLst>
        </pc:spChg>
        <pc:spChg chg="add">
          <ac:chgData name="Apostolellis, Panagiotis" userId="1b6c934f-d8c5-473c-9f45-0ec952064abc" providerId="ADAL" clId="{0EECD828-C5F7-44AB-AA9A-67639055BBAF}" dt="2018-01-24T22:12:20.445" v="18" actId="26606"/>
          <ac:spMkLst>
            <pc:docMk/>
            <pc:sldMk cId="2185819902" sldId="299"/>
            <ac:spMk id="73" creationId="{73B36B60-731F-409B-A240-BBF521AB746D}"/>
          </ac:spMkLst>
        </pc:spChg>
        <pc:spChg chg="add">
          <ac:chgData name="Apostolellis, Panagiotis" userId="1b6c934f-d8c5-473c-9f45-0ec952064abc" providerId="ADAL" clId="{0EECD828-C5F7-44AB-AA9A-67639055BBAF}" dt="2018-01-24T22:12:20.445" v="18" actId="26606"/>
          <ac:spMkLst>
            <pc:docMk/>
            <pc:sldMk cId="2185819902" sldId="299"/>
            <ac:spMk id="1028" creationId="{D87AB319-64C0-4E2D-B1CD-0A970301BEEA}"/>
          </ac:spMkLst>
        </pc:spChg>
        <pc:graphicFrameChg chg="add mod">
          <ac:chgData name="Apostolellis, Panagiotis" userId="1b6c934f-d8c5-473c-9f45-0ec952064abc" providerId="ADAL" clId="{0EECD828-C5F7-44AB-AA9A-67639055BBAF}" dt="2018-01-24T22:55:52.077" v="397" actId="20577"/>
          <ac:graphicFrameMkLst>
            <pc:docMk/>
            <pc:sldMk cId="2185819902" sldId="299"/>
            <ac:graphicFrameMk id="6" creationId="{573369B7-098D-43E6-B950-955B5D24341B}"/>
          </ac:graphicFrameMkLst>
        </pc:graphicFrameChg>
        <pc:graphicFrameChg chg="add del mod">
          <ac:chgData name="Apostolellis, Panagiotis" userId="1b6c934f-d8c5-473c-9f45-0ec952064abc" providerId="ADAL" clId="{0EECD828-C5F7-44AB-AA9A-67639055BBAF}" dt="2018-01-24T22:55:52.076" v="396" actId="20577"/>
          <ac:graphicFrameMkLst>
            <pc:docMk/>
            <pc:sldMk cId="2185819902" sldId="299"/>
            <ac:graphicFrameMk id="13" creationId="{651F4B09-4312-43F4-95DF-9EE61F0BA647}"/>
          </ac:graphicFrameMkLst>
        </pc:graphicFrameChg>
        <pc:graphicFrameChg chg="add del mod">
          <ac:chgData name="Apostolellis, Panagiotis" userId="1b6c934f-d8c5-473c-9f45-0ec952064abc" providerId="ADAL" clId="{0EECD828-C5F7-44AB-AA9A-67639055BBAF}" dt="2018-01-24T22:55:52.075" v="395" actId="20577"/>
          <ac:graphicFrameMkLst>
            <pc:docMk/>
            <pc:sldMk cId="2185819902" sldId="299"/>
            <ac:graphicFrameMk id="14" creationId="{299CFED5-627D-469A-9A1E-CD0116715942}"/>
          </ac:graphicFrameMkLst>
        </pc:graphicFrameChg>
        <pc:picChg chg="add mod ord">
          <ac:chgData name="Apostolellis, Panagiotis" userId="1b6c934f-d8c5-473c-9f45-0ec952064abc" providerId="ADAL" clId="{0EECD828-C5F7-44AB-AA9A-67639055BBAF}" dt="2018-01-24T22:49:17.982" v="268" actId="167"/>
          <ac:picMkLst>
            <pc:docMk/>
            <pc:sldMk cId="2185819902" sldId="299"/>
            <ac:picMk id="1026" creationId="{BFF2F101-0B15-468F-985B-47F9DDD95849}"/>
          </ac:picMkLst>
        </pc:picChg>
      </pc:sldChg>
    </pc:docChg>
  </pc:docChgLst>
  <pc:docChgLst>
    <pc:chgData name="Panagiotis Apostolellis" userId="1b6c934f-d8c5-473c-9f45-0ec952064abc" providerId="ADAL" clId="{FA27B391-7364-409C-8999-197A5150C7B1}"/>
    <pc:docChg chg="modSld">
      <pc:chgData name="Panagiotis Apostolellis" userId="1b6c934f-d8c5-473c-9f45-0ec952064abc" providerId="ADAL" clId="{FA27B391-7364-409C-8999-197A5150C7B1}" dt="2018-01-25T16:24:27.122" v="38"/>
      <pc:docMkLst>
        <pc:docMk/>
      </pc:docMkLst>
      <pc:sldChg chg="modSp">
        <pc:chgData name="Panagiotis Apostolellis" userId="1b6c934f-d8c5-473c-9f45-0ec952064abc" providerId="ADAL" clId="{FA27B391-7364-409C-8999-197A5150C7B1}" dt="2018-01-25T16:19:47.392" v="27"/>
        <pc:sldMkLst>
          <pc:docMk/>
          <pc:sldMk cId="2185819902" sldId="299"/>
        </pc:sldMkLst>
        <pc:graphicFrameChg chg="mod">
          <ac:chgData name="Panagiotis Apostolellis" userId="1b6c934f-d8c5-473c-9f45-0ec952064abc" providerId="ADAL" clId="{FA27B391-7364-409C-8999-197A5150C7B1}" dt="2018-01-25T16:19:47.392" v="27"/>
          <ac:graphicFrameMkLst>
            <pc:docMk/>
            <pc:sldMk cId="2185819902" sldId="299"/>
            <ac:graphicFrameMk id="6" creationId="{573369B7-098D-43E6-B950-955B5D24341B}"/>
          </ac:graphicFrameMkLst>
        </pc:graphicFrameChg>
        <pc:graphicFrameChg chg="mod">
          <ac:chgData name="Panagiotis Apostolellis" userId="1b6c934f-d8c5-473c-9f45-0ec952064abc" providerId="ADAL" clId="{FA27B391-7364-409C-8999-197A5150C7B1}" dt="2018-01-25T16:19:47.389" v="26"/>
          <ac:graphicFrameMkLst>
            <pc:docMk/>
            <pc:sldMk cId="2185819902" sldId="299"/>
            <ac:graphicFrameMk id="13" creationId="{651F4B09-4312-43F4-95DF-9EE61F0BA647}"/>
          </ac:graphicFrameMkLst>
        </pc:graphicFrameChg>
        <pc:graphicFrameChg chg="mod">
          <ac:chgData name="Panagiotis Apostolellis" userId="1b6c934f-d8c5-473c-9f45-0ec952064abc" providerId="ADAL" clId="{FA27B391-7364-409C-8999-197A5150C7B1}" dt="2018-01-25T16:19:47.387" v="25"/>
          <ac:graphicFrameMkLst>
            <pc:docMk/>
            <pc:sldMk cId="2185819902" sldId="299"/>
            <ac:graphicFrameMk id="14" creationId="{299CFED5-627D-469A-9A1E-CD0116715942}"/>
          </ac:graphicFrameMkLst>
        </pc:graphicFrameChg>
      </pc:sldChg>
    </pc:docChg>
  </pc:docChgLst>
  <pc:docChgLst>
    <pc:chgData name="Panagiotis Apostolellis" userId="1b6c934f-d8c5-473c-9f45-0ec952064abc" providerId="ADAL" clId="{504F41FE-8BB0-4DC2-B9F6-4B431629DEB0}"/>
    <pc:docChg chg="modSld">
      <pc:chgData name="Panagiotis Apostolellis" userId="1b6c934f-d8c5-473c-9f45-0ec952064abc" providerId="ADAL" clId="{504F41FE-8BB0-4DC2-B9F6-4B431629DEB0}" dt="2018-02-01T14:34:17.917" v="2" actId="20577"/>
      <pc:docMkLst>
        <pc:docMk/>
      </pc:docMkLst>
      <pc:sldChg chg="modSp">
        <pc:chgData name="Panagiotis Apostolellis" userId="1b6c934f-d8c5-473c-9f45-0ec952064abc" providerId="ADAL" clId="{504F41FE-8BB0-4DC2-B9F6-4B431629DEB0}" dt="2018-02-01T14:34:17.917" v="2" actId="20577"/>
        <pc:sldMkLst>
          <pc:docMk/>
          <pc:sldMk cId="3882796721" sldId="317"/>
        </pc:sldMkLst>
        <pc:graphicFrameChg chg="mod">
          <ac:chgData name="Panagiotis Apostolellis" userId="1b6c934f-d8c5-473c-9f45-0ec952064abc" providerId="ADAL" clId="{504F41FE-8BB0-4DC2-B9F6-4B431629DEB0}" dt="2018-02-01T14:34:17.917" v="2" actId="20577"/>
          <ac:graphicFrameMkLst>
            <pc:docMk/>
            <pc:sldMk cId="3882796721" sldId="317"/>
            <ac:graphicFrameMk id="12" creationId="{2539296B-F437-4077-AA3B-B32FB3F7EDE2}"/>
          </ac:graphicFrameMkLst>
        </pc:graphicFrameChg>
      </pc:sldChg>
    </pc:docChg>
  </pc:docChgLst>
  <pc:docChgLst>
    <pc:chgData name="Apostolellis, Panagiotis" userId="1b6c934f-d8c5-473c-9f45-0ec952064abc" providerId="ADAL" clId="{FA27B391-7364-409C-8999-197A5150C7B1}"/>
    <pc:docChg chg="undo custSel modSld">
      <pc:chgData name="Apostolellis, Panagiotis" userId="1b6c934f-d8c5-473c-9f45-0ec952064abc" providerId="ADAL" clId="{FA27B391-7364-409C-8999-197A5150C7B1}" dt="2018-01-25T14:45:57.741" v="214" actId="114"/>
      <pc:docMkLst>
        <pc:docMk/>
      </pc:docMkLst>
      <pc:sldChg chg="modSp">
        <pc:chgData name="Apostolellis, Panagiotis" userId="1b6c934f-d8c5-473c-9f45-0ec952064abc" providerId="ADAL" clId="{FA27B391-7364-409C-8999-197A5150C7B1}" dt="2018-01-25T14:40:21.925" v="2" actId="114"/>
        <pc:sldMkLst>
          <pc:docMk/>
          <pc:sldMk cId="2185819902" sldId="299"/>
        </pc:sldMkLst>
        <pc:graphicFrameChg chg="mod">
          <ac:chgData name="Apostolellis, Panagiotis" userId="1b6c934f-d8c5-473c-9f45-0ec952064abc" providerId="ADAL" clId="{FA27B391-7364-409C-8999-197A5150C7B1}" dt="2018-01-25T14:40:21.923" v="0" actId="114"/>
          <ac:graphicFrameMkLst>
            <pc:docMk/>
            <pc:sldMk cId="2185819902" sldId="299"/>
            <ac:graphicFrameMk id="6" creationId="{573369B7-098D-43E6-B950-955B5D24341B}"/>
          </ac:graphicFrameMkLst>
        </pc:graphicFrameChg>
        <pc:graphicFrameChg chg="mod">
          <ac:chgData name="Apostolellis, Panagiotis" userId="1b6c934f-d8c5-473c-9f45-0ec952064abc" providerId="ADAL" clId="{FA27B391-7364-409C-8999-197A5150C7B1}" dt="2018-01-25T14:40:21.924" v="1" actId="114"/>
          <ac:graphicFrameMkLst>
            <pc:docMk/>
            <pc:sldMk cId="2185819902" sldId="299"/>
            <ac:graphicFrameMk id="13" creationId="{651F4B09-4312-43F4-95DF-9EE61F0BA647}"/>
          </ac:graphicFrameMkLst>
        </pc:graphicFrameChg>
        <pc:graphicFrameChg chg="mod">
          <ac:chgData name="Apostolellis, Panagiotis" userId="1b6c934f-d8c5-473c-9f45-0ec952064abc" providerId="ADAL" clId="{FA27B391-7364-409C-8999-197A5150C7B1}" dt="2018-01-25T14:40:21.925" v="2" actId="114"/>
          <ac:graphicFrameMkLst>
            <pc:docMk/>
            <pc:sldMk cId="2185819902" sldId="299"/>
            <ac:graphicFrameMk id="14" creationId="{299CFED5-627D-469A-9A1E-CD0116715942}"/>
          </ac:graphicFrameMkLst>
        </pc:graphicFrameChg>
      </pc:sldChg>
    </pc:docChg>
  </pc:docChgLst>
  <pc:docChgLst>
    <pc:chgData name="Apostolellis, Panagiotis" userId="1b6c934f-d8c5-473c-9f45-0ec952064abc" providerId="ADAL" clId="{504F41FE-8BB0-4DC2-B9F6-4B431629DEB0}"/>
    <pc:docChg chg="undo redo custSel addSld delSld modSld sldOrd">
      <pc:chgData name="Apostolellis, Panagiotis" userId="1b6c934f-d8c5-473c-9f45-0ec952064abc" providerId="ADAL" clId="{504F41FE-8BB0-4DC2-B9F6-4B431629DEB0}" dt="2018-02-01T04:19:56.012" v="1398" actId="20577"/>
      <pc:docMkLst>
        <pc:docMk/>
      </pc:docMkLst>
      <pc:sldChg chg="modSp">
        <pc:chgData name="Apostolellis, Panagiotis" userId="1b6c934f-d8c5-473c-9f45-0ec952064abc" providerId="ADAL" clId="{504F41FE-8BB0-4DC2-B9F6-4B431629DEB0}" dt="2018-02-01T03:18:01.827" v="18" actId="20577"/>
        <pc:sldMkLst>
          <pc:docMk/>
          <pc:sldMk cId="203407416" sldId="269"/>
        </pc:sldMkLst>
        <pc:spChg chg="mod">
          <ac:chgData name="Apostolellis, Panagiotis" userId="1b6c934f-d8c5-473c-9f45-0ec952064abc" providerId="ADAL" clId="{504F41FE-8BB0-4DC2-B9F6-4B431629DEB0}" dt="2018-02-01T03:17:57.727" v="16" actId="20577"/>
          <ac:spMkLst>
            <pc:docMk/>
            <pc:sldMk cId="203407416" sldId="269"/>
            <ac:spMk id="2" creationId="{5766E5E4-9610-462F-904A-B500274C5C3D}"/>
          </ac:spMkLst>
        </pc:spChg>
        <pc:spChg chg="mod">
          <ac:chgData name="Apostolellis, Panagiotis" userId="1b6c934f-d8c5-473c-9f45-0ec952064abc" providerId="ADAL" clId="{504F41FE-8BB0-4DC2-B9F6-4B431629DEB0}" dt="2018-02-01T03:18:01.827" v="18" actId="20577"/>
          <ac:spMkLst>
            <pc:docMk/>
            <pc:sldMk cId="203407416" sldId="269"/>
            <ac:spMk id="3" creationId="{3D766791-3667-40B9-BE78-4207513557D9}"/>
          </ac:spMkLst>
        </pc:spChg>
      </pc:sldChg>
      <pc:sldChg chg="del">
        <pc:chgData name="Apostolellis, Panagiotis" userId="1b6c934f-d8c5-473c-9f45-0ec952064abc" providerId="ADAL" clId="{504F41FE-8BB0-4DC2-B9F6-4B431629DEB0}" dt="2018-02-01T03:54:54.760" v="736" actId="2696"/>
        <pc:sldMkLst>
          <pc:docMk/>
          <pc:sldMk cId="14563027" sldId="286"/>
        </pc:sldMkLst>
      </pc:sldChg>
      <pc:sldChg chg="del ord">
        <pc:chgData name="Apostolellis, Panagiotis" userId="1b6c934f-d8c5-473c-9f45-0ec952064abc" providerId="ADAL" clId="{504F41FE-8BB0-4DC2-B9F6-4B431629DEB0}" dt="2018-02-01T04:02:07.514" v="923" actId="2696"/>
        <pc:sldMkLst>
          <pc:docMk/>
          <pc:sldMk cId="846875324" sldId="292"/>
        </pc:sldMkLst>
      </pc:sldChg>
      <pc:sldChg chg="addSp delSp modSp delAnim modNotesTx">
        <pc:chgData name="Apostolellis, Panagiotis" userId="1b6c934f-d8c5-473c-9f45-0ec952064abc" providerId="ADAL" clId="{504F41FE-8BB0-4DC2-B9F6-4B431629DEB0}" dt="2018-02-01T03:25:07.401" v="238" actId="20577"/>
        <pc:sldMkLst>
          <pc:docMk/>
          <pc:sldMk cId="2185819902" sldId="299"/>
        </pc:sldMkLst>
        <pc:spChg chg="mod">
          <ac:chgData name="Apostolellis, Panagiotis" userId="1b6c934f-d8c5-473c-9f45-0ec952064abc" providerId="ADAL" clId="{504F41FE-8BB0-4DC2-B9F6-4B431629DEB0}" dt="2018-02-01T03:25:07.401" v="238" actId="20577"/>
          <ac:spMkLst>
            <pc:docMk/>
            <pc:sldMk cId="2185819902" sldId="299"/>
            <ac:spMk id="2" creationId="{5F584ADC-2CD6-417E-ABC4-EEB8BEB24AA8}"/>
          </ac:spMkLst>
        </pc:spChg>
        <pc:spChg chg="mod">
          <ac:chgData name="Apostolellis, Panagiotis" userId="1b6c934f-d8c5-473c-9f45-0ec952064abc" providerId="ADAL" clId="{504F41FE-8BB0-4DC2-B9F6-4B431629DEB0}" dt="2018-02-01T03:25:00.376" v="228" actId="20577"/>
          <ac:spMkLst>
            <pc:docMk/>
            <pc:sldMk cId="2185819902" sldId="299"/>
            <ac:spMk id="3" creationId="{481593BC-5340-4157-80A6-FDC6B4089FB4}"/>
          </ac:spMkLst>
        </pc:spChg>
        <pc:spChg chg="del">
          <ac:chgData name="Apostolellis, Panagiotis" userId="1b6c934f-d8c5-473c-9f45-0ec952064abc" providerId="ADAL" clId="{504F41FE-8BB0-4DC2-B9F6-4B431629DEB0}" dt="2018-02-01T03:22:53.896" v="193" actId="478"/>
          <ac:spMkLst>
            <pc:docMk/>
            <pc:sldMk cId="2185819902" sldId="299"/>
            <ac:spMk id="15" creationId="{0B8A094D-7878-4225-B090-327553B967A7}"/>
          </ac:spMkLst>
        </pc:spChg>
        <pc:spChg chg="del">
          <ac:chgData name="Apostolellis, Panagiotis" userId="1b6c934f-d8c5-473c-9f45-0ec952064abc" providerId="ADAL" clId="{504F41FE-8BB0-4DC2-B9F6-4B431629DEB0}" dt="2018-02-01T03:22:48.950" v="192" actId="478"/>
          <ac:spMkLst>
            <pc:docMk/>
            <pc:sldMk cId="2185819902" sldId="299"/>
            <ac:spMk id="18" creationId="{99F61937-A055-45E2-AC72-99025C99F00A}"/>
          </ac:spMkLst>
        </pc:spChg>
        <pc:picChg chg="add mod">
          <ac:chgData name="Apostolellis, Panagiotis" userId="1b6c934f-d8c5-473c-9f45-0ec952064abc" providerId="ADAL" clId="{504F41FE-8BB0-4DC2-B9F6-4B431629DEB0}" dt="2018-02-01T03:22:57.243" v="194" actId="1076"/>
          <ac:picMkLst>
            <pc:docMk/>
            <pc:sldMk cId="2185819902" sldId="299"/>
            <ac:picMk id="1026" creationId="{B41A80D1-F85D-46A8-BF6F-C4048F41380E}"/>
          </ac:picMkLst>
        </pc:picChg>
        <pc:picChg chg="del mod">
          <ac:chgData name="Apostolellis, Panagiotis" userId="1b6c934f-d8c5-473c-9f45-0ec952064abc" providerId="ADAL" clId="{504F41FE-8BB0-4DC2-B9F6-4B431629DEB0}" dt="2018-02-01T03:22:42.548" v="190" actId="478"/>
          <ac:picMkLst>
            <pc:docMk/>
            <pc:sldMk cId="2185819902" sldId="299"/>
            <ac:picMk id="1032" creationId="{56D18E60-282F-414F-90D7-9F563436C5B9}"/>
          </ac:picMkLst>
        </pc:picChg>
      </pc:sldChg>
      <pc:sldChg chg="addSp delSp modSp del ord">
        <pc:chgData name="Apostolellis, Panagiotis" userId="1b6c934f-d8c5-473c-9f45-0ec952064abc" providerId="ADAL" clId="{504F41FE-8BB0-4DC2-B9F6-4B431629DEB0}" dt="2018-02-01T03:41:12.369" v="472" actId="2696"/>
        <pc:sldMkLst>
          <pc:docMk/>
          <pc:sldMk cId="601666518" sldId="305"/>
        </pc:sldMkLst>
        <pc:spChg chg="mod">
          <ac:chgData name="Apostolellis, Panagiotis" userId="1b6c934f-d8c5-473c-9f45-0ec952064abc" providerId="ADAL" clId="{504F41FE-8BB0-4DC2-B9F6-4B431629DEB0}" dt="2018-02-01T03:32:48.638" v="379" actId="20577"/>
          <ac:spMkLst>
            <pc:docMk/>
            <pc:sldMk cId="601666518" sldId="305"/>
            <ac:spMk id="2" creationId="{5F584ADC-2CD6-417E-ABC4-EEB8BEB24AA8}"/>
          </ac:spMkLst>
        </pc:spChg>
        <pc:spChg chg="del">
          <ac:chgData name="Apostolellis, Panagiotis" userId="1b6c934f-d8c5-473c-9f45-0ec952064abc" providerId="ADAL" clId="{504F41FE-8BB0-4DC2-B9F6-4B431629DEB0}" dt="2018-02-01T03:36:58.815" v="387" actId="1032"/>
          <ac:spMkLst>
            <pc:docMk/>
            <pc:sldMk cId="601666518" sldId="305"/>
            <ac:spMk id="3" creationId="{481593BC-5340-4157-80A6-FDC6B4089FB4}"/>
          </ac:spMkLst>
        </pc:spChg>
        <pc:spChg chg="del">
          <ac:chgData name="Apostolellis, Panagiotis" userId="1b6c934f-d8c5-473c-9f45-0ec952064abc" providerId="ADAL" clId="{504F41FE-8BB0-4DC2-B9F6-4B431629DEB0}" dt="2018-02-01T03:36:09.652" v="382" actId="478"/>
          <ac:spMkLst>
            <pc:docMk/>
            <pc:sldMk cId="601666518" sldId="305"/>
            <ac:spMk id="4" creationId="{967BEDC9-BBB4-4A11-991C-6F06F6F43B00}"/>
          </ac:spMkLst>
        </pc:spChg>
        <pc:spChg chg="add del mod">
          <ac:chgData name="Apostolellis, Panagiotis" userId="1b6c934f-d8c5-473c-9f45-0ec952064abc" providerId="ADAL" clId="{504F41FE-8BB0-4DC2-B9F6-4B431629DEB0}" dt="2018-02-01T03:36:43.033" v="386" actId="2696"/>
          <ac:spMkLst>
            <pc:docMk/>
            <pc:sldMk cId="601666518" sldId="305"/>
            <ac:spMk id="5" creationId="{2B9103AA-EA36-46F1-8B34-09C00CAC3A7D}"/>
          </ac:spMkLst>
        </pc:spChg>
        <pc:graphicFrameChg chg="add mod">
          <ac:chgData name="Apostolellis, Panagiotis" userId="1b6c934f-d8c5-473c-9f45-0ec952064abc" providerId="ADAL" clId="{504F41FE-8BB0-4DC2-B9F6-4B431629DEB0}" dt="2018-02-01T03:37:29.087" v="400" actId="14100"/>
          <ac:graphicFrameMkLst>
            <pc:docMk/>
            <pc:sldMk cId="601666518" sldId="305"/>
            <ac:graphicFrameMk id="6" creationId="{13517265-2822-4AFD-B6C1-81130BE789DA}"/>
          </ac:graphicFrameMkLst>
        </pc:graphicFrameChg>
        <pc:picChg chg="del">
          <ac:chgData name="Apostolellis, Panagiotis" userId="1b6c934f-d8c5-473c-9f45-0ec952064abc" providerId="ADAL" clId="{504F41FE-8BB0-4DC2-B9F6-4B431629DEB0}" dt="2018-02-01T03:36:06.248" v="381" actId="478"/>
          <ac:picMkLst>
            <pc:docMk/>
            <pc:sldMk cId="601666518" sldId="305"/>
            <ac:picMk id="3074" creationId="{6DE388EF-1724-4408-A344-4B557969CABB}"/>
          </ac:picMkLst>
        </pc:picChg>
      </pc:sldChg>
      <pc:sldChg chg="addSp delSp modSp ord modAnim modNotesTx">
        <pc:chgData name="Apostolellis, Panagiotis" userId="1b6c934f-d8c5-473c-9f45-0ec952064abc" providerId="ADAL" clId="{504F41FE-8BB0-4DC2-B9F6-4B431629DEB0}" dt="2018-02-01T03:49:06.922" v="628" actId="20577"/>
        <pc:sldMkLst>
          <pc:docMk/>
          <pc:sldMk cId="3215546866" sldId="306"/>
        </pc:sldMkLst>
        <pc:spChg chg="mod">
          <ac:chgData name="Apostolellis, Panagiotis" userId="1b6c934f-d8c5-473c-9f45-0ec952064abc" providerId="ADAL" clId="{504F41FE-8BB0-4DC2-B9F6-4B431629DEB0}" dt="2018-02-01T03:46:29.686" v="548" actId="255"/>
          <ac:spMkLst>
            <pc:docMk/>
            <pc:sldMk cId="3215546866" sldId="306"/>
            <ac:spMk id="2" creationId="{430F160A-ED7B-4031-9B8E-F692142C71DC}"/>
          </ac:spMkLst>
        </pc:spChg>
        <pc:spChg chg="mod">
          <ac:chgData name="Apostolellis, Panagiotis" userId="1b6c934f-d8c5-473c-9f45-0ec952064abc" providerId="ADAL" clId="{504F41FE-8BB0-4DC2-B9F6-4B431629DEB0}" dt="2018-02-01T03:47:24.992" v="621" actId="20577"/>
          <ac:spMkLst>
            <pc:docMk/>
            <pc:sldMk cId="3215546866" sldId="306"/>
            <ac:spMk id="3" creationId="{317F7264-252D-4019-952D-2D1199BDD98D}"/>
          </ac:spMkLst>
        </pc:spChg>
        <pc:picChg chg="add mod">
          <ac:chgData name="Apostolellis, Panagiotis" userId="1b6c934f-d8c5-473c-9f45-0ec952064abc" providerId="ADAL" clId="{504F41FE-8BB0-4DC2-B9F6-4B431629DEB0}" dt="2018-02-01T03:45:25.066" v="501" actId="1076"/>
          <ac:picMkLst>
            <pc:docMk/>
            <pc:sldMk cId="3215546866" sldId="306"/>
            <ac:picMk id="6" creationId="{F540347D-AC07-4C47-B154-E7BD3E7DD062}"/>
          </ac:picMkLst>
        </pc:picChg>
        <pc:picChg chg="add mod">
          <ac:chgData name="Apostolellis, Panagiotis" userId="1b6c934f-d8c5-473c-9f45-0ec952064abc" providerId="ADAL" clId="{504F41FE-8BB0-4DC2-B9F6-4B431629DEB0}" dt="2018-02-01T03:45:22.041" v="500" actId="1076"/>
          <ac:picMkLst>
            <pc:docMk/>
            <pc:sldMk cId="3215546866" sldId="306"/>
            <ac:picMk id="7" creationId="{F477AEF9-3F10-4CB0-8334-328AB1100DF8}"/>
          </ac:picMkLst>
        </pc:picChg>
        <pc:picChg chg="add mod">
          <ac:chgData name="Apostolellis, Panagiotis" userId="1b6c934f-d8c5-473c-9f45-0ec952064abc" providerId="ADAL" clId="{504F41FE-8BB0-4DC2-B9F6-4B431629DEB0}" dt="2018-02-01T03:45:29.316" v="502" actId="1076"/>
          <ac:picMkLst>
            <pc:docMk/>
            <pc:sldMk cId="3215546866" sldId="306"/>
            <ac:picMk id="8" creationId="{3D24A74E-4C1D-4CFD-8E5E-F2D37DBC0A26}"/>
          </ac:picMkLst>
        </pc:picChg>
        <pc:picChg chg="add mod modCrop">
          <ac:chgData name="Apostolellis, Panagiotis" userId="1b6c934f-d8c5-473c-9f45-0ec952064abc" providerId="ADAL" clId="{504F41FE-8BB0-4DC2-B9F6-4B431629DEB0}" dt="2018-02-01T03:48:55.080" v="627" actId="1076"/>
          <ac:picMkLst>
            <pc:docMk/>
            <pc:sldMk cId="3215546866" sldId="306"/>
            <ac:picMk id="9" creationId="{C278041A-1319-40CE-982B-022DE8BF1AA8}"/>
          </ac:picMkLst>
        </pc:picChg>
        <pc:picChg chg="del">
          <ac:chgData name="Apostolellis, Panagiotis" userId="1b6c934f-d8c5-473c-9f45-0ec952064abc" providerId="ADAL" clId="{504F41FE-8BB0-4DC2-B9F6-4B431629DEB0}" dt="2018-02-01T03:44:38.859" v="491" actId="478"/>
          <ac:picMkLst>
            <pc:docMk/>
            <pc:sldMk cId="3215546866" sldId="306"/>
            <ac:picMk id="4098" creationId="{00EE4CEC-2E2C-403C-AF14-87788E731DB0}"/>
          </ac:picMkLst>
        </pc:picChg>
      </pc:sldChg>
      <pc:sldChg chg="del">
        <pc:chgData name="Apostolellis, Panagiotis" userId="1b6c934f-d8c5-473c-9f45-0ec952064abc" providerId="ADAL" clId="{504F41FE-8BB0-4DC2-B9F6-4B431629DEB0}" dt="2018-02-01T03:54:58.478" v="737" actId="2696"/>
        <pc:sldMkLst>
          <pc:docMk/>
          <pc:sldMk cId="4148547707" sldId="307"/>
        </pc:sldMkLst>
      </pc:sldChg>
      <pc:sldChg chg="delSp modSp">
        <pc:chgData name="Apostolellis, Panagiotis" userId="1b6c934f-d8c5-473c-9f45-0ec952064abc" providerId="ADAL" clId="{504F41FE-8BB0-4DC2-B9F6-4B431629DEB0}" dt="2018-02-01T03:21:09.895" v="187" actId="20577"/>
        <pc:sldMkLst>
          <pc:docMk/>
          <pc:sldMk cId="2961945424" sldId="310"/>
        </pc:sldMkLst>
        <pc:spChg chg="mod">
          <ac:chgData name="Apostolellis, Panagiotis" userId="1b6c934f-d8c5-473c-9f45-0ec952064abc" providerId="ADAL" clId="{504F41FE-8BB0-4DC2-B9F6-4B431629DEB0}" dt="2018-02-01T03:19:28.064" v="69" actId="255"/>
          <ac:spMkLst>
            <pc:docMk/>
            <pc:sldMk cId="2961945424" sldId="310"/>
            <ac:spMk id="2" creationId="{420F7D41-4213-4467-8DCE-F16EB3738B14}"/>
          </ac:spMkLst>
        </pc:spChg>
        <pc:spChg chg="mod">
          <ac:chgData name="Apostolellis, Panagiotis" userId="1b6c934f-d8c5-473c-9f45-0ec952064abc" providerId="ADAL" clId="{504F41FE-8BB0-4DC2-B9F6-4B431629DEB0}" dt="2018-02-01T03:21:09.895" v="187" actId="20577"/>
          <ac:spMkLst>
            <pc:docMk/>
            <pc:sldMk cId="2961945424" sldId="310"/>
            <ac:spMk id="3" creationId="{19A706CC-68CD-4886-9CEA-85B0295D9BF0}"/>
          </ac:spMkLst>
        </pc:spChg>
        <pc:spChg chg="del mod">
          <ac:chgData name="Apostolellis, Panagiotis" userId="1b6c934f-d8c5-473c-9f45-0ec952064abc" providerId="ADAL" clId="{504F41FE-8BB0-4DC2-B9F6-4B431629DEB0}" dt="2018-02-01T03:19:35.532" v="71" actId="478"/>
          <ac:spMkLst>
            <pc:docMk/>
            <pc:sldMk cId="2961945424" sldId="310"/>
            <ac:spMk id="9" creationId="{49F59AC1-8CCA-4131-B0A5-A087EC870749}"/>
          </ac:spMkLst>
        </pc:spChg>
        <pc:spChg chg="mod">
          <ac:chgData name="Apostolellis, Panagiotis" userId="1b6c934f-d8c5-473c-9f45-0ec952064abc" providerId="ADAL" clId="{504F41FE-8BB0-4DC2-B9F6-4B431629DEB0}" dt="2018-02-01T03:20:10.627" v="147" actId="1036"/>
          <ac:spMkLst>
            <pc:docMk/>
            <pc:sldMk cId="2961945424" sldId="310"/>
            <ac:spMk id="11" creationId="{9DD6DB97-71F1-48C7-AA85-716E6CB2D96A}"/>
          </ac:spMkLst>
        </pc:spChg>
      </pc:sldChg>
      <pc:sldChg chg="modSp">
        <pc:chgData name="Apostolellis, Panagiotis" userId="1b6c934f-d8c5-473c-9f45-0ec952064abc" providerId="ADAL" clId="{504F41FE-8BB0-4DC2-B9F6-4B431629DEB0}" dt="2018-02-01T03:30:43.579" v="353" actId="1076"/>
        <pc:sldMkLst>
          <pc:docMk/>
          <pc:sldMk cId="2179588386" sldId="311"/>
        </pc:sldMkLst>
        <pc:spChg chg="mod">
          <ac:chgData name="Apostolellis, Panagiotis" userId="1b6c934f-d8c5-473c-9f45-0ec952064abc" providerId="ADAL" clId="{504F41FE-8BB0-4DC2-B9F6-4B431629DEB0}" dt="2018-02-01T03:29:43.564" v="293" actId="255"/>
          <ac:spMkLst>
            <pc:docMk/>
            <pc:sldMk cId="2179588386" sldId="311"/>
            <ac:spMk id="2" creationId="{420F7D41-4213-4467-8DCE-F16EB3738B14}"/>
          </ac:spMkLst>
        </pc:spChg>
        <pc:spChg chg="mod">
          <ac:chgData name="Apostolellis, Panagiotis" userId="1b6c934f-d8c5-473c-9f45-0ec952064abc" providerId="ADAL" clId="{504F41FE-8BB0-4DC2-B9F6-4B431629DEB0}" dt="2018-02-01T03:30:39.355" v="352" actId="14100"/>
          <ac:spMkLst>
            <pc:docMk/>
            <pc:sldMk cId="2179588386" sldId="311"/>
            <ac:spMk id="3" creationId="{19A706CC-68CD-4886-9CEA-85B0295D9BF0}"/>
          </ac:spMkLst>
        </pc:spChg>
        <pc:spChg chg="mod">
          <ac:chgData name="Apostolellis, Panagiotis" userId="1b6c934f-d8c5-473c-9f45-0ec952064abc" providerId="ADAL" clId="{504F41FE-8BB0-4DC2-B9F6-4B431629DEB0}" dt="2018-02-01T03:29:57.723" v="295" actId="14100"/>
          <ac:spMkLst>
            <pc:docMk/>
            <pc:sldMk cId="2179588386" sldId="311"/>
            <ac:spMk id="9" creationId="{49F59AC1-8CCA-4131-B0A5-A087EC870749}"/>
          </ac:spMkLst>
        </pc:spChg>
        <pc:spChg chg="mod">
          <ac:chgData name="Apostolellis, Panagiotis" userId="1b6c934f-d8c5-473c-9f45-0ec952064abc" providerId="ADAL" clId="{504F41FE-8BB0-4DC2-B9F6-4B431629DEB0}" dt="2018-02-01T03:30:43.579" v="353" actId="1076"/>
          <ac:spMkLst>
            <pc:docMk/>
            <pc:sldMk cId="2179588386" sldId="311"/>
            <ac:spMk id="11" creationId="{9DD6DB97-71F1-48C7-AA85-716E6CB2D96A}"/>
          </ac:spMkLst>
        </pc:spChg>
      </pc:sldChg>
      <pc:sldChg chg="del">
        <pc:chgData name="Apostolellis, Panagiotis" userId="1b6c934f-d8c5-473c-9f45-0ec952064abc" providerId="ADAL" clId="{504F41FE-8BB0-4DC2-B9F6-4B431629DEB0}" dt="2018-02-01T03:54:52.913" v="735" actId="2696"/>
        <pc:sldMkLst>
          <pc:docMk/>
          <pc:sldMk cId="4178758578" sldId="312"/>
        </pc:sldMkLst>
      </pc:sldChg>
      <pc:sldChg chg="del ord">
        <pc:chgData name="Apostolellis, Panagiotis" userId="1b6c934f-d8c5-473c-9f45-0ec952064abc" providerId="ADAL" clId="{504F41FE-8BB0-4DC2-B9F6-4B431629DEB0}" dt="2018-02-01T04:02:07.546" v="924" actId="2696"/>
        <pc:sldMkLst>
          <pc:docMk/>
          <pc:sldMk cId="2851923395" sldId="313"/>
        </pc:sldMkLst>
      </pc:sldChg>
      <pc:sldChg chg="addSp delSp modSp add del delDesignElem">
        <pc:chgData name="Apostolellis, Panagiotis" userId="1b6c934f-d8c5-473c-9f45-0ec952064abc" providerId="ADAL" clId="{504F41FE-8BB0-4DC2-B9F6-4B431629DEB0}" dt="2018-02-01T03:32:54.882" v="380" actId="2696"/>
        <pc:sldMkLst>
          <pc:docMk/>
          <pc:sldMk cId="304851782" sldId="314"/>
        </pc:sldMkLst>
        <pc:spChg chg="add mod">
          <ac:chgData name="Apostolellis, Panagiotis" userId="1b6c934f-d8c5-473c-9f45-0ec952064abc" providerId="ADAL" clId="{504F41FE-8BB0-4DC2-B9F6-4B431629DEB0}" dt="2018-02-01T03:25:45.073" v="242" actId="1076"/>
          <ac:spMkLst>
            <pc:docMk/>
            <pc:sldMk cId="304851782" sldId="314"/>
            <ac:spMk id="7" creationId="{27AB801E-E0BE-4803-9E25-5D48EFD60FA8}"/>
          </ac:spMkLst>
        </pc:spChg>
        <pc:spChg chg="del">
          <ac:chgData name="Apostolellis, Panagiotis" userId="1b6c934f-d8c5-473c-9f45-0ec952064abc" providerId="ADAL" clId="{504F41FE-8BB0-4DC2-B9F6-4B431629DEB0}" dt="2018-02-01T03:25:55.851" v="244" actId="2696"/>
          <ac:spMkLst>
            <pc:docMk/>
            <pc:sldMk cId="304851782" sldId="314"/>
            <ac:spMk id="73" creationId="{73B36B60-731F-409B-A240-BBF521AB746D}"/>
          </ac:spMkLst>
        </pc:spChg>
        <pc:spChg chg="del">
          <ac:chgData name="Apostolellis, Panagiotis" userId="1b6c934f-d8c5-473c-9f45-0ec952064abc" providerId="ADAL" clId="{504F41FE-8BB0-4DC2-B9F6-4B431629DEB0}" dt="2018-02-01T03:25:55.851" v="244" actId="2696"/>
          <ac:spMkLst>
            <pc:docMk/>
            <pc:sldMk cId="304851782" sldId="314"/>
            <ac:spMk id="1028" creationId="{D87AB319-64C0-4E2D-B1CD-0A970301BEEA}"/>
          </ac:spMkLst>
        </pc:spChg>
        <pc:picChg chg="add">
          <ac:chgData name="Apostolellis, Panagiotis" userId="1b6c934f-d8c5-473c-9f45-0ec952064abc" providerId="ADAL" clId="{504F41FE-8BB0-4DC2-B9F6-4B431629DEB0}" dt="2018-02-01T03:26:58.775" v="245" actId="2696"/>
          <ac:picMkLst>
            <pc:docMk/>
            <pc:sldMk cId="304851782" sldId="314"/>
            <ac:picMk id="8" creationId="{FDC611DF-8574-4009-B38D-3E546B20AB99}"/>
          </ac:picMkLst>
        </pc:picChg>
        <pc:picChg chg="del">
          <ac:chgData name="Apostolellis, Panagiotis" userId="1b6c934f-d8c5-473c-9f45-0ec952064abc" providerId="ADAL" clId="{504F41FE-8BB0-4DC2-B9F6-4B431629DEB0}" dt="2018-02-01T03:25:38.344" v="240" actId="478"/>
          <ac:picMkLst>
            <pc:docMk/>
            <pc:sldMk cId="304851782" sldId="314"/>
            <ac:picMk id="1026" creationId="{B41A80D1-F85D-46A8-BF6F-C4048F41380E}"/>
          </ac:picMkLst>
        </pc:picChg>
      </pc:sldChg>
      <pc:sldChg chg="addSp delSp modSp add mod setBg modNotesTx">
        <pc:chgData name="Apostolellis, Panagiotis" userId="1b6c934f-d8c5-473c-9f45-0ec952064abc" providerId="ADAL" clId="{504F41FE-8BB0-4DC2-B9F6-4B431629DEB0}" dt="2018-02-01T03:28:20.851" v="255" actId="1076"/>
        <pc:sldMkLst>
          <pc:docMk/>
          <pc:sldMk cId="2862369669" sldId="315"/>
        </pc:sldMkLst>
        <pc:spChg chg="mod ord">
          <ac:chgData name="Apostolellis, Panagiotis" userId="1b6c934f-d8c5-473c-9f45-0ec952064abc" providerId="ADAL" clId="{504F41FE-8BB0-4DC2-B9F6-4B431629DEB0}" dt="2018-02-01T03:28:20.851" v="255" actId="1076"/>
          <ac:spMkLst>
            <pc:docMk/>
            <pc:sldMk cId="2862369669" sldId="315"/>
            <ac:spMk id="2" creationId="{579EFA23-C6CC-47A5-84E9-701D0C294949}"/>
          </ac:spMkLst>
        </pc:spChg>
        <pc:spChg chg="add mod">
          <ac:chgData name="Apostolellis, Panagiotis" userId="1b6c934f-d8c5-473c-9f45-0ec952064abc" providerId="ADAL" clId="{504F41FE-8BB0-4DC2-B9F6-4B431629DEB0}" dt="2018-02-01T03:27:47.795" v="253" actId="1076"/>
          <ac:spMkLst>
            <pc:docMk/>
            <pc:sldMk cId="2862369669" sldId="315"/>
            <ac:spMk id="6" creationId="{24075F34-6166-4B58-9A31-93158D69C80F}"/>
          </ac:spMkLst>
        </pc:spChg>
        <pc:spChg chg="add">
          <ac:chgData name="Apostolellis, Panagiotis" userId="1b6c934f-d8c5-473c-9f45-0ec952064abc" providerId="ADAL" clId="{504F41FE-8BB0-4DC2-B9F6-4B431629DEB0}" dt="2018-02-01T03:27:13.514" v="248" actId="26606"/>
          <ac:spMkLst>
            <pc:docMk/>
            <pc:sldMk cId="2862369669" sldId="315"/>
            <ac:spMk id="8" creationId="{D87AB319-64C0-4E2D-B1CD-0A970301BEEA}"/>
          </ac:spMkLst>
        </pc:spChg>
        <pc:spChg chg="add">
          <ac:chgData name="Apostolellis, Panagiotis" userId="1b6c934f-d8c5-473c-9f45-0ec952064abc" providerId="ADAL" clId="{504F41FE-8BB0-4DC2-B9F6-4B431629DEB0}" dt="2018-02-01T03:27:13.514" v="248" actId="26606"/>
          <ac:spMkLst>
            <pc:docMk/>
            <pc:sldMk cId="2862369669" sldId="315"/>
            <ac:spMk id="10" creationId="{472BC85F-BF83-4D6D-A1BC-8EE5822F0804}"/>
          </ac:spMkLst>
        </pc:spChg>
        <pc:picChg chg="add del mod">
          <ac:chgData name="Apostolellis, Panagiotis" userId="1b6c934f-d8c5-473c-9f45-0ec952064abc" providerId="ADAL" clId="{504F41FE-8BB0-4DC2-B9F6-4B431629DEB0}" dt="2018-02-01T03:27:16.248" v="249" actId="478"/>
          <ac:picMkLst>
            <pc:docMk/>
            <pc:sldMk cId="2862369669" sldId="315"/>
            <ac:picMk id="3" creationId="{201FFC03-2732-4BC3-B25E-1EDF4058DACD}"/>
          </ac:picMkLst>
        </pc:picChg>
      </pc:sldChg>
      <pc:sldChg chg="addSp modSp add ord modNotesTx">
        <pc:chgData name="Apostolellis, Panagiotis" userId="1b6c934f-d8c5-473c-9f45-0ec952064abc" providerId="ADAL" clId="{504F41FE-8BB0-4DC2-B9F6-4B431629DEB0}" dt="2018-02-01T04:19:13.416" v="1308" actId="20577"/>
        <pc:sldMkLst>
          <pc:docMk/>
          <pc:sldMk cId="1315474022" sldId="316"/>
        </pc:sldMkLst>
        <pc:spChg chg="mod">
          <ac:chgData name="Apostolellis, Panagiotis" userId="1b6c934f-d8c5-473c-9f45-0ec952064abc" providerId="ADAL" clId="{504F41FE-8BB0-4DC2-B9F6-4B431629DEB0}" dt="2018-02-01T03:57:13.530" v="779" actId="20577"/>
          <ac:spMkLst>
            <pc:docMk/>
            <pc:sldMk cId="1315474022" sldId="316"/>
            <ac:spMk id="2" creationId="{420F7D41-4213-4467-8DCE-F16EB3738B14}"/>
          </ac:spMkLst>
        </pc:spChg>
        <pc:spChg chg="mod">
          <ac:chgData name="Apostolellis, Panagiotis" userId="1b6c934f-d8c5-473c-9f45-0ec952064abc" providerId="ADAL" clId="{504F41FE-8BB0-4DC2-B9F6-4B431629DEB0}" dt="2018-02-01T04:01:11.261" v="876" actId="14100"/>
          <ac:spMkLst>
            <pc:docMk/>
            <pc:sldMk cId="1315474022" sldId="316"/>
            <ac:spMk id="3" creationId="{19A706CC-68CD-4886-9CEA-85B0295D9BF0}"/>
          </ac:spMkLst>
        </pc:spChg>
        <pc:spChg chg="add mod">
          <ac:chgData name="Apostolellis, Panagiotis" userId="1b6c934f-d8c5-473c-9f45-0ec952064abc" providerId="ADAL" clId="{504F41FE-8BB0-4DC2-B9F6-4B431629DEB0}" dt="2018-02-01T04:00:30.707" v="839" actId="20577"/>
          <ac:spMkLst>
            <pc:docMk/>
            <pc:sldMk cId="1315474022" sldId="316"/>
            <ac:spMk id="4" creationId="{C4F14390-231E-4F3D-952F-16360498D555}"/>
          </ac:spMkLst>
        </pc:spChg>
        <pc:spChg chg="mod">
          <ac:chgData name="Apostolellis, Panagiotis" userId="1b6c934f-d8c5-473c-9f45-0ec952064abc" providerId="ADAL" clId="{504F41FE-8BB0-4DC2-B9F6-4B431629DEB0}" dt="2018-02-01T03:52:18.730" v="680" actId="6549"/>
          <ac:spMkLst>
            <pc:docMk/>
            <pc:sldMk cId="1315474022" sldId="316"/>
            <ac:spMk id="9" creationId="{49F59AC1-8CCA-4131-B0A5-A087EC870749}"/>
          </ac:spMkLst>
        </pc:spChg>
        <pc:spChg chg="mod">
          <ac:chgData name="Apostolellis, Panagiotis" userId="1b6c934f-d8c5-473c-9f45-0ec952064abc" providerId="ADAL" clId="{504F41FE-8BB0-4DC2-B9F6-4B431629DEB0}" dt="2018-02-01T04:18:17.422" v="1170" actId="1076"/>
          <ac:spMkLst>
            <pc:docMk/>
            <pc:sldMk cId="1315474022" sldId="316"/>
            <ac:spMk id="11" creationId="{9DD6DB97-71F1-48C7-AA85-716E6CB2D96A}"/>
          </ac:spMkLst>
        </pc:spChg>
      </pc:sldChg>
      <pc:sldChg chg="addSp delSp modSp add ord delAnim modAnim">
        <pc:chgData name="Apostolellis, Panagiotis" userId="1b6c934f-d8c5-473c-9f45-0ec952064abc" providerId="ADAL" clId="{504F41FE-8BB0-4DC2-B9F6-4B431629DEB0}" dt="2018-02-01T03:41:08.188" v="471" actId="20577"/>
        <pc:sldMkLst>
          <pc:docMk/>
          <pc:sldMk cId="3882796721" sldId="317"/>
        </pc:sldMkLst>
        <pc:spChg chg="del">
          <ac:chgData name="Apostolellis, Panagiotis" userId="1b6c934f-d8c5-473c-9f45-0ec952064abc" providerId="ADAL" clId="{504F41FE-8BB0-4DC2-B9F6-4B431629DEB0}" dt="2018-02-01T03:38:00.529" v="403" actId="478"/>
          <ac:spMkLst>
            <pc:docMk/>
            <pc:sldMk cId="3882796721" sldId="317"/>
            <ac:spMk id="2" creationId="{5F584ADC-2CD6-417E-ABC4-EEB8BEB24AA8}"/>
          </ac:spMkLst>
        </pc:spChg>
        <pc:spChg chg="del">
          <ac:chgData name="Apostolellis, Panagiotis" userId="1b6c934f-d8c5-473c-9f45-0ec952064abc" providerId="ADAL" clId="{504F41FE-8BB0-4DC2-B9F6-4B431629DEB0}" dt="2018-02-01T03:38:03.635" v="404" actId="478"/>
          <ac:spMkLst>
            <pc:docMk/>
            <pc:sldMk cId="3882796721" sldId="317"/>
            <ac:spMk id="3" creationId="{481593BC-5340-4157-80A6-FDC6B4089FB4}"/>
          </ac:spMkLst>
        </pc:spChg>
        <pc:spChg chg="add del mod">
          <ac:chgData name="Apostolellis, Panagiotis" userId="1b6c934f-d8c5-473c-9f45-0ec952064abc" providerId="ADAL" clId="{504F41FE-8BB0-4DC2-B9F6-4B431629DEB0}" dt="2018-02-01T03:38:11.335" v="407" actId="478"/>
          <ac:spMkLst>
            <pc:docMk/>
            <pc:sldMk cId="3882796721" sldId="317"/>
            <ac:spMk id="5" creationId="{B8F5B0F8-B4BD-414A-BA0E-64485C22C02F}"/>
          </ac:spMkLst>
        </pc:spChg>
        <pc:spChg chg="add del mod">
          <ac:chgData name="Apostolellis, Panagiotis" userId="1b6c934f-d8c5-473c-9f45-0ec952064abc" providerId="ADAL" clId="{504F41FE-8BB0-4DC2-B9F6-4B431629DEB0}" dt="2018-02-01T03:38:08.046" v="406" actId="478"/>
          <ac:spMkLst>
            <pc:docMk/>
            <pc:sldMk cId="3882796721" sldId="317"/>
            <ac:spMk id="7" creationId="{816F81E2-CD8B-4664-B743-056A56C5F5B7}"/>
          </ac:spMkLst>
        </pc:spChg>
        <pc:spChg chg="add">
          <ac:chgData name="Apostolellis, Panagiotis" userId="1b6c934f-d8c5-473c-9f45-0ec952064abc" providerId="ADAL" clId="{504F41FE-8BB0-4DC2-B9F6-4B431629DEB0}" dt="2018-02-01T03:38:04.356" v="405" actId="20577"/>
          <ac:spMkLst>
            <pc:docMk/>
            <pc:sldMk cId="3882796721" sldId="317"/>
            <ac:spMk id="11" creationId="{941FF7C1-F6F9-4B15-B082-C82F58059210}"/>
          </ac:spMkLst>
        </pc:spChg>
        <pc:graphicFrameChg chg="add mod">
          <ac:chgData name="Apostolellis, Panagiotis" userId="1b6c934f-d8c5-473c-9f45-0ec952064abc" providerId="ADAL" clId="{504F41FE-8BB0-4DC2-B9F6-4B431629DEB0}" dt="2018-02-01T03:41:08.188" v="471" actId="20577"/>
          <ac:graphicFrameMkLst>
            <pc:docMk/>
            <pc:sldMk cId="3882796721" sldId="317"/>
            <ac:graphicFrameMk id="12" creationId="{2539296B-F437-4077-AA3B-B32FB3F7EDE2}"/>
          </ac:graphicFrameMkLst>
        </pc:graphicFrameChg>
        <pc:picChg chg="del">
          <ac:chgData name="Apostolellis, Panagiotis" userId="1b6c934f-d8c5-473c-9f45-0ec952064abc" providerId="ADAL" clId="{504F41FE-8BB0-4DC2-B9F6-4B431629DEB0}" dt="2018-02-01T03:38:00.529" v="403" actId="478"/>
          <ac:picMkLst>
            <pc:docMk/>
            <pc:sldMk cId="3882796721" sldId="317"/>
            <ac:picMk id="1026" creationId="{B41A80D1-F85D-46A8-BF6F-C4048F41380E}"/>
          </ac:picMkLst>
        </pc:picChg>
      </pc:sldChg>
      <pc:sldChg chg="addSp delSp modSp add mod ord setBg setClrOvrMap">
        <pc:chgData name="Apostolellis, Panagiotis" userId="1b6c934f-d8c5-473c-9f45-0ec952064abc" providerId="ADAL" clId="{504F41FE-8BB0-4DC2-B9F6-4B431629DEB0}" dt="2018-02-01T03:44:05.488" v="489" actId="20577"/>
        <pc:sldMkLst>
          <pc:docMk/>
          <pc:sldMk cId="219123495" sldId="318"/>
        </pc:sldMkLst>
        <pc:spChg chg="mod">
          <ac:chgData name="Apostolellis, Panagiotis" userId="1b6c934f-d8c5-473c-9f45-0ec952064abc" providerId="ADAL" clId="{504F41FE-8BB0-4DC2-B9F6-4B431629DEB0}" dt="2018-02-01T03:44:05.488" v="489" actId="20577"/>
          <ac:spMkLst>
            <pc:docMk/>
            <pc:sldMk cId="219123495" sldId="318"/>
            <ac:spMk id="4" creationId="{6318047F-4965-40A9-BD20-26AA729904D3}"/>
          </ac:spMkLst>
        </pc:spChg>
        <pc:spChg chg="mod">
          <ac:chgData name="Apostolellis, Panagiotis" userId="1b6c934f-d8c5-473c-9f45-0ec952064abc" providerId="ADAL" clId="{504F41FE-8BB0-4DC2-B9F6-4B431629DEB0}" dt="2018-02-01T03:43:50.791" v="488" actId="255"/>
          <ac:spMkLst>
            <pc:docMk/>
            <pc:sldMk cId="219123495" sldId="318"/>
            <ac:spMk id="5" creationId="{3AE23987-3EE0-463B-AB99-2AFC4809FD0E}"/>
          </ac:spMkLst>
        </pc:spChg>
        <pc:spChg chg="add del">
          <ac:chgData name="Apostolellis, Panagiotis" userId="1b6c934f-d8c5-473c-9f45-0ec952064abc" providerId="ADAL" clId="{504F41FE-8BB0-4DC2-B9F6-4B431629DEB0}" dt="2018-02-01T03:41:59.400" v="477" actId="26606"/>
          <ac:spMkLst>
            <pc:docMk/>
            <pc:sldMk cId="219123495" sldId="318"/>
            <ac:spMk id="11" creationId="{FFE50961-0F1B-484C-85BC-4BD16B9FF90E}"/>
          </ac:spMkLst>
        </pc:spChg>
        <pc:picChg chg="add mod ord">
          <ac:chgData name="Apostolellis, Panagiotis" userId="1b6c934f-d8c5-473c-9f45-0ec952064abc" providerId="ADAL" clId="{504F41FE-8BB0-4DC2-B9F6-4B431629DEB0}" dt="2018-02-01T03:41:59.400" v="478" actId="26606"/>
          <ac:picMkLst>
            <pc:docMk/>
            <pc:sldMk cId="219123495" sldId="318"/>
            <ac:picMk id="6" creationId="{C6B090A4-0E5F-4969-801D-BD07F62F6905}"/>
          </ac:picMkLst>
        </pc:picChg>
        <pc:picChg chg="add mod">
          <ac:chgData name="Apostolellis, Panagiotis" userId="1b6c934f-d8c5-473c-9f45-0ec952064abc" providerId="ADAL" clId="{504F41FE-8BB0-4DC2-B9F6-4B431629DEB0}" dt="2018-02-01T03:43:05.883" v="480" actId="1076"/>
          <ac:picMkLst>
            <pc:docMk/>
            <pc:sldMk cId="219123495" sldId="318"/>
            <ac:picMk id="7" creationId="{6B677657-6020-4A79-BD5D-D6005CD9491C}"/>
          </ac:picMkLst>
        </pc:picChg>
      </pc:sldChg>
      <pc:sldChg chg="addSp delSp modSp add modNotesTx">
        <pc:chgData name="Apostolellis, Panagiotis" userId="1b6c934f-d8c5-473c-9f45-0ec952064abc" providerId="ADAL" clId="{504F41FE-8BB0-4DC2-B9F6-4B431629DEB0}" dt="2018-02-01T03:50:43.498" v="638" actId="20577"/>
        <pc:sldMkLst>
          <pc:docMk/>
          <pc:sldMk cId="1477713386" sldId="319"/>
        </pc:sldMkLst>
        <pc:spChg chg="del">
          <ac:chgData name="Apostolellis, Panagiotis" userId="1b6c934f-d8c5-473c-9f45-0ec952064abc" providerId="ADAL" clId="{504F41FE-8BB0-4DC2-B9F6-4B431629DEB0}" dt="2018-02-01T03:50:11.774" v="631" actId="478"/>
          <ac:spMkLst>
            <pc:docMk/>
            <pc:sldMk cId="1477713386" sldId="319"/>
            <ac:spMk id="2" creationId="{96A2599C-642C-4D36-9F8B-78D11B06D031}"/>
          </ac:spMkLst>
        </pc:spChg>
        <pc:spChg chg="add del">
          <ac:chgData name="Apostolellis, Panagiotis" userId="1b6c934f-d8c5-473c-9f45-0ec952064abc" providerId="ADAL" clId="{504F41FE-8BB0-4DC2-B9F6-4B431629DEB0}" dt="2018-02-01T03:50:26.171" v="637" actId="478"/>
          <ac:spMkLst>
            <pc:docMk/>
            <pc:sldMk cId="1477713386" sldId="319"/>
            <ac:spMk id="3" creationId="{41200AFF-5778-4970-AF54-C65C0FD82FB6}"/>
          </ac:spMkLst>
        </pc:spChg>
        <pc:spChg chg="add">
          <ac:chgData name="Apostolellis, Panagiotis" userId="1b6c934f-d8c5-473c-9f45-0ec952064abc" providerId="ADAL" clId="{504F41FE-8BB0-4DC2-B9F6-4B431629DEB0}" dt="2018-02-01T03:49:47.640" v="630" actId="20577"/>
          <ac:spMkLst>
            <pc:docMk/>
            <pc:sldMk cId="1477713386" sldId="319"/>
            <ac:spMk id="4" creationId="{0256405E-FC96-426D-A0F8-B56DC8208D65}"/>
          </ac:spMkLst>
        </pc:spChg>
        <pc:spChg chg="add del mod">
          <ac:chgData name="Apostolellis, Panagiotis" userId="1b6c934f-d8c5-473c-9f45-0ec952064abc" providerId="ADAL" clId="{504F41FE-8BB0-4DC2-B9F6-4B431629DEB0}" dt="2018-02-01T03:50:19.748" v="634" actId="1076"/>
          <ac:spMkLst>
            <pc:docMk/>
            <pc:sldMk cId="1477713386" sldId="319"/>
            <ac:spMk id="5" creationId="{2B29F82D-8CFA-42AB-97AA-964EDC0E1E97}"/>
          </ac:spMkLst>
        </pc:spChg>
        <pc:spChg chg="add">
          <ac:chgData name="Apostolellis, Panagiotis" userId="1b6c934f-d8c5-473c-9f45-0ec952064abc" providerId="ADAL" clId="{504F41FE-8BB0-4DC2-B9F6-4B431629DEB0}" dt="2018-02-01T03:49:47.640" v="630" actId="20577"/>
          <ac:spMkLst>
            <pc:docMk/>
            <pc:sldMk cId="1477713386" sldId="319"/>
            <ac:spMk id="6" creationId="{321DE5BD-4E6B-4B55-B14E-158F632D23E5}"/>
          </ac:spMkLst>
        </pc:spChg>
      </pc:sldChg>
      <pc:sldChg chg="modSp add">
        <pc:chgData name="Apostolellis, Panagiotis" userId="1b6c934f-d8c5-473c-9f45-0ec952064abc" providerId="ADAL" clId="{504F41FE-8BB0-4DC2-B9F6-4B431629DEB0}" dt="2018-02-01T03:58:16.044" v="784" actId="1076"/>
        <pc:sldMkLst>
          <pc:docMk/>
          <pc:sldMk cId="1904248258" sldId="320"/>
        </pc:sldMkLst>
        <pc:spChg chg="mod">
          <ac:chgData name="Apostolellis, Panagiotis" userId="1b6c934f-d8c5-473c-9f45-0ec952064abc" providerId="ADAL" clId="{504F41FE-8BB0-4DC2-B9F6-4B431629DEB0}" dt="2018-02-01T03:58:08.182" v="782" actId="20577"/>
          <ac:spMkLst>
            <pc:docMk/>
            <pc:sldMk cId="1904248258" sldId="320"/>
            <ac:spMk id="9" creationId="{49F59AC1-8CCA-4131-B0A5-A087EC870749}"/>
          </ac:spMkLst>
        </pc:spChg>
        <pc:spChg chg="mod">
          <ac:chgData name="Apostolellis, Panagiotis" userId="1b6c934f-d8c5-473c-9f45-0ec952064abc" providerId="ADAL" clId="{504F41FE-8BB0-4DC2-B9F6-4B431629DEB0}" dt="2018-02-01T03:58:16.044" v="784" actId="1076"/>
          <ac:spMkLst>
            <pc:docMk/>
            <pc:sldMk cId="1904248258" sldId="320"/>
            <ac:spMk id="11" creationId="{9DD6DB97-71F1-48C7-AA85-716E6CB2D96A}"/>
          </ac:spMkLst>
        </pc:spChg>
      </pc:sldChg>
      <pc:sldChg chg="modSp add">
        <pc:chgData name="Apostolellis, Panagiotis" userId="1b6c934f-d8c5-473c-9f45-0ec952064abc" providerId="ADAL" clId="{504F41FE-8BB0-4DC2-B9F6-4B431629DEB0}" dt="2018-02-01T04:17:59.414" v="1164" actId="20577"/>
        <pc:sldMkLst>
          <pc:docMk/>
          <pc:sldMk cId="2336457844" sldId="321"/>
        </pc:sldMkLst>
        <pc:spChg chg="mod">
          <ac:chgData name="Apostolellis, Panagiotis" userId="1b6c934f-d8c5-473c-9f45-0ec952064abc" providerId="ADAL" clId="{504F41FE-8BB0-4DC2-B9F6-4B431629DEB0}" dt="2018-02-01T04:17:59.414" v="1164" actId="20577"/>
          <ac:spMkLst>
            <pc:docMk/>
            <pc:sldMk cId="2336457844" sldId="321"/>
            <ac:spMk id="2" creationId="{420F7D41-4213-4467-8DCE-F16EB3738B14}"/>
          </ac:spMkLst>
        </pc:spChg>
        <pc:spChg chg="mod">
          <ac:chgData name="Apostolellis, Panagiotis" userId="1b6c934f-d8c5-473c-9f45-0ec952064abc" providerId="ADAL" clId="{504F41FE-8BB0-4DC2-B9F6-4B431629DEB0}" dt="2018-02-01T04:16:54.707" v="1156" actId="20577"/>
          <ac:spMkLst>
            <pc:docMk/>
            <pc:sldMk cId="2336457844" sldId="321"/>
            <ac:spMk id="3" creationId="{19A706CC-68CD-4886-9CEA-85B0295D9BF0}"/>
          </ac:spMkLst>
        </pc:spChg>
        <pc:spChg chg="mod">
          <ac:chgData name="Apostolellis, Panagiotis" userId="1b6c934f-d8c5-473c-9f45-0ec952064abc" providerId="ADAL" clId="{504F41FE-8BB0-4DC2-B9F6-4B431629DEB0}" dt="2018-02-01T04:16:34.526" v="1143" actId="20577"/>
          <ac:spMkLst>
            <pc:docMk/>
            <pc:sldMk cId="2336457844" sldId="321"/>
            <ac:spMk id="4" creationId="{C4F14390-231E-4F3D-952F-16360498D555}"/>
          </ac:spMkLst>
        </pc:spChg>
        <pc:spChg chg="mod">
          <ac:chgData name="Apostolellis, Panagiotis" userId="1b6c934f-d8c5-473c-9f45-0ec952064abc" providerId="ADAL" clId="{504F41FE-8BB0-4DC2-B9F6-4B431629DEB0}" dt="2018-02-01T04:17:00.347" v="1157" actId="1076"/>
          <ac:spMkLst>
            <pc:docMk/>
            <pc:sldMk cId="2336457844" sldId="321"/>
            <ac:spMk id="11" creationId="{9DD6DB97-71F1-48C7-AA85-716E6CB2D96A}"/>
          </ac:spMkLst>
        </pc:spChg>
      </pc:sldChg>
      <pc:sldChg chg="modSp add modNotesTx">
        <pc:chgData name="Apostolellis, Panagiotis" userId="1b6c934f-d8c5-473c-9f45-0ec952064abc" providerId="ADAL" clId="{504F41FE-8BB0-4DC2-B9F6-4B431629DEB0}" dt="2018-02-01T04:19:56.012" v="1398" actId="20577"/>
        <pc:sldMkLst>
          <pc:docMk/>
          <pc:sldMk cId="1566518768" sldId="322"/>
        </pc:sldMkLst>
        <pc:spChg chg="mod">
          <ac:chgData name="Apostolellis, Panagiotis" userId="1b6c934f-d8c5-473c-9f45-0ec952064abc" providerId="ADAL" clId="{504F41FE-8BB0-4DC2-B9F6-4B431629DEB0}" dt="2018-02-01T04:18:05.242" v="1169" actId="20577"/>
          <ac:spMkLst>
            <pc:docMk/>
            <pc:sldMk cId="1566518768" sldId="322"/>
            <ac:spMk id="2" creationId="{420F7D41-4213-4467-8DCE-F16EB3738B14}"/>
          </ac:spMkLst>
        </pc:spChg>
        <pc:spChg chg="mod">
          <ac:chgData name="Apostolellis, Panagiotis" userId="1b6c934f-d8c5-473c-9f45-0ec952064abc" providerId="ADAL" clId="{504F41FE-8BB0-4DC2-B9F6-4B431629DEB0}" dt="2018-02-01T04:06:53.197" v="1037" actId="113"/>
          <ac:spMkLst>
            <pc:docMk/>
            <pc:sldMk cId="1566518768" sldId="322"/>
            <ac:spMk id="4" creationId="{C4F14390-231E-4F3D-952F-16360498D555}"/>
          </ac:spMkLst>
        </pc:spChg>
      </pc:sldChg>
    </pc:docChg>
  </pc:docChgLst>
  <pc:docChgLst>
    <pc:chgData name="Panagiotis Apostolellis" userId="1b6c934f-d8c5-473c-9f45-0ec952064abc" providerId="ADAL" clId="{68E1DA32-E061-4069-A7AE-A898D5532CB4}"/>
    <pc:docChg chg="undo custSel addSld delSld modSld sldOrd">
      <pc:chgData name="Panagiotis Apostolellis" userId="1b6c934f-d8c5-473c-9f45-0ec952064abc" providerId="ADAL" clId="{68E1DA32-E061-4069-A7AE-A898D5532CB4}" dt="2018-01-30T15:56:34.847" v="994" actId="27636"/>
      <pc:docMkLst>
        <pc:docMk/>
      </pc:docMkLst>
      <pc:sldChg chg="modSp">
        <pc:chgData name="Panagiotis Apostolellis" userId="1b6c934f-d8c5-473c-9f45-0ec952064abc" providerId="ADAL" clId="{68E1DA32-E061-4069-A7AE-A898D5532CB4}" dt="2018-01-29T23:08:20.971" v="20" actId="20577"/>
        <pc:sldMkLst>
          <pc:docMk/>
          <pc:sldMk cId="203407416" sldId="269"/>
        </pc:sldMkLst>
        <pc:spChg chg="mod">
          <ac:chgData name="Panagiotis Apostolellis" userId="1b6c934f-d8c5-473c-9f45-0ec952064abc" providerId="ADAL" clId="{68E1DA32-E061-4069-A7AE-A898D5532CB4}" dt="2018-01-29T23:08:14.089" v="12" actId="20577"/>
          <ac:spMkLst>
            <pc:docMk/>
            <pc:sldMk cId="203407416" sldId="269"/>
            <ac:spMk id="2" creationId="{5766E5E4-9610-462F-904A-B500274C5C3D}"/>
          </ac:spMkLst>
        </pc:spChg>
        <pc:spChg chg="mod">
          <ac:chgData name="Panagiotis Apostolellis" userId="1b6c934f-d8c5-473c-9f45-0ec952064abc" providerId="ADAL" clId="{68E1DA32-E061-4069-A7AE-A898D5532CB4}" dt="2018-01-29T23:08:20.971" v="20" actId="20577"/>
          <ac:spMkLst>
            <pc:docMk/>
            <pc:sldMk cId="203407416" sldId="269"/>
            <ac:spMk id="3" creationId="{3D766791-3667-40B9-BE78-4207513557D9}"/>
          </ac:spMkLst>
        </pc:spChg>
      </pc:sldChg>
      <pc:sldChg chg="modSp">
        <pc:chgData name="Panagiotis Apostolellis" userId="1b6c934f-d8c5-473c-9f45-0ec952064abc" providerId="ADAL" clId="{68E1DA32-E061-4069-A7AE-A898D5532CB4}" dt="2018-01-30T15:56:34.847" v="994" actId="27636"/>
        <pc:sldMkLst>
          <pc:docMk/>
          <pc:sldMk cId="3300475707" sldId="298"/>
        </pc:sldMkLst>
        <pc:spChg chg="mod">
          <ac:chgData name="Panagiotis Apostolellis" userId="1b6c934f-d8c5-473c-9f45-0ec952064abc" providerId="ADAL" clId="{68E1DA32-E061-4069-A7AE-A898D5532CB4}" dt="2018-01-30T15:55:44.908" v="933" actId="14100"/>
          <ac:spMkLst>
            <pc:docMk/>
            <pc:sldMk cId="3300475707" sldId="298"/>
            <ac:spMk id="2" creationId="{CAAC2D9B-EC41-45BE-AD02-919F108E2C7D}"/>
          </ac:spMkLst>
        </pc:spChg>
        <pc:spChg chg="mod">
          <ac:chgData name="Panagiotis Apostolellis" userId="1b6c934f-d8c5-473c-9f45-0ec952064abc" providerId="ADAL" clId="{68E1DA32-E061-4069-A7AE-A898D5532CB4}" dt="2018-01-30T15:56:34.847" v="994" actId="27636"/>
          <ac:spMkLst>
            <pc:docMk/>
            <pc:sldMk cId="3300475707" sldId="298"/>
            <ac:spMk id="3" creationId="{83BB14BB-76D3-4CC2-98FF-36E83DA208D2}"/>
          </ac:spMkLst>
        </pc:spChg>
      </pc:sldChg>
      <pc:sldChg chg="addSp delSp modSp ord delAnim modAnim">
        <pc:chgData name="Panagiotis Apostolellis" userId="1b6c934f-d8c5-473c-9f45-0ec952064abc" providerId="ADAL" clId="{68E1DA32-E061-4069-A7AE-A898D5532CB4}" dt="2018-01-29T23:39:57.648" v="638" actId="947"/>
        <pc:sldMkLst>
          <pc:docMk/>
          <pc:sldMk cId="2185819902" sldId="299"/>
        </pc:sldMkLst>
        <pc:spChg chg="mod">
          <ac:chgData name="Panagiotis Apostolellis" userId="1b6c934f-d8c5-473c-9f45-0ec952064abc" providerId="ADAL" clId="{68E1DA32-E061-4069-A7AE-A898D5532CB4}" dt="2018-01-29T23:39:57.648" v="638" actId="947"/>
          <ac:spMkLst>
            <pc:docMk/>
            <pc:sldMk cId="2185819902" sldId="299"/>
            <ac:spMk id="2" creationId="{5F584ADC-2CD6-417E-ABC4-EEB8BEB24AA8}"/>
          </ac:spMkLst>
        </pc:spChg>
        <pc:spChg chg="mod">
          <ac:chgData name="Panagiotis Apostolellis" userId="1b6c934f-d8c5-473c-9f45-0ec952064abc" providerId="ADAL" clId="{68E1DA32-E061-4069-A7AE-A898D5532CB4}" dt="2018-01-29T23:09:42.923" v="34" actId="947"/>
          <ac:spMkLst>
            <pc:docMk/>
            <pc:sldMk cId="2185819902" sldId="299"/>
            <ac:spMk id="3" creationId="{481593BC-5340-4157-80A6-FDC6B4089FB4}"/>
          </ac:spMkLst>
        </pc:spChg>
        <pc:spChg chg="del mod">
          <ac:chgData name="Panagiotis Apostolellis" userId="1b6c934f-d8c5-473c-9f45-0ec952064abc" providerId="ADAL" clId="{68E1DA32-E061-4069-A7AE-A898D5532CB4}" dt="2018-01-29T23:09:40.017" v="33" actId="478"/>
          <ac:spMkLst>
            <pc:docMk/>
            <pc:sldMk cId="2185819902" sldId="299"/>
            <ac:spMk id="4" creationId="{D92E90A2-5FD4-448E-A50F-F3419221A928}"/>
          </ac:spMkLst>
        </pc:spChg>
        <pc:spChg chg="del">
          <ac:chgData name="Panagiotis Apostolellis" userId="1b6c934f-d8c5-473c-9f45-0ec952064abc" providerId="ADAL" clId="{68E1DA32-E061-4069-A7AE-A898D5532CB4}" dt="2018-01-29T23:09:55.954" v="35" actId="478"/>
          <ac:spMkLst>
            <pc:docMk/>
            <pc:sldMk cId="2185819902" sldId="299"/>
            <ac:spMk id="5" creationId="{6C0337D3-C7D4-41AF-BA24-5A25F304D599}"/>
          </ac:spMkLst>
        </pc:spChg>
        <pc:spChg chg="del">
          <ac:chgData name="Panagiotis Apostolellis" userId="1b6c934f-d8c5-473c-9f45-0ec952064abc" providerId="ADAL" clId="{68E1DA32-E061-4069-A7AE-A898D5532CB4}" dt="2018-01-29T23:09:59.432" v="36" actId="478"/>
          <ac:spMkLst>
            <pc:docMk/>
            <pc:sldMk cId="2185819902" sldId="299"/>
            <ac:spMk id="8" creationId="{8B3A0F95-AC52-4A01-B000-C3BCC6595044}"/>
          </ac:spMkLst>
        </pc:spChg>
        <pc:spChg chg="del">
          <ac:chgData name="Panagiotis Apostolellis" userId="1b6c934f-d8c5-473c-9f45-0ec952064abc" providerId="ADAL" clId="{68E1DA32-E061-4069-A7AE-A898D5532CB4}" dt="2018-01-29T23:09:55.954" v="35" actId="478"/>
          <ac:spMkLst>
            <pc:docMk/>
            <pc:sldMk cId="2185819902" sldId="299"/>
            <ac:spMk id="10" creationId="{972B1332-DE36-48C7-9199-7D284E8891D9}"/>
          </ac:spMkLst>
        </pc:spChg>
        <pc:spChg chg="del">
          <ac:chgData name="Panagiotis Apostolellis" userId="1b6c934f-d8c5-473c-9f45-0ec952064abc" providerId="ADAL" clId="{68E1DA32-E061-4069-A7AE-A898D5532CB4}" dt="2018-01-29T23:09:55.954" v="35" actId="478"/>
          <ac:spMkLst>
            <pc:docMk/>
            <pc:sldMk cId="2185819902" sldId="299"/>
            <ac:spMk id="11" creationId="{88E88C4B-0155-4A45-9AA4-F1138D63FD0A}"/>
          </ac:spMkLst>
        </pc:spChg>
        <pc:spChg chg="add mod">
          <ac:chgData name="Panagiotis Apostolellis" userId="1b6c934f-d8c5-473c-9f45-0ec952064abc" providerId="ADAL" clId="{68E1DA32-E061-4069-A7AE-A898D5532CB4}" dt="2018-01-29T23:17:01.223" v="97" actId="255"/>
          <ac:spMkLst>
            <pc:docMk/>
            <pc:sldMk cId="2185819902" sldId="299"/>
            <ac:spMk id="15" creationId="{0B8A094D-7878-4225-B090-327553B967A7}"/>
          </ac:spMkLst>
        </pc:spChg>
        <pc:spChg chg="add mod">
          <ac:chgData name="Panagiotis Apostolellis" userId="1b6c934f-d8c5-473c-9f45-0ec952064abc" providerId="ADAL" clId="{68E1DA32-E061-4069-A7AE-A898D5532CB4}" dt="2018-01-29T23:17:05.262" v="98" actId="1076"/>
          <ac:spMkLst>
            <pc:docMk/>
            <pc:sldMk cId="2185819902" sldId="299"/>
            <ac:spMk id="18" creationId="{99F61937-A055-45E2-AC72-99025C99F00A}"/>
          </ac:spMkLst>
        </pc:spChg>
        <pc:graphicFrameChg chg="del mod">
          <ac:chgData name="Panagiotis Apostolellis" userId="1b6c934f-d8c5-473c-9f45-0ec952064abc" providerId="ADAL" clId="{68E1DA32-E061-4069-A7AE-A898D5532CB4}" dt="2018-01-29T23:09:55.954" v="35" actId="478"/>
          <ac:graphicFrameMkLst>
            <pc:docMk/>
            <pc:sldMk cId="2185819902" sldId="299"/>
            <ac:graphicFrameMk id="6" creationId="{573369B7-098D-43E6-B950-955B5D24341B}"/>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3" creationId="{651F4B09-4312-43F4-95DF-9EE61F0BA647}"/>
          </ac:graphicFrameMkLst>
        </pc:graphicFrameChg>
        <pc:graphicFrameChg chg="del mod">
          <ac:chgData name="Panagiotis Apostolellis" userId="1b6c934f-d8c5-473c-9f45-0ec952064abc" providerId="ADAL" clId="{68E1DA32-E061-4069-A7AE-A898D5532CB4}" dt="2018-01-29T23:09:55.954" v="35" actId="478"/>
          <ac:graphicFrameMkLst>
            <pc:docMk/>
            <pc:sldMk cId="2185819902" sldId="299"/>
            <ac:graphicFrameMk id="14" creationId="{299CFED5-627D-469A-9A1E-CD0116715942}"/>
          </ac:graphicFrameMkLst>
        </pc:graphicFrameChg>
        <pc:picChg chg="del">
          <ac:chgData name="Panagiotis Apostolellis" userId="1b6c934f-d8c5-473c-9f45-0ec952064abc" providerId="ADAL" clId="{68E1DA32-E061-4069-A7AE-A898D5532CB4}" dt="2018-01-29T23:09:55.954" v="35" actId="478"/>
          <ac:picMkLst>
            <pc:docMk/>
            <pc:sldMk cId="2185819902" sldId="299"/>
            <ac:picMk id="1026" creationId="{BFF2F101-0B15-468F-985B-47F9DDD95849}"/>
          </ac:picMkLst>
        </pc:picChg>
        <pc:picChg chg="add del">
          <ac:chgData name="Panagiotis Apostolellis" userId="1b6c934f-d8c5-473c-9f45-0ec952064abc" providerId="ADAL" clId="{68E1DA32-E061-4069-A7AE-A898D5532CB4}" dt="2018-01-29T23:15:46.705" v="73" actId="947"/>
          <ac:picMkLst>
            <pc:docMk/>
            <pc:sldMk cId="2185819902" sldId="299"/>
            <ac:picMk id="1030" creationId="{1898127A-F514-4B0C-BE6D-8418D10CF514}"/>
          </ac:picMkLst>
        </pc:picChg>
        <pc:picChg chg="add mod modCrop">
          <ac:chgData name="Panagiotis Apostolellis" userId="1b6c934f-d8c5-473c-9f45-0ec952064abc" providerId="ADAL" clId="{68E1DA32-E061-4069-A7AE-A898D5532CB4}" dt="2018-01-29T23:17:06.657" v="99" actId="1076"/>
          <ac:picMkLst>
            <pc:docMk/>
            <pc:sldMk cId="2185819902" sldId="299"/>
            <ac:picMk id="1032" creationId="{56D18E60-282F-414F-90D7-9F563436C5B9}"/>
          </ac:picMkLst>
        </pc:picChg>
      </pc:sldChg>
      <pc:sldChg chg="addSp delSp modSp add mod setBg">
        <pc:chgData name="Panagiotis Apostolellis" userId="1b6c934f-d8c5-473c-9f45-0ec952064abc" providerId="ADAL" clId="{68E1DA32-E061-4069-A7AE-A898D5532CB4}" dt="2018-01-29T23:32:28.163" v="508" actId="14100"/>
        <pc:sldMkLst>
          <pc:docMk/>
          <pc:sldMk cId="3215546866" sldId="306"/>
        </pc:sldMkLst>
        <pc:spChg chg="mod">
          <ac:chgData name="Panagiotis Apostolellis" userId="1b6c934f-d8c5-473c-9f45-0ec952064abc" providerId="ADAL" clId="{68E1DA32-E061-4069-A7AE-A898D5532CB4}" dt="2018-01-29T23:28:55.615" v="375" actId="255"/>
          <ac:spMkLst>
            <pc:docMk/>
            <pc:sldMk cId="3215546866" sldId="306"/>
            <ac:spMk id="2" creationId="{430F160A-ED7B-4031-9B8E-F692142C71DC}"/>
          </ac:spMkLst>
        </pc:spChg>
        <pc:spChg chg="mod">
          <ac:chgData name="Panagiotis Apostolellis" userId="1b6c934f-d8c5-473c-9f45-0ec952064abc" providerId="ADAL" clId="{68E1DA32-E061-4069-A7AE-A898D5532CB4}" dt="2018-01-29T23:32:28.163" v="508" actId="14100"/>
          <ac:spMkLst>
            <pc:docMk/>
            <pc:sldMk cId="3215546866" sldId="306"/>
            <ac:spMk id="3" creationId="{317F7264-252D-4019-952D-2D1199BDD98D}"/>
          </ac:spMkLst>
        </pc:spChg>
        <pc:spChg chg="add del">
          <ac:chgData name="Panagiotis Apostolellis" userId="1b6c934f-d8c5-473c-9f45-0ec952064abc" providerId="ADAL" clId="{68E1DA32-E061-4069-A7AE-A898D5532CB4}" dt="2018-01-29T23:28:41.193" v="374" actId="26606"/>
          <ac:spMkLst>
            <pc:docMk/>
            <pc:sldMk cId="3215546866" sldId="306"/>
            <ac:spMk id="71" creationId="{B5C3FE1E-0A7F-41BE-A568-1BF85E2E8DD8}"/>
          </ac:spMkLst>
        </pc:spChg>
        <pc:spChg chg="add">
          <ac:chgData name="Panagiotis Apostolellis" userId="1b6c934f-d8c5-473c-9f45-0ec952064abc" providerId="ADAL" clId="{68E1DA32-E061-4069-A7AE-A898D5532CB4}" dt="2018-01-29T23:28:41.193" v="374" actId="26606"/>
          <ac:spMkLst>
            <pc:docMk/>
            <pc:sldMk cId="3215546866" sldId="306"/>
            <ac:spMk id="135" creationId="{07CEFFDD-605F-41E2-8017-6484074C5CAA}"/>
          </ac:spMkLst>
        </pc:spChg>
        <pc:picChg chg="add mod ord">
          <ac:chgData name="Panagiotis Apostolellis" userId="1b6c934f-d8c5-473c-9f45-0ec952064abc" providerId="ADAL" clId="{68E1DA32-E061-4069-A7AE-A898D5532CB4}" dt="2018-01-29T23:29:58.851" v="418" actId="14100"/>
          <ac:picMkLst>
            <pc:docMk/>
            <pc:sldMk cId="3215546866" sldId="306"/>
            <ac:picMk id="4098" creationId="{00EE4CEC-2E2C-403C-AF14-87788E731DB0}"/>
          </ac:picMkLst>
        </pc:picChg>
      </pc:sldChg>
      <pc:sldChg chg="add ord">
        <pc:chgData name="Panagiotis Apostolellis" userId="1b6c934f-d8c5-473c-9f45-0ec952064abc" providerId="ADAL" clId="{68E1DA32-E061-4069-A7AE-A898D5532CB4}" dt="2018-01-30T15:26:10.690" v="640" actId="27636"/>
        <pc:sldMkLst>
          <pc:docMk/>
          <pc:sldMk cId="2961945424" sldId="310"/>
        </pc:sldMkLst>
      </pc:sldChg>
      <pc:sldChg chg="add ord">
        <pc:chgData name="Panagiotis Apostolellis" userId="1b6c934f-d8c5-473c-9f45-0ec952064abc" providerId="ADAL" clId="{68E1DA32-E061-4069-A7AE-A898D5532CB4}" dt="2018-01-30T15:26:10.690" v="640" actId="27636"/>
        <pc:sldMkLst>
          <pc:docMk/>
          <pc:sldMk cId="2179588386"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62380-0DE7-47F8-B35C-F59C95DAA4C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E82FD5F-03CF-41D9-82FF-2389E2208DA8}">
      <dgm:prSet phldrT="[Text]"/>
      <dgm:spPr/>
      <dgm:t>
        <a:bodyPr/>
        <a:lstStyle/>
        <a:p>
          <a:r>
            <a:rPr lang="en-US" dirty="0"/>
            <a:t>Example 1</a:t>
          </a:r>
        </a:p>
      </dgm:t>
    </dgm:pt>
    <dgm:pt modelId="{DBAD25B7-3D66-4CC9-835F-5373D1F6582D}" type="parTrans" cxnId="{28E7AE9C-E51D-4228-96A5-B4B2DBC0A4C7}">
      <dgm:prSet/>
      <dgm:spPr/>
      <dgm:t>
        <a:bodyPr/>
        <a:lstStyle/>
        <a:p>
          <a:endParaRPr lang="en-US"/>
        </a:p>
      </dgm:t>
    </dgm:pt>
    <dgm:pt modelId="{E23D5BAC-EDC0-4B4A-891E-C0AAA1B4518B}" type="sibTrans" cxnId="{28E7AE9C-E51D-4228-96A5-B4B2DBC0A4C7}">
      <dgm:prSet/>
      <dgm:spPr/>
      <dgm:t>
        <a:bodyPr/>
        <a:lstStyle/>
        <a:p>
          <a:endParaRPr lang="en-US"/>
        </a:p>
      </dgm:t>
    </dgm:pt>
    <dgm:pt modelId="{343A4882-4306-4D5C-8F2B-D523B1130966}">
      <dgm:prSet phldrT="[Text]"/>
      <dgm:spPr/>
      <dgm:t>
        <a:bodyPr/>
        <a:lstStyle/>
        <a:p>
          <a:r>
            <a:rPr lang="en-US" dirty="0"/>
            <a:t>get some user input (input)</a:t>
          </a:r>
        </a:p>
      </dgm:t>
    </dgm:pt>
    <dgm:pt modelId="{63DE7B01-3CCD-4F7D-8519-F7F37890837E}" type="parTrans" cxnId="{D86C0319-18D1-4195-92B5-FE88D9BBE962}">
      <dgm:prSet/>
      <dgm:spPr/>
      <dgm:t>
        <a:bodyPr/>
        <a:lstStyle/>
        <a:p>
          <a:endParaRPr lang="en-US"/>
        </a:p>
      </dgm:t>
    </dgm:pt>
    <dgm:pt modelId="{94C340C5-16BC-4D94-8C7F-CDB00741A416}" type="sibTrans" cxnId="{D86C0319-18D1-4195-92B5-FE88D9BBE962}">
      <dgm:prSet/>
      <dgm:spPr/>
      <dgm:t>
        <a:bodyPr/>
        <a:lstStyle/>
        <a:p>
          <a:endParaRPr lang="en-US"/>
        </a:p>
      </dgm:t>
    </dgm:pt>
    <dgm:pt modelId="{AA4CAA2F-85D2-47C3-99FA-308FF557CBBF}">
      <dgm:prSet phldrT="[Text]"/>
      <dgm:spPr/>
      <dgm:t>
        <a:bodyPr/>
        <a:lstStyle/>
        <a:p>
          <a:r>
            <a:rPr lang="en-US" dirty="0"/>
            <a:t>Example 2</a:t>
          </a:r>
        </a:p>
      </dgm:t>
    </dgm:pt>
    <dgm:pt modelId="{FFAA2F43-49E9-4735-A069-7634A11BD744}" type="parTrans" cxnId="{E6A5BECC-2E1B-4A4B-B8DC-507731A11B7A}">
      <dgm:prSet/>
      <dgm:spPr/>
      <dgm:t>
        <a:bodyPr/>
        <a:lstStyle/>
        <a:p>
          <a:endParaRPr lang="en-US"/>
        </a:p>
      </dgm:t>
    </dgm:pt>
    <dgm:pt modelId="{37F798E6-6951-4177-9CB3-3D1228933DFB}" type="sibTrans" cxnId="{E6A5BECC-2E1B-4A4B-B8DC-507731A11B7A}">
      <dgm:prSet/>
      <dgm:spPr/>
      <dgm:t>
        <a:bodyPr/>
        <a:lstStyle/>
        <a:p>
          <a:endParaRPr lang="en-US"/>
        </a:p>
      </dgm:t>
    </dgm:pt>
    <dgm:pt modelId="{0EAF7411-2011-4EA2-BAA7-4D04B64D228D}">
      <dgm:prSet phldrT="[Text]"/>
      <dgm:spPr/>
      <dgm:t>
        <a:bodyPr/>
        <a:lstStyle/>
        <a:p>
          <a:r>
            <a:rPr lang="en-US" dirty="0"/>
            <a:t>get some user input (input)</a:t>
          </a:r>
        </a:p>
      </dgm:t>
    </dgm:pt>
    <dgm:pt modelId="{CC84E0A1-F6B8-4AA0-83C3-5E84A77AA3B8}" type="parTrans" cxnId="{B98F55A9-6473-4D7C-B303-052EDDB9D900}">
      <dgm:prSet/>
      <dgm:spPr/>
      <dgm:t>
        <a:bodyPr/>
        <a:lstStyle/>
        <a:p>
          <a:endParaRPr lang="en-US"/>
        </a:p>
      </dgm:t>
    </dgm:pt>
    <dgm:pt modelId="{DE640F90-1B74-4936-9952-029385C16CE5}" type="sibTrans" cxnId="{B98F55A9-6473-4D7C-B303-052EDDB9D900}">
      <dgm:prSet/>
      <dgm:spPr/>
      <dgm:t>
        <a:bodyPr/>
        <a:lstStyle/>
        <a:p>
          <a:endParaRPr lang="en-US"/>
        </a:p>
      </dgm:t>
    </dgm:pt>
    <dgm:pt modelId="{4618FC0B-DDE5-4A92-9610-D314193A75E1}">
      <dgm:prSet phldrT="[Text]"/>
      <dgm:spPr/>
      <dgm:t>
        <a:bodyPr/>
        <a:lstStyle/>
        <a:p>
          <a:r>
            <a:rPr lang="en-US" dirty="0"/>
            <a:t>Convert it to an integer (</a:t>
          </a:r>
          <a:r>
            <a:rPr lang="en-US" dirty="0" err="1"/>
            <a:t>int</a:t>
          </a:r>
          <a:r>
            <a:rPr lang="en-US" dirty="0"/>
            <a:t>)</a:t>
          </a:r>
        </a:p>
      </dgm:t>
    </dgm:pt>
    <dgm:pt modelId="{ABB3BAA5-9A45-425E-A6C3-49A128EADEAA}" type="parTrans" cxnId="{6122C9B2-BFC3-40ED-BE96-F4E46AE9D906}">
      <dgm:prSet/>
      <dgm:spPr/>
      <dgm:t>
        <a:bodyPr/>
        <a:lstStyle/>
        <a:p>
          <a:endParaRPr lang="en-US"/>
        </a:p>
      </dgm:t>
    </dgm:pt>
    <dgm:pt modelId="{CEF4DE49-42B0-4071-99C9-5B1BEDDA3278}" type="sibTrans" cxnId="{6122C9B2-BFC3-40ED-BE96-F4E46AE9D906}">
      <dgm:prSet/>
      <dgm:spPr/>
      <dgm:t>
        <a:bodyPr/>
        <a:lstStyle/>
        <a:p>
          <a:endParaRPr lang="en-US"/>
        </a:p>
      </dgm:t>
    </dgm:pt>
    <dgm:pt modelId="{8B9665AB-F575-4F89-A657-09F7841A0301}">
      <dgm:prSet phldrT="[Text]"/>
      <dgm:spPr/>
      <dgm:t>
        <a:bodyPr/>
        <a:lstStyle/>
        <a:p>
          <a:r>
            <a:rPr lang="en-US" dirty="0"/>
            <a:t>find the absolute value (abs)</a:t>
          </a:r>
        </a:p>
      </dgm:t>
    </dgm:pt>
    <dgm:pt modelId="{9B24B25D-D85B-4EFC-8A7F-5E446EDCEC5D}" type="parTrans" cxnId="{4C73A4C4-FCA3-4219-B03C-F16F052754E0}">
      <dgm:prSet/>
      <dgm:spPr/>
      <dgm:t>
        <a:bodyPr/>
        <a:lstStyle/>
        <a:p>
          <a:endParaRPr lang="en-US"/>
        </a:p>
      </dgm:t>
    </dgm:pt>
    <dgm:pt modelId="{760F3700-2F6A-4469-9208-C161F3D8A805}" type="sibTrans" cxnId="{4C73A4C4-FCA3-4219-B03C-F16F052754E0}">
      <dgm:prSet/>
      <dgm:spPr/>
      <dgm:t>
        <a:bodyPr/>
        <a:lstStyle/>
        <a:p>
          <a:endParaRPr lang="en-US"/>
        </a:p>
      </dgm:t>
    </dgm:pt>
    <dgm:pt modelId="{12CF28F1-7CF1-40E5-AA52-4AD5214529BA}">
      <dgm:prSet phldrT="[Text]"/>
      <dgm:spPr/>
      <dgm:t>
        <a:bodyPr/>
        <a:lstStyle/>
        <a:p>
          <a:r>
            <a:rPr lang="en-US" dirty="0"/>
            <a:t>and then print the result (print)</a:t>
          </a:r>
        </a:p>
      </dgm:t>
    </dgm:pt>
    <dgm:pt modelId="{00C1F2B6-72BC-4F8D-A700-8DCEF72B2214}" type="parTrans" cxnId="{DFC1BCDD-16E8-4D42-BF14-0C61332BCB3C}">
      <dgm:prSet/>
      <dgm:spPr/>
      <dgm:t>
        <a:bodyPr/>
        <a:lstStyle/>
        <a:p>
          <a:endParaRPr lang="en-US"/>
        </a:p>
      </dgm:t>
    </dgm:pt>
    <dgm:pt modelId="{F92ECFA5-BC1C-4496-A0F8-4FB3EB6AE755}" type="sibTrans" cxnId="{DFC1BCDD-16E8-4D42-BF14-0C61332BCB3C}">
      <dgm:prSet/>
      <dgm:spPr/>
      <dgm:t>
        <a:bodyPr/>
        <a:lstStyle/>
        <a:p>
          <a:endParaRPr lang="en-US"/>
        </a:p>
      </dgm:t>
    </dgm:pt>
    <dgm:pt modelId="{C8006E7A-00B8-45F0-8D33-967BEF8B6B6B}">
      <dgm:prSet phldrT="[Text]"/>
      <dgm:spPr/>
      <dgm:t>
        <a:bodyPr/>
        <a:lstStyle/>
        <a:p>
          <a:r>
            <a:rPr lang="en-US" dirty="0"/>
            <a:t>replace b’s with a’s (replace)</a:t>
          </a:r>
        </a:p>
      </dgm:t>
    </dgm:pt>
    <dgm:pt modelId="{F84A44C2-E37B-4CE2-A333-799DFDD1B3FF}" type="parTrans" cxnId="{7E60C57B-818A-411D-9DDC-ACD8112046A8}">
      <dgm:prSet/>
      <dgm:spPr/>
      <dgm:t>
        <a:bodyPr/>
        <a:lstStyle/>
        <a:p>
          <a:endParaRPr lang="en-US"/>
        </a:p>
      </dgm:t>
    </dgm:pt>
    <dgm:pt modelId="{124749EF-E447-433C-9C3A-8854105C0AD9}" type="sibTrans" cxnId="{7E60C57B-818A-411D-9DDC-ACD8112046A8}">
      <dgm:prSet/>
      <dgm:spPr/>
      <dgm:t>
        <a:bodyPr/>
        <a:lstStyle/>
        <a:p>
          <a:endParaRPr lang="en-US"/>
        </a:p>
      </dgm:t>
    </dgm:pt>
    <dgm:pt modelId="{9908BE93-826C-4B68-B28F-C089A4E9DE89}">
      <dgm:prSet phldrT="[Text]"/>
      <dgm:spPr/>
      <dgm:t>
        <a:bodyPr/>
        <a:lstStyle/>
        <a:p>
          <a:r>
            <a:rPr lang="en-US" dirty="0"/>
            <a:t>lowercase it (lower), and</a:t>
          </a:r>
        </a:p>
      </dgm:t>
    </dgm:pt>
    <dgm:pt modelId="{56F7815C-FE8F-47B5-8E11-A651DB8AB16A}" type="parTrans" cxnId="{8A52C737-C916-4942-841F-D7A4319D13C6}">
      <dgm:prSet/>
      <dgm:spPr/>
      <dgm:t>
        <a:bodyPr/>
        <a:lstStyle/>
        <a:p>
          <a:endParaRPr lang="en-US"/>
        </a:p>
      </dgm:t>
    </dgm:pt>
    <dgm:pt modelId="{6DF6BD41-4826-4B56-968F-8EFDBA04E580}" type="sibTrans" cxnId="{8A52C737-C916-4942-841F-D7A4319D13C6}">
      <dgm:prSet/>
      <dgm:spPr/>
      <dgm:t>
        <a:bodyPr/>
        <a:lstStyle/>
        <a:p>
          <a:endParaRPr lang="en-US"/>
        </a:p>
      </dgm:t>
    </dgm:pt>
    <dgm:pt modelId="{AAEE7AB6-1042-4FBE-A669-CCF124A5B39F}">
      <dgm:prSet phldrT="[Text]"/>
      <dgm:spPr/>
      <dgm:t>
        <a:bodyPr/>
        <a:lstStyle/>
        <a:p>
          <a:r>
            <a:rPr lang="en-US" dirty="0"/>
            <a:t>count the number of a’s (count).</a:t>
          </a:r>
        </a:p>
      </dgm:t>
    </dgm:pt>
    <dgm:pt modelId="{2BBF9031-F077-47C1-BF1B-E62DD697ECB9}" type="parTrans" cxnId="{C500CEE4-34FC-4198-B85B-102B302B0E07}">
      <dgm:prSet/>
      <dgm:spPr/>
      <dgm:t>
        <a:bodyPr/>
        <a:lstStyle/>
        <a:p>
          <a:endParaRPr lang="en-US"/>
        </a:p>
      </dgm:t>
    </dgm:pt>
    <dgm:pt modelId="{AA87205C-99F8-4703-9378-3B75FCC6A3BA}" type="sibTrans" cxnId="{C500CEE4-34FC-4198-B85B-102B302B0E07}">
      <dgm:prSet/>
      <dgm:spPr/>
      <dgm:t>
        <a:bodyPr/>
        <a:lstStyle/>
        <a:p>
          <a:endParaRPr lang="en-US"/>
        </a:p>
      </dgm:t>
    </dgm:pt>
    <dgm:pt modelId="{1A9F57CF-DBB7-4E81-9763-2C1D1C533843}" type="pres">
      <dgm:prSet presAssocID="{4A562380-0DE7-47F8-B35C-F59C95DAA4CF}" presName="Name0" presStyleCnt="0">
        <dgm:presLayoutVars>
          <dgm:dir/>
          <dgm:animLvl val="lvl"/>
          <dgm:resizeHandles val="exact"/>
        </dgm:presLayoutVars>
      </dgm:prSet>
      <dgm:spPr/>
    </dgm:pt>
    <dgm:pt modelId="{8DDF09D1-85B0-47A0-939F-CDC8E94CA817}" type="pres">
      <dgm:prSet presAssocID="{4E82FD5F-03CF-41D9-82FF-2389E2208DA8}" presName="linNode" presStyleCnt="0"/>
      <dgm:spPr/>
    </dgm:pt>
    <dgm:pt modelId="{43A9BA8C-087A-4AD5-B5D5-39982BC97E13}" type="pres">
      <dgm:prSet presAssocID="{4E82FD5F-03CF-41D9-82FF-2389E2208DA8}" presName="parTx" presStyleLbl="revTx" presStyleIdx="0" presStyleCnt="2">
        <dgm:presLayoutVars>
          <dgm:chMax val="1"/>
          <dgm:bulletEnabled val="1"/>
        </dgm:presLayoutVars>
      </dgm:prSet>
      <dgm:spPr/>
    </dgm:pt>
    <dgm:pt modelId="{6683DC3E-CA72-4B0A-A74A-A7F1C4656BB7}" type="pres">
      <dgm:prSet presAssocID="{4E82FD5F-03CF-41D9-82FF-2389E2208DA8}" presName="bracket" presStyleLbl="parChTrans1D1" presStyleIdx="0" presStyleCnt="2"/>
      <dgm:spPr/>
    </dgm:pt>
    <dgm:pt modelId="{4108C0BB-2E38-4B11-AE83-080A8E083CE4}" type="pres">
      <dgm:prSet presAssocID="{4E82FD5F-03CF-41D9-82FF-2389E2208DA8}" presName="spH" presStyleCnt="0"/>
      <dgm:spPr/>
    </dgm:pt>
    <dgm:pt modelId="{9F9FC85E-86F5-4925-97BF-A576AD0D671F}" type="pres">
      <dgm:prSet presAssocID="{4E82FD5F-03CF-41D9-82FF-2389E2208DA8}" presName="desTx" presStyleLbl="node1" presStyleIdx="0" presStyleCnt="2">
        <dgm:presLayoutVars>
          <dgm:bulletEnabled val="1"/>
        </dgm:presLayoutVars>
      </dgm:prSet>
      <dgm:spPr/>
    </dgm:pt>
    <dgm:pt modelId="{C00D281F-7762-425A-A463-4884ECBA4A02}" type="pres">
      <dgm:prSet presAssocID="{E23D5BAC-EDC0-4B4A-891E-C0AAA1B4518B}" presName="spV" presStyleCnt="0"/>
      <dgm:spPr/>
    </dgm:pt>
    <dgm:pt modelId="{0E7434A8-D277-4196-8423-1FD54C940398}" type="pres">
      <dgm:prSet presAssocID="{AA4CAA2F-85D2-47C3-99FA-308FF557CBBF}" presName="linNode" presStyleCnt="0"/>
      <dgm:spPr/>
    </dgm:pt>
    <dgm:pt modelId="{0B564CB4-055D-4D88-98DE-97ECBFE59135}" type="pres">
      <dgm:prSet presAssocID="{AA4CAA2F-85D2-47C3-99FA-308FF557CBBF}" presName="parTx" presStyleLbl="revTx" presStyleIdx="1" presStyleCnt="2">
        <dgm:presLayoutVars>
          <dgm:chMax val="1"/>
          <dgm:bulletEnabled val="1"/>
        </dgm:presLayoutVars>
      </dgm:prSet>
      <dgm:spPr/>
    </dgm:pt>
    <dgm:pt modelId="{EB36AAE5-4242-4E41-9B0D-D3C44CCE5D54}" type="pres">
      <dgm:prSet presAssocID="{AA4CAA2F-85D2-47C3-99FA-308FF557CBBF}" presName="bracket" presStyleLbl="parChTrans1D1" presStyleIdx="1" presStyleCnt="2"/>
      <dgm:spPr/>
    </dgm:pt>
    <dgm:pt modelId="{4F9EBF17-9CA1-455B-9351-D9E6AC901D25}" type="pres">
      <dgm:prSet presAssocID="{AA4CAA2F-85D2-47C3-99FA-308FF557CBBF}" presName="spH" presStyleCnt="0"/>
      <dgm:spPr/>
    </dgm:pt>
    <dgm:pt modelId="{15B484EC-6916-43B2-8A8A-6D2CD19DF620}" type="pres">
      <dgm:prSet presAssocID="{AA4CAA2F-85D2-47C3-99FA-308FF557CBBF}" presName="desTx" presStyleLbl="node1" presStyleIdx="1" presStyleCnt="2">
        <dgm:presLayoutVars>
          <dgm:bulletEnabled val="1"/>
        </dgm:presLayoutVars>
      </dgm:prSet>
      <dgm:spPr/>
    </dgm:pt>
  </dgm:ptLst>
  <dgm:cxnLst>
    <dgm:cxn modelId="{D73BF216-B56B-4EE5-9923-65DCCF8B2362}" type="presOf" srcId="{C8006E7A-00B8-45F0-8D33-967BEF8B6B6B}" destId="{15B484EC-6916-43B2-8A8A-6D2CD19DF620}" srcOrd="0" destOrd="1" presId="urn:diagrams.loki3.com/BracketList"/>
    <dgm:cxn modelId="{D86C0319-18D1-4195-92B5-FE88D9BBE962}" srcId="{4E82FD5F-03CF-41D9-82FF-2389E2208DA8}" destId="{343A4882-4306-4D5C-8F2B-D523B1130966}" srcOrd="0" destOrd="0" parTransId="{63DE7B01-3CCD-4F7D-8519-F7F37890837E}" sibTransId="{94C340C5-16BC-4D94-8C7F-CDB00741A416}"/>
    <dgm:cxn modelId="{22B9BE20-4EAC-4E3E-8C3C-D98992A14A79}" type="presOf" srcId="{4E82FD5F-03CF-41D9-82FF-2389E2208DA8}" destId="{43A9BA8C-087A-4AD5-B5D5-39982BC97E13}" srcOrd="0" destOrd="0" presId="urn:diagrams.loki3.com/BracketList"/>
    <dgm:cxn modelId="{8A52C737-C916-4942-841F-D7A4319D13C6}" srcId="{AA4CAA2F-85D2-47C3-99FA-308FF557CBBF}" destId="{9908BE93-826C-4B68-B28F-C089A4E9DE89}" srcOrd="2" destOrd="0" parTransId="{56F7815C-FE8F-47B5-8E11-A651DB8AB16A}" sibTransId="{6DF6BD41-4826-4B56-968F-8EFDBA04E580}"/>
    <dgm:cxn modelId="{E56BE65E-C488-417E-A8A5-8879F9B10A95}" type="presOf" srcId="{0EAF7411-2011-4EA2-BAA7-4D04B64D228D}" destId="{15B484EC-6916-43B2-8A8A-6D2CD19DF620}" srcOrd="0" destOrd="0" presId="urn:diagrams.loki3.com/BracketList"/>
    <dgm:cxn modelId="{B3ED3069-F24D-460A-8DA9-D024D7C40372}" type="presOf" srcId="{4A562380-0DE7-47F8-B35C-F59C95DAA4CF}" destId="{1A9F57CF-DBB7-4E81-9763-2C1D1C533843}" srcOrd="0" destOrd="0" presId="urn:diagrams.loki3.com/BracketList"/>
    <dgm:cxn modelId="{7E60C57B-818A-411D-9DDC-ACD8112046A8}" srcId="{AA4CAA2F-85D2-47C3-99FA-308FF557CBBF}" destId="{C8006E7A-00B8-45F0-8D33-967BEF8B6B6B}" srcOrd="1" destOrd="0" parTransId="{F84A44C2-E37B-4CE2-A333-799DFDD1B3FF}" sibTransId="{124749EF-E447-433C-9C3A-8854105C0AD9}"/>
    <dgm:cxn modelId="{B538CA7B-DE81-45CF-9EAC-FF77A8984C17}" type="presOf" srcId="{AAEE7AB6-1042-4FBE-A669-CCF124A5B39F}" destId="{15B484EC-6916-43B2-8A8A-6D2CD19DF620}" srcOrd="0" destOrd="3" presId="urn:diagrams.loki3.com/BracketList"/>
    <dgm:cxn modelId="{28E7AE9C-E51D-4228-96A5-B4B2DBC0A4C7}" srcId="{4A562380-0DE7-47F8-B35C-F59C95DAA4CF}" destId="{4E82FD5F-03CF-41D9-82FF-2389E2208DA8}" srcOrd="0" destOrd="0" parTransId="{DBAD25B7-3D66-4CC9-835F-5373D1F6582D}" sibTransId="{E23D5BAC-EDC0-4B4A-891E-C0AAA1B4518B}"/>
    <dgm:cxn modelId="{F69FC9A3-8CBD-4C96-A705-093ACACEEED5}" type="presOf" srcId="{343A4882-4306-4D5C-8F2B-D523B1130966}" destId="{9F9FC85E-86F5-4925-97BF-A576AD0D671F}" srcOrd="0" destOrd="0" presId="urn:diagrams.loki3.com/BracketList"/>
    <dgm:cxn modelId="{30E54FA8-8135-49D1-9262-97DC60CA89D1}" type="presOf" srcId="{AA4CAA2F-85D2-47C3-99FA-308FF557CBBF}" destId="{0B564CB4-055D-4D88-98DE-97ECBFE59135}" srcOrd="0" destOrd="0" presId="urn:diagrams.loki3.com/BracketList"/>
    <dgm:cxn modelId="{B98F55A9-6473-4D7C-B303-052EDDB9D900}" srcId="{AA4CAA2F-85D2-47C3-99FA-308FF557CBBF}" destId="{0EAF7411-2011-4EA2-BAA7-4D04B64D228D}" srcOrd="0" destOrd="0" parTransId="{CC84E0A1-F6B8-4AA0-83C3-5E84A77AA3B8}" sibTransId="{DE640F90-1B74-4936-9952-029385C16CE5}"/>
    <dgm:cxn modelId="{90DBCBAE-4EAD-42BB-903D-CDFC21F7A878}" type="presOf" srcId="{8B9665AB-F575-4F89-A657-09F7841A0301}" destId="{9F9FC85E-86F5-4925-97BF-A576AD0D671F}" srcOrd="0" destOrd="2" presId="urn:diagrams.loki3.com/BracketList"/>
    <dgm:cxn modelId="{A80AB6B2-8B5C-47B7-AE8F-DCF9EC09275F}" type="presOf" srcId="{12CF28F1-7CF1-40E5-AA52-4AD5214529BA}" destId="{9F9FC85E-86F5-4925-97BF-A576AD0D671F}" srcOrd="0" destOrd="3" presId="urn:diagrams.loki3.com/BracketList"/>
    <dgm:cxn modelId="{6122C9B2-BFC3-40ED-BE96-F4E46AE9D906}" srcId="{4E82FD5F-03CF-41D9-82FF-2389E2208DA8}" destId="{4618FC0B-DDE5-4A92-9610-D314193A75E1}" srcOrd="1" destOrd="0" parTransId="{ABB3BAA5-9A45-425E-A6C3-49A128EADEAA}" sibTransId="{CEF4DE49-42B0-4071-99C9-5B1BEDDA3278}"/>
    <dgm:cxn modelId="{4C73A4C4-FCA3-4219-B03C-F16F052754E0}" srcId="{4E82FD5F-03CF-41D9-82FF-2389E2208DA8}" destId="{8B9665AB-F575-4F89-A657-09F7841A0301}" srcOrd="2" destOrd="0" parTransId="{9B24B25D-D85B-4EFC-8A7F-5E446EDCEC5D}" sibTransId="{760F3700-2F6A-4469-9208-C161F3D8A805}"/>
    <dgm:cxn modelId="{E6A5BECC-2E1B-4A4B-B8DC-507731A11B7A}" srcId="{4A562380-0DE7-47F8-B35C-F59C95DAA4CF}" destId="{AA4CAA2F-85D2-47C3-99FA-308FF557CBBF}" srcOrd="1" destOrd="0" parTransId="{FFAA2F43-49E9-4735-A069-7634A11BD744}" sibTransId="{37F798E6-6951-4177-9CB3-3D1228933DFB}"/>
    <dgm:cxn modelId="{DFC1BCDD-16E8-4D42-BF14-0C61332BCB3C}" srcId="{4E82FD5F-03CF-41D9-82FF-2389E2208DA8}" destId="{12CF28F1-7CF1-40E5-AA52-4AD5214529BA}" srcOrd="3" destOrd="0" parTransId="{00C1F2B6-72BC-4F8D-A700-8DCEF72B2214}" sibTransId="{F92ECFA5-BC1C-4496-A0F8-4FB3EB6AE755}"/>
    <dgm:cxn modelId="{C500CEE4-34FC-4198-B85B-102B302B0E07}" srcId="{AA4CAA2F-85D2-47C3-99FA-308FF557CBBF}" destId="{AAEE7AB6-1042-4FBE-A669-CCF124A5B39F}" srcOrd="3" destOrd="0" parTransId="{2BBF9031-F077-47C1-BF1B-E62DD697ECB9}" sibTransId="{AA87205C-99F8-4703-9378-3B75FCC6A3BA}"/>
    <dgm:cxn modelId="{D30F96F7-8EC0-40C7-8F2F-61786ECB12B2}" type="presOf" srcId="{4618FC0B-DDE5-4A92-9610-D314193A75E1}" destId="{9F9FC85E-86F5-4925-97BF-A576AD0D671F}" srcOrd="0" destOrd="1" presId="urn:diagrams.loki3.com/BracketList"/>
    <dgm:cxn modelId="{432A4CFD-DED8-4018-A46B-22973A5065C8}" type="presOf" srcId="{9908BE93-826C-4B68-B28F-C089A4E9DE89}" destId="{15B484EC-6916-43B2-8A8A-6D2CD19DF620}" srcOrd="0" destOrd="2" presId="urn:diagrams.loki3.com/BracketList"/>
    <dgm:cxn modelId="{39CCEFEE-557D-40E4-8B3E-CB27ADCFECEE}" type="presParOf" srcId="{1A9F57CF-DBB7-4E81-9763-2C1D1C533843}" destId="{8DDF09D1-85B0-47A0-939F-CDC8E94CA817}" srcOrd="0" destOrd="0" presId="urn:diagrams.loki3.com/BracketList"/>
    <dgm:cxn modelId="{9C52963B-16BB-4620-9F13-E48A437165AE}" type="presParOf" srcId="{8DDF09D1-85B0-47A0-939F-CDC8E94CA817}" destId="{43A9BA8C-087A-4AD5-B5D5-39982BC97E13}" srcOrd="0" destOrd="0" presId="urn:diagrams.loki3.com/BracketList"/>
    <dgm:cxn modelId="{2EB3CFFC-616F-4FD0-8139-502944EF7D1E}" type="presParOf" srcId="{8DDF09D1-85B0-47A0-939F-CDC8E94CA817}" destId="{6683DC3E-CA72-4B0A-A74A-A7F1C4656BB7}" srcOrd="1" destOrd="0" presId="urn:diagrams.loki3.com/BracketList"/>
    <dgm:cxn modelId="{CC975466-B390-45CA-B807-FE3BBB4A9775}" type="presParOf" srcId="{8DDF09D1-85B0-47A0-939F-CDC8E94CA817}" destId="{4108C0BB-2E38-4B11-AE83-080A8E083CE4}" srcOrd="2" destOrd="0" presId="urn:diagrams.loki3.com/BracketList"/>
    <dgm:cxn modelId="{E79004F3-E839-480B-B362-036ACD8E8892}" type="presParOf" srcId="{8DDF09D1-85B0-47A0-939F-CDC8E94CA817}" destId="{9F9FC85E-86F5-4925-97BF-A576AD0D671F}" srcOrd="3" destOrd="0" presId="urn:diagrams.loki3.com/BracketList"/>
    <dgm:cxn modelId="{4DDCF6CE-29D6-40D3-9609-549AE2F17A9D}" type="presParOf" srcId="{1A9F57CF-DBB7-4E81-9763-2C1D1C533843}" destId="{C00D281F-7762-425A-A463-4884ECBA4A02}" srcOrd="1" destOrd="0" presId="urn:diagrams.loki3.com/BracketList"/>
    <dgm:cxn modelId="{E9566C70-985B-4EB3-9C81-E191AC4E2E7B}" type="presParOf" srcId="{1A9F57CF-DBB7-4E81-9763-2C1D1C533843}" destId="{0E7434A8-D277-4196-8423-1FD54C940398}" srcOrd="2" destOrd="0" presId="urn:diagrams.loki3.com/BracketList"/>
    <dgm:cxn modelId="{24337612-AC01-4EA0-B173-8492D24E938F}" type="presParOf" srcId="{0E7434A8-D277-4196-8423-1FD54C940398}" destId="{0B564CB4-055D-4D88-98DE-97ECBFE59135}" srcOrd="0" destOrd="0" presId="urn:diagrams.loki3.com/BracketList"/>
    <dgm:cxn modelId="{12E0FFE3-2D59-44E3-B0E4-13B53935E381}" type="presParOf" srcId="{0E7434A8-D277-4196-8423-1FD54C940398}" destId="{EB36AAE5-4242-4E41-9B0D-D3C44CCE5D54}" srcOrd="1" destOrd="0" presId="urn:diagrams.loki3.com/BracketList"/>
    <dgm:cxn modelId="{60A3A6A5-EB35-4A52-8C46-83DCDA5FC1E3}" type="presParOf" srcId="{0E7434A8-D277-4196-8423-1FD54C940398}" destId="{4F9EBF17-9CA1-455B-9351-D9E6AC901D25}" srcOrd="2" destOrd="0" presId="urn:diagrams.loki3.com/BracketList"/>
    <dgm:cxn modelId="{AFE75A44-8F64-41C0-8F9B-BD1B8F1C5445}" type="presParOf" srcId="{0E7434A8-D277-4196-8423-1FD54C940398}" destId="{15B484EC-6916-43B2-8A8A-6D2CD19DF62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9BA8C-087A-4AD5-B5D5-39982BC97E13}">
      <dsp:nvSpPr>
        <dsp:cNvPr id="0" name=""/>
        <dsp:cNvSpPr/>
      </dsp:nvSpPr>
      <dsp:spPr>
        <a:xfrm>
          <a:off x="3343" y="1211177"/>
          <a:ext cx="1710396" cy="93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Example 1</a:t>
          </a:r>
        </a:p>
      </dsp:txBody>
      <dsp:txXfrm>
        <a:off x="3343" y="1211177"/>
        <a:ext cx="1710396" cy="935550"/>
      </dsp:txXfrm>
    </dsp:sp>
    <dsp:sp modelId="{6683DC3E-CA72-4B0A-A74A-A7F1C4656BB7}">
      <dsp:nvSpPr>
        <dsp:cNvPr id="0" name=""/>
        <dsp:cNvSpPr/>
      </dsp:nvSpPr>
      <dsp:spPr>
        <a:xfrm>
          <a:off x="1713739" y="480278"/>
          <a:ext cx="342079" cy="239734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FC85E-86F5-4925-97BF-A576AD0D671F}">
      <dsp:nvSpPr>
        <dsp:cNvPr id="0" name=""/>
        <dsp:cNvSpPr/>
      </dsp:nvSpPr>
      <dsp:spPr>
        <a:xfrm>
          <a:off x="2192650" y="480278"/>
          <a:ext cx="4652277" cy="239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get some user input (input)</a:t>
          </a:r>
        </a:p>
        <a:p>
          <a:pPr marL="285750" lvl="1" indent="-285750" algn="l" defTabSz="1244600">
            <a:lnSpc>
              <a:spcPct val="90000"/>
            </a:lnSpc>
            <a:spcBef>
              <a:spcPct val="0"/>
            </a:spcBef>
            <a:spcAft>
              <a:spcPct val="15000"/>
            </a:spcAft>
            <a:buChar char="•"/>
          </a:pPr>
          <a:r>
            <a:rPr lang="en-US" sz="2800" kern="1200" dirty="0"/>
            <a:t>Convert it to an integer (</a:t>
          </a:r>
          <a:r>
            <a:rPr lang="en-US" sz="2800" kern="1200" dirty="0" err="1"/>
            <a:t>int</a:t>
          </a:r>
          <a:r>
            <a:rPr lang="en-US" sz="2800" kern="1200" dirty="0"/>
            <a:t>)</a:t>
          </a:r>
        </a:p>
        <a:p>
          <a:pPr marL="285750" lvl="1" indent="-285750" algn="l" defTabSz="1244600">
            <a:lnSpc>
              <a:spcPct val="90000"/>
            </a:lnSpc>
            <a:spcBef>
              <a:spcPct val="0"/>
            </a:spcBef>
            <a:spcAft>
              <a:spcPct val="15000"/>
            </a:spcAft>
            <a:buChar char="•"/>
          </a:pPr>
          <a:r>
            <a:rPr lang="en-US" sz="2800" kern="1200" dirty="0"/>
            <a:t>find the absolute value (abs)</a:t>
          </a:r>
        </a:p>
        <a:p>
          <a:pPr marL="285750" lvl="1" indent="-285750" algn="l" defTabSz="1244600">
            <a:lnSpc>
              <a:spcPct val="90000"/>
            </a:lnSpc>
            <a:spcBef>
              <a:spcPct val="0"/>
            </a:spcBef>
            <a:spcAft>
              <a:spcPct val="15000"/>
            </a:spcAft>
            <a:buChar char="•"/>
          </a:pPr>
          <a:r>
            <a:rPr lang="en-US" sz="2800" kern="1200" dirty="0"/>
            <a:t>and then print the result (print)</a:t>
          </a:r>
        </a:p>
      </dsp:txBody>
      <dsp:txXfrm>
        <a:off x="2192650" y="480278"/>
        <a:ext cx="4652277" cy="2397346"/>
      </dsp:txXfrm>
    </dsp:sp>
    <dsp:sp modelId="{0B564CB4-055D-4D88-98DE-97ECBFE59135}">
      <dsp:nvSpPr>
        <dsp:cNvPr id="0" name=""/>
        <dsp:cNvSpPr/>
      </dsp:nvSpPr>
      <dsp:spPr>
        <a:xfrm>
          <a:off x="3343" y="3709323"/>
          <a:ext cx="1710396" cy="93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Example 2</a:t>
          </a:r>
        </a:p>
      </dsp:txBody>
      <dsp:txXfrm>
        <a:off x="3343" y="3709323"/>
        <a:ext cx="1710396" cy="935550"/>
      </dsp:txXfrm>
    </dsp:sp>
    <dsp:sp modelId="{EB36AAE5-4242-4E41-9B0D-D3C44CCE5D54}">
      <dsp:nvSpPr>
        <dsp:cNvPr id="0" name=""/>
        <dsp:cNvSpPr/>
      </dsp:nvSpPr>
      <dsp:spPr>
        <a:xfrm>
          <a:off x="1713739" y="2978425"/>
          <a:ext cx="342079" cy="239734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484EC-6916-43B2-8A8A-6D2CD19DF620}">
      <dsp:nvSpPr>
        <dsp:cNvPr id="0" name=""/>
        <dsp:cNvSpPr/>
      </dsp:nvSpPr>
      <dsp:spPr>
        <a:xfrm>
          <a:off x="2192650" y="2978425"/>
          <a:ext cx="4652277" cy="239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get some user input (input)</a:t>
          </a:r>
        </a:p>
        <a:p>
          <a:pPr marL="285750" lvl="1" indent="-285750" algn="l" defTabSz="1244600">
            <a:lnSpc>
              <a:spcPct val="90000"/>
            </a:lnSpc>
            <a:spcBef>
              <a:spcPct val="0"/>
            </a:spcBef>
            <a:spcAft>
              <a:spcPct val="15000"/>
            </a:spcAft>
            <a:buChar char="•"/>
          </a:pPr>
          <a:r>
            <a:rPr lang="en-US" sz="2800" kern="1200" dirty="0"/>
            <a:t>replace b’s with a’s (replace)</a:t>
          </a:r>
        </a:p>
        <a:p>
          <a:pPr marL="285750" lvl="1" indent="-285750" algn="l" defTabSz="1244600">
            <a:lnSpc>
              <a:spcPct val="90000"/>
            </a:lnSpc>
            <a:spcBef>
              <a:spcPct val="0"/>
            </a:spcBef>
            <a:spcAft>
              <a:spcPct val="15000"/>
            </a:spcAft>
            <a:buChar char="•"/>
          </a:pPr>
          <a:r>
            <a:rPr lang="en-US" sz="2800" kern="1200" dirty="0"/>
            <a:t>lowercase it (lower), and</a:t>
          </a:r>
        </a:p>
        <a:p>
          <a:pPr marL="285750" lvl="1" indent="-285750" algn="l" defTabSz="1244600">
            <a:lnSpc>
              <a:spcPct val="90000"/>
            </a:lnSpc>
            <a:spcBef>
              <a:spcPct val="0"/>
            </a:spcBef>
            <a:spcAft>
              <a:spcPct val="15000"/>
            </a:spcAft>
            <a:buChar char="•"/>
          </a:pPr>
          <a:r>
            <a:rPr lang="en-US" sz="2800" kern="1200" dirty="0"/>
            <a:t>count the number of a’s (count).</a:t>
          </a:r>
        </a:p>
      </dsp:txBody>
      <dsp:txXfrm>
        <a:off x="2192650" y="2978425"/>
        <a:ext cx="4652277" cy="239734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their understanding of how nested function calls work</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4063624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module has the first project. You'll need to introduce the idea of turtle graphics. You can explain the core idea as a turtle walking around with a pen being given directions. This is also a chance for a quick history lesson. The man on the right is Seymour </a:t>
            </a:r>
            <a:r>
              <a:rPr lang="en-US" dirty="0" err="1"/>
              <a:t>Papert</a:t>
            </a:r>
            <a:r>
              <a:rPr lang="en-US" dirty="0"/>
              <a:t>, the inventor of Turtle Graphics. In the 60s, he created a language called Logo based around Turtle Graphics. The small dome in front of him was a robotic turtle that could actually draw real things via Logo. </a:t>
            </a: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238914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break down the project's goal and requirements. However, you need to make students understand that the project spec is the first place to look for answers. They must learn to read instructions carefully. Never be afraid to refer them to the project spec, if their question is covered. </a:t>
            </a:r>
          </a:p>
          <a:p>
            <a:endParaRPr lang="en-US" dirty="0"/>
          </a:p>
          <a:p>
            <a:r>
              <a:rPr lang="en-US" sz="1200" b="0" i="0" kern="1200" dirty="0">
                <a:solidFill>
                  <a:schemeClr val="tx1"/>
                </a:solidFill>
                <a:effectLst/>
                <a:latin typeface="+mn-lt"/>
                <a:ea typeface="+mn-ea"/>
                <a:cs typeface="+mn-cs"/>
              </a:rPr>
              <a:t>A hard thing to convey is the scope of the work of art. Everyone is required to draw a border frame around their work, but after that it's on them to make a decision. In the spec, it says to "make something that you want a loved one to print out and put on their fridge". It also suggests a minimum of 10-15 minutes of work. Students cannot just draw a line or a squiggle or a circle and call it a day. The examples on the right should be used to highlight what they have to make.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also an opportunity to remind them that they are uploading a .</a:t>
            </a:r>
            <a:r>
              <a:rPr lang="en-US" sz="1200" b="0" i="0" kern="1200" dirty="0" err="1">
                <a:solidFill>
                  <a:schemeClr val="tx1"/>
                </a:solidFill>
                <a:effectLst/>
                <a:latin typeface="+mn-lt"/>
                <a:ea typeface="+mn-ea"/>
                <a:cs typeface="+mn-cs"/>
              </a:rPr>
              <a:t>py</a:t>
            </a:r>
            <a:r>
              <a:rPr lang="en-US" sz="1200" b="0" i="0" kern="1200" dirty="0">
                <a:solidFill>
                  <a:schemeClr val="tx1"/>
                </a:solidFill>
                <a:effectLst/>
                <a:latin typeface="+mn-lt"/>
                <a:ea typeface="+mn-ea"/>
                <a:cs typeface="+mn-cs"/>
              </a:rPr>
              <a:t> file AND a screenshot. Otherwise, their submission will be rejected and they get no points (the assignment is only 1% of their final grade, so not the biggest deal, but they </a:t>
            </a:r>
            <a:r>
              <a:rPr lang="en-US" sz="1200" b="0" i="0" kern="1200" dirty="0" err="1">
                <a:solidFill>
                  <a:schemeClr val="tx1"/>
                </a:solidFill>
                <a:effectLst/>
                <a:latin typeface="+mn-lt"/>
                <a:ea typeface="+mn-ea"/>
                <a:cs typeface="+mn-cs"/>
              </a:rPr>
              <a:t>gotta</a:t>
            </a:r>
            <a:r>
              <a:rPr lang="en-US" sz="1200" b="0" i="0" kern="1200" dirty="0">
                <a:solidFill>
                  <a:schemeClr val="tx1"/>
                </a:solidFill>
                <a:effectLst/>
                <a:latin typeface="+mn-lt"/>
                <a:ea typeface="+mn-ea"/>
                <a:cs typeface="+mn-cs"/>
              </a:rPr>
              <a:t> learn to follow instructions).</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11838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chance to give a high-level overview of the project. Emphasize reading the instructions (seriously they never read the instructions) before they begin, and to refer to them throughout the project. They should download the starting code and make sure they can get it running. Strongly recommend they not leave without having the border drawn (which is a good test of whether they have the basics about writing the code). </a:t>
            </a:r>
          </a:p>
          <a:p>
            <a:br>
              <a:rPr lang="en-US" dirty="0"/>
            </a:br>
            <a:r>
              <a:rPr lang="en-US" dirty="0"/>
              <a:t>If anyone asks, they can use advanced python features (e.g., loops, functions) but they don't get extra credit for doing so. The goal is to practice calling functions and methods. You should also remind them that they better not be copying code from the internet. It's often obvious when that happens and it will be an honor code violation.</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229141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12393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"Functions are the smallest divisible unit of a program“ –</a:t>
            </a:r>
            <a:r>
              <a:rPr lang="en-US" sz="1200" dirty="0" err="1"/>
              <a:t>Phill</a:t>
            </a:r>
            <a:r>
              <a:rPr lang="en-US" sz="1200" dirty="0"/>
              <a:t> Conrad</a:t>
            </a:r>
          </a:p>
          <a:p>
            <a:r>
              <a:rPr lang="en-US" dirty="0"/>
              <a:t>This quote is by a friend of mine, and gets at the importance of functions. Most useful programs are made up of functions and function calls. You use them to encapsulate a bit of functionality in an easy-to-think about way. This week we're going to use functions, and next week we'll start making our own.</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98323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type these into the console to demonstrate how they work, but the idea is to show off a bunch of function and method calls. </a:t>
            </a:r>
          </a:p>
          <a:p>
            <a:endParaRPr lang="en-US" dirty="0"/>
          </a:p>
          <a:p>
            <a:r>
              <a:rPr lang="en-US" dirty="0"/>
              <a:t>Students will probably not have a good idea about when something is a function or a method. The reality is that there's no solid rule, it's just a matter of memorization. There's some reference on Canvas for these functions and methods that explain them further.</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324257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frequently misunderstand that parentheses are what actually calls the function. Without parentheses, you have just the name of the function. Therefore, the answer is A.</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997572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to this question is D. Notice the lack of parentheses after the call to lower? This means that the result is something like the following:</a:t>
            </a:r>
          </a:p>
          <a:p>
            <a:r>
              <a:rPr lang="en-US" dirty="0"/>
              <a:t>&lt;built-in method lower of </a:t>
            </a:r>
            <a:r>
              <a:rPr lang="en-US" dirty="0" err="1"/>
              <a:t>str</a:t>
            </a:r>
            <a:r>
              <a:rPr lang="en-US" dirty="0"/>
              <a:t> object at 0x000001E9162DA5A8&gt;</a:t>
            </a:r>
          </a:p>
          <a:p>
            <a:endParaRPr lang="en-US" dirty="0"/>
          </a:p>
          <a:p>
            <a:r>
              <a:rPr lang="en-US" dirty="0"/>
              <a:t>The only word that appears is "lower" in lowercase, so it wins. I recommend you show them this visually to reveal the answer, so that they believe you.</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66098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should do what is expected. The answer is B.</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420087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your console and show off how you can call chain functions nesting them inside each other. Doing this in </a:t>
            </a:r>
            <a:r>
              <a:rPr lang="en-US" dirty="0" err="1"/>
              <a:t>BlockPy</a:t>
            </a:r>
            <a:r>
              <a:rPr lang="en-US" dirty="0"/>
              <a:t> highlights this visually, but make sure they see the code.</a:t>
            </a:r>
          </a:p>
          <a:p>
            <a:r>
              <a:rPr lang="en-US" dirty="0"/>
              <a:t>Example, convert some user input (input) to an integer (</a:t>
            </a:r>
            <a:r>
              <a:rPr lang="en-US" dirty="0" err="1"/>
              <a:t>int</a:t>
            </a:r>
            <a:r>
              <a:rPr lang="en-US" dirty="0"/>
              <a:t>), find the absolute value (abs), and then print the result (print)</a:t>
            </a:r>
          </a:p>
          <a:p>
            <a:r>
              <a:rPr lang="en-US" dirty="0"/>
              <a:t>print(abs(</a:t>
            </a:r>
            <a:r>
              <a:rPr lang="en-US" dirty="0" err="1"/>
              <a:t>int</a:t>
            </a:r>
            <a:r>
              <a:rPr lang="en-US" dirty="0"/>
              <a:t>(input("</a:t>
            </a:r>
            <a:r>
              <a:rPr lang="en-US" dirty="0" err="1"/>
              <a:t>Gimme</a:t>
            </a:r>
            <a:r>
              <a:rPr lang="en-US" dirty="0"/>
              <a:t> a negative number"))))</a:t>
            </a:r>
          </a:p>
          <a:p>
            <a:endParaRPr lang="en-US" dirty="0"/>
          </a:p>
          <a:p>
            <a:r>
              <a:rPr lang="en-US" dirty="0"/>
              <a:t>Then, show how you can chain methods calls by continually adding more methods onto the end. This example has them counting the number of As and </a:t>
            </a:r>
            <a:r>
              <a:rPr lang="en-US" dirty="0" err="1"/>
              <a:t>Bs</a:t>
            </a:r>
            <a:r>
              <a:rPr lang="en-US" dirty="0"/>
              <a:t>, correctly handling capital letters. </a:t>
            </a:r>
            <a:r>
              <a:rPr lang="en-US" dirty="0" err="1"/>
              <a:t>BlockPy</a:t>
            </a:r>
            <a:r>
              <a:rPr lang="en-US" dirty="0"/>
              <a:t> doesn't handle it quite as gracefully, but still gives the idea of nesting.</a:t>
            </a:r>
          </a:p>
          <a:p>
            <a:r>
              <a:rPr lang="en-US" dirty="0"/>
              <a:t>Example: get some input (input), replace </a:t>
            </a:r>
            <a:r>
              <a:rPr lang="en-US" dirty="0" err="1"/>
              <a:t>bs</a:t>
            </a:r>
            <a:r>
              <a:rPr lang="en-US" dirty="0"/>
              <a:t> with as (.replace), lowercase it (.lower), and then count the number of As (.count).</a:t>
            </a:r>
          </a:p>
          <a:p>
            <a:r>
              <a:rPr lang="en-US" dirty="0"/>
              <a:t>Input("</a:t>
            </a:r>
            <a:r>
              <a:rPr lang="en-US" dirty="0" err="1"/>
              <a:t>Gimme</a:t>
            </a:r>
            <a:r>
              <a:rPr lang="en-US" dirty="0"/>
              <a:t> some letters").replace("b", "a").lower().count("a")</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144663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AttributeError</a:t>
            </a:r>
            <a:r>
              <a:rPr lang="en-US" dirty="0"/>
              <a:t>: '</a:t>
            </a:r>
            <a:r>
              <a:rPr lang="en-US" dirty="0" err="1"/>
              <a:t>str</a:t>
            </a:r>
            <a:r>
              <a:rPr lang="en-US" dirty="0"/>
              <a:t>' object has no attribute '</a:t>
            </a:r>
            <a:r>
              <a:rPr lang="en-US" dirty="0" err="1"/>
              <a:t>int</a:t>
            </a:r>
            <a:r>
              <a:rPr lang="en-US" dirty="0"/>
              <a:t>’</a:t>
            </a:r>
          </a:p>
          <a:p>
            <a:r>
              <a:rPr lang="en-US" dirty="0" err="1"/>
              <a:t>Int</a:t>
            </a:r>
            <a:r>
              <a:rPr lang="en-US" dirty="0"/>
              <a:t>() is not a method but a function (takes something to convert to integer as an argument)</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189312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right way to use </a:t>
            </a:r>
            <a:r>
              <a:rPr lang="en-US" dirty="0" err="1"/>
              <a:t>int</a:t>
            </a:r>
            <a:r>
              <a:rPr lang="en-US"/>
              <a:t>()</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133358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marL="347472" indent="-342900">
              <a:buFont typeface="Arial" panose="020B0604020202020204" pitchFamily="34" charset="0"/>
              <a:buChar char="•"/>
              <a:defRPr sz="2800"/>
            </a:lvl2pPr>
            <a:lvl3pPr marL="548640" indent="-228600">
              <a:buFont typeface="Arial" panose="020B0604020202020204" pitchFamily="34" charset="0"/>
              <a:buChar char="•"/>
              <a:defRPr sz="2400"/>
            </a:lvl3pPr>
            <a:lvl4pPr marL="822960" indent="-228600">
              <a:buFont typeface="Arial" panose="020B0604020202020204" pitchFamily="34" charset="0"/>
              <a:buChar char="•"/>
              <a:defRPr sz="2000"/>
            </a:lvl4pPr>
            <a:lvl5pPr marL="1097280" indent="-2286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2/1/2018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Calling Functions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2 – Day 2</a:t>
            </a:r>
          </a:p>
          <a:p>
            <a:r>
              <a:rPr lang="en-US" dirty="0"/>
              <a:t>CS-1064 Intro to Python</a:t>
            </a:r>
          </a:p>
        </p:txBody>
      </p:sp>
      <p:sp>
        <p:nvSpPr>
          <p:cNvPr id="6" name="TextBox 5">
            <a:extLst>
              <a:ext uri="{FF2B5EF4-FFF2-40B4-BE49-F238E27FC236}">
                <a16:creationId xmlns:a16="http://schemas.microsoft.com/office/drawing/2014/main" id="{D3644EB9-AC02-4EBA-A192-A8144EB2280E}"/>
              </a:ext>
            </a:extLst>
          </p:cNvPr>
          <p:cNvSpPr txBox="1"/>
          <p:nvPr/>
        </p:nvSpPr>
        <p:spPr>
          <a:xfrm>
            <a:off x="667512" y="5426350"/>
            <a:ext cx="50479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rPr>
              <a:t>Dr. Panagiotis Apostolellis, Virginia Tech, Spring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000" dirty="0">
                <a:solidFill>
                  <a:srgbClr val="FFFFFF"/>
                </a:solidFill>
              </a:rPr>
              <a:t>What is the output of this code?</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615639" y="1957191"/>
            <a:ext cx="7394157" cy="3767328"/>
          </a:xfrm>
        </p:spPr>
        <p:txBody>
          <a:bodyPr anchor="ctr">
            <a:noAutofit/>
          </a:bodyPr>
          <a:lstStyle/>
          <a:p>
            <a:pPr>
              <a:lnSpc>
                <a:spcPct val="120000"/>
              </a:lnSpc>
            </a:pPr>
            <a:r>
              <a:rPr lang="en-US" sz="3200" dirty="0"/>
              <a:t>A) 1</a:t>
            </a:r>
          </a:p>
          <a:p>
            <a:pPr>
              <a:lnSpc>
                <a:spcPct val="120000"/>
              </a:lnSpc>
            </a:pPr>
            <a:r>
              <a:rPr lang="en-US" sz="3200" dirty="0"/>
              <a:t>B) 2</a:t>
            </a:r>
          </a:p>
          <a:p>
            <a:pPr>
              <a:lnSpc>
                <a:spcPct val="120000"/>
              </a:lnSpc>
            </a:pPr>
            <a:r>
              <a:rPr lang="en-US" sz="3200" dirty="0"/>
              <a:t>C) 3</a:t>
            </a:r>
          </a:p>
          <a:p>
            <a:pPr>
              <a:lnSpc>
                <a:spcPct val="120000"/>
              </a:lnSpc>
            </a:pPr>
            <a:r>
              <a:rPr lang="en-US" sz="3200" dirty="0"/>
              <a:t>D) 4</a:t>
            </a:r>
          </a:p>
          <a:p>
            <a:pPr>
              <a:lnSpc>
                <a:spcPct val="120000"/>
              </a:lnSpc>
            </a:pPr>
            <a:r>
              <a:rPr lang="en-US" sz="32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494875"/>
            <a:ext cx="6434982"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615639" y="1195712"/>
            <a:ext cx="6853272"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endParaRPr lang="en-US" sz="2800" dirty="0">
              <a:solidFill>
                <a:srgbClr val="000000"/>
              </a:solidFill>
              <a:highlight>
                <a:srgbClr val="FFFFFF"/>
              </a:highlight>
              <a:latin typeface="Courier New" panose="02070309020205020404" pitchFamily="49" charset="0"/>
            </a:endParaRPr>
          </a:p>
        </p:txBody>
      </p:sp>
      <p:sp>
        <p:nvSpPr>
          <p:cNvPr id="4" name="Rectangle 3">
            <a:extLst>
              <a:ext uri="{FF2B5EF4-FFF2-40B4-BE49-F238E27FC236}">
                <a16:creationId xmlns:a16="http://schemas.microsoft.com/office/drawing/2014/main" id="{C4F14390-231E-4F3D-952F-16360498D555}"/>
              </a:ext>
            </a:extLst>
          </p:cNvPr>
          <p:cNvSpPr/>
          <p:nvPr/>
        </p:nvSpPr>
        <p:spPr>
          <a:xfrm>
            <a:off x="4625084" y="1133482"/>
            <a:ext cx="7374135" cy="830997"/>
          </a:xfrm>
          <a:prstGeom prst="rect">
            <a:avLst/>
          </a:prstGeom>
        </p:spPr>
        <p:txBody>
          <a:bodyPr wrap="none">
            <a:spAutoFit/>
          </a:bodyPr>
          <a:lstStyle/>
          <a:p>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8000"/>
                </a:solidFill>
                <a:latin typeface="Courier New" panose="02070309020205020404" pitchFamily="49" charset="0"/>
              </a:rPr>
              <a:t>"trick or </a:t>
            </a:r>
            <a:r>
              <a:rPr lang="en-US" sz="2400" dirty="0" err="1">
                <a:solidFill>
                  <a:srgbClr val="008000"/>
                </a:solidFill>
                <a:latin typeface="Courier New" panose="02070309020205020404" pitchFamily="49" charset="0"/>
              </a:rPr>
              <a:t>treat"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replace</a:t>
            </a:r>
            <a:r>
              <a:rPr lang="en-US" sz="2400" dirty="0">
                <a:solidFill>
                  <a:srgbClr val="000000"/>
                </a:solidFill>
                <a:latin typeface="Courier New" panose="02070309020205020404" pitchFamily="49" charset="0"/>
              </a:rPr>
              <a:t>(' ','t')</a:t>
            </a:r>
          </a:p>
          <a:p>
            <a:r>
              <a:rPr lang="en-US" sz="2400" dirty="0">
                <a:solidFill>
                  <a:srgbClr val="000000"/>
                </a:solidFill>
                <a:latin typeface="Courier New" panose="02070309020205020404" pitchFamily="49" charset="0"/>
              </a:rPr>
              <a:t>[-10:-1].count('t')</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3364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4" descr="Image result for seymour papert turtle">
            <a:extLst>
              <a:ext uri="{FF2B5EF4-FFF2-40B4-BE49-F238E27FC236}">
                <a16:creationId xmlns:a16="http://schemas.microsoft.com/office/drawing/2014/main" id="{C6B090A4-0E5F-4969-801D-BD07F62F6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9" r="5917"/>
          <a:stretch/>
        </p:blipFill>
        <p:spPr bwMode="auto">
          <a:xfrm flipH="1">
            <a:off x="7541980" y="10"/>
            <a:ext cx="4660217" cy="6864408"/>
          </a:xfrm>
          <a:prstGeom prst="rect">
            <a:avLst/>
          </a:prstGeom>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318047F-4965-40A9-BD20-26AA729904D3}"/>
              </a:ext>
            </a:extLst>
          </p:cNvPr>
          <p:cNvSpPr>
            <a:spLocks noGrp="1"/>
          </p:cNvSpPr>
          <p:nvPr>
            <p:ph type="ctrTitle"/>
          </p:nvPr>
        </p:nvSpPr>
        <p:spPr>
          <a:xfrm>
            <a:off x="603504" y="770467"/>
            <a:ext cx="6608963" cy="3352800"/>
          </a:xfrm>
        </p:spPr>
        <p:txBody>
          <a:bodyPr>
            <a:normAutofit/>
          </a:bodyPr>
          <a:lstStyle/>
          <a:p>
            <a:r>
              <a:rPr lang="en-US" dirty="0"/>
              <a:t>Project 1:</a:t>
            </a:r>
            <a:br>
              <a:rPr lang="en-US" dirty="0"/>
            </a:br>
            <a:r>
              <a:rPr lang="en-US" dirty="0"/>
              <a:t>Turtle Graphics!</a:t>
            </a:r>
          </a:p>
        </p:txBody>
      </p:sp>
      <p:sp>
        <p:nvSpPr>
          <p:cNvPr id="5" name="Subtitle 4">
            <a:extLst>
              <a:ext uri="{FF2B5EF4-FFF2-40B4-BE49-F238E27FC236}">
                <a16:creationId xmlns:a16="http://schemas.microsoft.com/office/drawing/2014/main" id="{3AE23987-3EE0-463B-AB99-2AFC4809FD0E}"/>
              </a:ext>
            </a:extLst>
          </p:cNvPr>
          <p:cNvSpPr>
            <a:spLocks noGrp="1"/>
          </p:cNvSpPr>
          <p:nvPr>
            <p:ph type="subTitle" idx="1"/>
          </p:nvPr>
        </p:nvSpPr>
        <p:spPr>
          <a:xfrm>
            <a:off x="667513" y="4206875"/>
            <a:ext cx="3719661" cy="1880657"/>
          </a:xfrm>
        </p:spPr>
        <p:txBody>
          <a:bodyPr>
            <a:normAutofit/>
          </a:bodyPr>
          <a:lstStyle/>
          <a:p>
            <a:r>
              <a:rPr lang="en-US" sz="2800" dirty="0"/>
              <a:t>"Imagine a turtle walking around with a pen, being directed about what to draw."</a:t>
            </a:r>
          </a:p>
          <a:p>
            <a:endParaRPr lang="en-US" sz="2800" dirty="0"/>
          </a:p>
        </p:txBody>
      </p:sp>
      <p:pic>
        <p:nvPicPr>
          <p:cNvPr id="7" name="Picture 2" descr="Imagine a Turtle with a Pen">
            <a:extLst>
              <a:ext uri="{FF2B5EF4-FFF2-40B4-BE49-F238E27FC236}">
                <a16:creationId xmlns:a16="http://schemas.microsoft.com/office/drawing/2014/main" id="{6B677657-6020-4A79-BD5D-D6005CD94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474" y="3971783"/>
            <a:ext cx="2454867" cy="250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F160A-ED7B-4031-9B8E-F692142C71DC}"/>
              </a:ext>
            </a:extLst>
          </p:cNvPr>
          <p:cNvSpPr>
            <a:spLocks noGrp="1"/>
          </p:cNvSpPr>
          <p:nvPr>
            <p:ph type="title"/>
          </p:nvPr>
        </p:nvSpPr>
        <p:spPr>
          <a:xfrm>
            <a:off x="8173212" y="499533"/>
            <a:ext cx="3401568" cy="1920240"/>
          </a:xfrm>
        </p:spPr>
        <p:txBody>
          <a:bodyPr anchor="b">
            <a:normAutofit/>
          </a:bodyPr>
          <a:lstStyle/>
          <a:p>
            <a:r>
              <a:rPr lang="en-US" sz="4400" dirty="0">
                <a:solidFill>
                  <a:srgbClr val="FFFFFF"/>
                </a:solidFill>
              </a:rPr>
              <a:t>Assignment</a:t>
            </a:r>
            <a:br>
              <a:rPr lang="en-US" sz="4400" dirty="0">
                <a:solidFill>
                  <a:srgbClr val="FFFFFF"/>
                </a:solidFill>
              </a:rPr>
            </a:br>
            <a:r>
              <a:rPr lang="en-US" sz="2800" dirty="0">
                <a:solidFill>
                  <a:srgbClr val="FFFFFF"/>
                </a:solidFill>
              </a:rPr>
              <a:t>Goal: Create a wok of art</a:t>
            </a:r>
          </a:p>
        </p:txBody>
      </p:sp>
      <p:sp>
        <p:nvSpPr>
          <p:cNvPr id="3" name="Content Placeholder 2">
            <a:extLst>
              <a:ext uri="{FF2B5EF4-FFF2-40B4-BE49-F238E27FC236}">
                <a16:creationId xmlns:a16="http://schemas.microsoft.com/office/drawing/2014/main" id="{317F7264-252D-4019-952D-2D1199BDD98D}"/>
              </a:ext>
            </a:extLst>
          </p:cNvPr>
          <p:cNvSpPr>
            <a:spLocks noGrp="1"/>
          </p:cNvSpPr>
          <p:nvPr>
            <p:ph idx="1"/>
          </p:nvPr>
        </p:nvSpPr>
        <p:spPr>
          <a:xfrm>
            <a:off x="8173212" y="2587557"/>
            <a:ext cx="3401568" cy="3501958"/>
          </a:xfrm>
        </p:spPr>
        <p:txBody>
          <a:bodyPr>
            <a:normAutofit lnSpcReduction="10000"/>
          </a:bodyPr>
          <a:lstStyle/>
          <a:p>
            <a:pPr marL="0" indent="0">
              <a:buNone/>
            </a:pPr>
            <a:r>
              <a:rPr lang="en-US" sz="2000" b="1" dirty="0">
                <a:solidFill>
                  <a:srgbClr val="FFFFFF"/>
                </a:solidFill>
              </a:rPr>
              <a:t>Requirements:</a:t>
            </a:r>
          </a:p>
          <a:p>
            <a:pPr marL="274320" indent="-274320">
              <a:buFont typeface="Arial" panose="020B0604020202020204" pitchFamily="34" charset="0"/>
              <a:buChar char="•"/>
            </a:pPr>
            <a:r>
              <a:rPr lang="en-US" sz="2000" dirty="0">
                <a:solidFill>
                  <a:srgbClr val="FFFFFF"/>
                </a:solidFill>
              </a:rPr>
              <a:t>Should have a black, drawn border</a:t>
            </a:r>
          </a:p>
          <a:p>
            <a:pPr marL="274320" indent="-274320">
              <a:buFont typeface="Arial" panose="020B0604020202020204" pitchFamily="34" charset="0"/>
              <a:buChar char="•"/>
            </a:pPr>
            <a:r>
              <a:rPr lang="en-US" sz="2000" dirty="0">
                <a:solidFill>
                  <a:srgbClr val="FFFFFF"/>
                </a:solidFill>
              </a:rPr>
              <a:t>Actual attempt, not just a blank canvas or "An orange". </a:t>
            </a:r>
          </a:p>
          <a:p>
            <a:pPr marL="274320" indent="-274320">
              <a:buFont typeface="Arial" panose="020B0604020202020204" pitchFamily="34" charset="0"/>
              <a:buChar char="•"/>
            </a:pPr>
            <a:r>
              <a:rPr lang="en-US" sz="2000" dirty="0">
                <a:solidFill>
                  <a:srgbClr val="FFFFFF"/>
                </a:solidFill>
              </a:rPr>
              <a:t>Everything done via code (must submit .</a:t>
            </a:r>
            <a:r>
              <a:rPr lang="en-US" sz="2000" dirty="0" err="1">
                <a:solidFill>
                  <a:srgbClr val="FFFFFF"/>
                </a:solidFill>
              </a:rPr>
              <a:t>py</a:t>
            </a:r>
            <a:r>
              <a:rPr lang="en-US" sz="2000" dirty="0">
                <a:solidFill>
                  <a:srgbClr val="FFFFFF"/>
                </a:solidFill>
              </a:rPr>
              <a:t>)</a:t>
            </a:r>
          </a:p>
          <a:p>
            <a:pPr marL="274320" indent="-274320">
              <a:buFont typeface="Arial" panose="020B0604020202020204" pitchFamily="34" charset="0"/>
              <a:buChar char="•"/>
            </a:pPr>
            <a:endParaRPr lang="en-US" sz="2000" dirty="0">
              <a:solidFill>
                <a:srgbClr val="FFFFFF"/>
              </a:solidFill>
            </a:endParaRPr>
          </a:p>
          <a:p>
            <a:pPr marL="0" indent="0">
              <a:buNone/>
            </a:pPr>
            <a:r>
              <a:rPr lang="en-US" sz="2000" dirty="0">
                <a:solidFill>
                  <a:srgbClr val="FFFFFF"/>
                </a:solidFill>
              </a:rPr>
              <a:t>READ THE INSTRUCTIONS VERY CAREFULLY!</a:t>
            </a:r>
          </a:p>
        </p:txBody>
      </p:sp>
      <p:pic>
        <p:nvPicPr>
          <p:cNvPr id="6" name="Content Placeholder 6">
            <a:extLst>
              <a:ext uri="{FF2B5EF4-FFF2-40B4-BE49-F238E27FC236}">
                <a16:creationId xmlns:a16="http://schemas.microsoft.com/office/drawing/2014/main" id="{F540347D-AC07-4C47-B154-E7BD3E7D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68" y="271761"/>
            <a:ext cx="2954980" cy="3127704"/>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F477AEF9-3F10-4CB0-8334-328AB1100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2" y="0"/>
            <a:ext cx="3718730" cy="3671227"/>
          </a:xfrm>
          <a:prstGeom prst="rect">
            <a:avLst/>
          </a:prstGeom>
        </p:spPr>
      </p:pic>
      <p:pic>
        <p:nvPicPr>
          <p:cNvPr id="8" name="Picture 7">
            <a:extLst>
              <a:ext uri="{FF2B5EF4-FFF2-40B4-BE49-F238E27FC236}">
                <a16:creationId xmlns:a16="http://schemas.microsoft.com/office/drawing/2014/main" id="{3D24A74E-4C1D-4CFD-8E5E-F2D37DBC0A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943" y="3429000"/>
            <a:ext cx="3081519" cy="3267832"/>
          </a:xfrm>
          <a:prstGeom prst="rect">
            <a:avLst/>
          </a:prstGeom>
        </p:spPr>
      </p:pic>
      <p:pic>
        <p:nvPicPr>
          <p:cNvPr id="9" name="Picture 8" descr="A picture containing screenshot&#10;&#10;Description generated with very high confidence">
            <a:extLst>
              <a:ext uri="{FF2B5EF4-FFF2-40B4-BE49-F238E27FC236}">
                <a16:creationId xmlns:a16="http://schemas.microsoft.com/office/drawing/2014/main" id="{C278041A-1319-40CE-982B-022DE8BF1AA8}"/>
              </a:ext>
            </a:extLst>
          </p:cNvPr>
          <p:cNvPicPr>
            <a:picLocks noChangeAspect="1"/>
          </p:cNvPicPr>
          <p:nvPr/>
        </p:nvPicPr>
        <p:blipFill rotWithShape="1">
          <a:blip r:embed="rId6">
            <a:extLst>
              <a:ext uri="{28A0092B-C50C-407E-A947-70E740481C1C}">
                <a14:useLocalDpi xmlns:a14="http://schemas.microsoft.com/office/drawing/2010/main" val="0"/>
              </a:ext>
            </a:extLst>
          </a:blip>
          <a:srcRect l="4525" t="1995" r="2916" b="1908"/>
          <a:stretch/>
        </p:blipFill>
        <p:spPr>
          <a:xfrm>
            <a:off x="3695067" y="3778076"/>
            <a:ext cx="2954979" cy="2811907"/>
          </a:xfrm>
          <a:prstGeom prst="rect">
            <a:avLst/>
          </a:prstGeom>
        </p:spPr>
      </p:pic>
    </p:spTree>
    <p:extLst>
      <p:ext uri="{BB962C8B-B14F-4D97-AF65-F5344CB8AC3E}">
        <p14:creationId xmlns:p14="http://schemas.microsoft.com/office/powerpoint/2010/main" val="32155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56405E-FC96-426D-A0F8-B56DC8208D65}"/>
              </a:ext>
            </a:extLst>
          </p:cNvPr>
          <p:cNvSpPr txBox="1">
            <a:spLocks/>
          </p:cNvSpPr>
          <p:nvPr/>
        </p:nvSpPr>
        <p:spPr>
          <a:xfrm>
            <a:off x="657224" y="499533"/>
            <a:ext cx="10772775"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a:t>Getting started</a:t>
            </a:r>
            <a:endParaRPr lang="en-US" dirty="0"/>
          </a:p>
        </p:txBody>
      </p:sp>
      <p:sp>
        <p:nvSpPr>
          <p:cNvPr id="5" name="Content Placeholder 2">
            <a:extLst>
              <a:ext uri="{FF2B5EF4-FFF2-40B4-BE49-F238E27FC236}">
                <a16:creationId xmlns:a16="http://schemas.microsoft.com/office/drawing/2014/main" id="{2B29F82D-8CFA-42AB-97AA-964EDC0E1E97}"/>
              </a:ext>
            </a:extLst>
          </p:cNvPr>
          <p:cNvSpPr txBox="1">
            <a:spLocks/>
          </p:cNvSpPr>
          <p:nvPr/>
        </p:nvSpPr>
        <p:spPr>
          <a:xfrm>
            <a:off x="676656" y="2194696"/>
            <a:ext cx="10753725" cy="3766185"/>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dirty="0"/>
              <a:t>Read the instructions</a:t>
            </a:r>
          </a:p>
          <a:p>
            <a:pPr marL="457200" indent="-457200">
              <a:buFont typeface="+mj-lt"/>
              <a:buAutoNum type="arabicPeriod"/>
            </a:pPr>
            <a:r>
              <a:rPr lang="en-US" dirty="0"/>
              <a:t>Download the starting code</a:t>
            </a:r>
          </a:p>
          <a:p>
            <a:pPr marL="457200" indent="-457200">
              <a:buFont typeface="+mj-lt"/>
              <a:buAutoNum type="arabicPeriod"/>
            </a:pPr>
            <a:r>
              <a:rPr lang="en-US" dirty="0"/>
              <a:t>Decide what to draw</a:t>
            </a:r>
          </a:p>
          <a:p>
            <a:pPr marL="713232" lvl="1" indent="-457200"/>
            <a:r>
              <a:rPr lang="en-US" dirty="0"/>
              <a:t>Dog, cat, VT logo, self-portrait</a:t>
            </a:r>
          </a:p>
          <a:p>
            <a:pPr marL="457200" indent="-457200">
              <a:buFont typeface="+mj-lt"/>
              <a:buAutoNum type="arabicPeriod"/>
            </a:pPr>
            <a:r>
              <a:rPr lang="en-US" dirty="0"/>
              <a:t>Write code</a:t>
            </a:r>
          </a:p>
          <a:p>
            <a:pPr marL="713232" lvl="1" indent="-457200">
              <a:buFont typeface="+mj-lt"/>
              <a:buAutoNum type="arabicPeriod"/>
            </a:pPr>
            <a:r>
              <a:rPr lang="en-US" dirty="0"/>
              <a:t>Draw the border</a:t>
            </a:r>
          </a:p>
          <a:p>
            <a:pPr marL="713232" lvl="1" indent="-457200">
              <a:buFont typeface="+mj-lt"/>
              <a:buAutoNum type="arabicPeriod"/>
            </a:pPr>
            <a:r>
              <a:rPr lang="en-US" dirty="0"/>
              <a:t>Draw the art</a:t>
            </a:r>
          </a:p>
          <a:p>
            <a:pPr marL="457200" indent="-457200">
              <a:buFont typeface="+mj-lt"/>
              <a:buAutoNum type="arabicPeriod"/>
            </a:pPr>
            <a:r>
              <a:rPr lang="en-US" dirty="0"/>
              <a:t>Screenshot the Turtle window</a:t>
            </a:r>
          </a:p>
          <a:p>
            <a:pPr marL="457200" indent="-457200">
              <a:buFont typeface="+mj-lt"/>
              <a:buAutoNum type="arabicPeriod"/>
            </a:pPr>
            <a:r>
              <a:rPr lang="en-US" dirty="0"/>
              <a:t>Submit code and screenshot</a:t>
            </a:r>
          </a:p>
        </p:txBody>
      </p:sp>
      <p:sp>
        <p:nvSpPr>
          <p:cNvPr id="6" name="TextBox 5">
            <a:extLst>
              <a:ext uri="{FF2B5EF4-FFF2-40B4-BE49-F238E27FC236}">
                <a16:creationId xmlns:a16="http://schemas.microsoft.com/office/drawing/2014/main" id="{321DE5BD-4E6B-4B55-B14E-158F632D23E5}"/>
              </a:ext>
            </a:extLst>
          </p:cNvPr>
          <p:cNvSpPr txBox="1"/>
          <p:nvPr/>
        </p:nvSpPr>
        <p:spPr>
          <a:xfrm>
            <a:off x="3618690" y="3836407"/>
            <a:ext cx="3265179" cy="733663"/>
          </a:xfrm>
          <a:prstGeom prst="leftArrow">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Try this before you leave today!</a:t>
            </a:r>
          </a:p>
        </p:txBody>
      </p:sp>
    </p:spTree>
    <p:extLst>
      <p:ext uri="{BB962C8B-B14F-4D97-AF65-F5344CB8AC3E}">
        <p14:creationId xmlns:p14="http://schemas.microsoft.com/office/powerpoint/2010/main" val="147771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30"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131" name="Rectangle 72">
            <a:extLst>
              <a:ext uri="{FF2B5EF4-FFF2-40B4-BE49-F238E27FC236}">
                <a16:creationId xmlns:a16="http://schemas.microsoft.com/office/drawing/2014/main" id="{F5586C31-848B-4D51-83B1-B9FD594E31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360293"/>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1 closes on Friday 2/2 at 11:59pm</a:t>
            </a:r>
          </a:p>
          <a:p>
            <a:pPr marL="274320" indent="-274320">
              <a:buFont typeface="Arial" panose="020B0604020202020204" pitchFamily="34" charset="0"/>
              <a:buChar char="•"/>
            </a:pPr>
            <a:r>
              <a:rPr lang="en-US" sz="2800" dirty="0">
                <a:solidFill>
                  <a:srgbClr val="FFFFFF"/>
                </a:solidFill>
                <a:latin typeface="+mj-lt"/>
              </a:rPr>
              <a:t>Will be out next Tue 2/6 – Lecture by </a:t>
            </a:r>
            <a:r>
              <a:rPr lang="en-US" sz="2800" dirty="0" err="1">
                <a:solidFill>
                  <a:srgbClr val="FFFFFF"/>
                </a:solidFill>
                <a:latin typeface="+mj-lt"/>
              </a:rPr>
              <a:t>Navya</a:t>
            </a:r>
            <a:r>
              <a:rPr lang="en-US" sz="2800" dirty="0">
                <a:solidFill>
                  <a:srgbClr val="FFFFFF"/>
                </a:solidFill>
                <a:latin typeface="+mj-lt"/>
              </a:rPr>
              <a:t> (GTA)</a:t>
            </a:r>
          </a:p>
        </p:txBody>
      </p:sp>
    </p:spTree>
    <p:extLst>
      <p:ext uri="{BB962C8B-B14F-4D97-AF65-F5344CB8AC3E}">
        <p14:creationId xmlns:p14="http://schemas.microsoft.com/office/powerpoint/2010/main" val="330047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p:txBody>
          <a:bodyPr/>
          <a:lstStyle/>
          <a:p>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20183"/>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BB8E2D-440D-4053-BF14-8C699ADC4070}"/>
              </a:ext>
            </a:extLst>
          </p:cNvPr>
          <p:cNvSpPr txBox="1">
            <a:spLocks/>
          </p:cNvSpPr>
          <p:nvPr/>
        </p:nvSpPr>
        <p:spPr>
          <a:xfrm>
            <a:off x="7197213" y="499533"/>
            <a:ext cx="4345858"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a:t>Lab Time</a:t>
            </a:r>
          </a:p>
        </p:txBody>
      </p:sp>
      <p:sp>
        <p:nvSpPr>
          <p:cNvPr id="12" name="Content Placeholder 2">
            <a:extLst>
              <a:ext uri="{FF2B5EF4-FFF2-40B4-BE49-F238E27FC236}">
                <a16:creationId xmlns:a16="http://schemas.microsoft.com/office/drawing/2014/main" id="{C1AF58FF-86A4-428C-843A-C29BD97032F4}"/>
              </a:ext>
            </a:extLst>
          </p:cNvPr>
          <p:cNvSpPr txBox="1">
            <a:spLocks/>
          </p:cNvSpPr>
          <p:nvPr/>
        </p:nvSpPr>
        <p:spPr>
          <a:xfrm>
            <a:off x="7197213" y="2011679"/>
            <a:ext cx="4345858" cy="425464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endParaRPr lang="en-US" dirty="0"/>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84ADC-2CD6-417E-ABC4-EEB8BEB24AA8}"/>
              </a:ext>
            </a:extLst>
          </p:cNvPr>
          <p:cNvSpPr>
            <a:spLocks noGrp="1"/>
          </p:cNvSpPr>
          <p:nvPr>
            <p:ph type="title"/>
          </p:nvPr>
        </p:nvSpPr>
        <p:spPr>
          <a:xfrm>
            <a:off x="603504" y="770467"/>
            <a:ext cx="3467051" cy="2118648"/>
          </a:xfrm>
        </p:spPr>
        <p:txBody>
          <a:bodyPr vert="horz" lIns="91440" tIns="45720" rIns="91440" bIns="45720" rtlCol="0" anchor="b">
            <a:normAutofit/>
          </a:bodyPr>
          <a:lstStyle/>
          <a:p>
            <a:pPr>
              <a:lnSpc>
                <a:spcPct val="80000"/>
              </a:lnSpc>
            </a:pPr>
            <a:r>
              <a:rPr lang="en-US" sz="6000" spc="0" dirty="0">
                <a:solidFill>
                  <a:srgbClr val="FFFFFF"/>
                </a:solidFill>
              </a:rPr>
              <a:t>Functions</a:t>
            </a:r>
          </a:p>
        </p:txBody>
      </p:sp>
      <p:sp>
        <p:nvSpPr>
          <p:cNvPr id="3" name="Content Placeholder 2">
            <a:extLst>
              <a:ext uri="{FF2B5EF4-FFF2-40B4-BE49-F238E27FC236}">
                <a16:creationId xmlns:a16="http://schemas.microsoft.com/office/drawing/2014/main" id="{481593BC-5340-4157-80A6-FDC6B4089FB4}"/>
              </a:ext>
            </a:extLst>
          </p:cNvPr>
          <p:cNvSpPr>
            <a:spLocks noGrp="1"/>
          </p:cNvSpPr>
          <p:nvPr>
            <p:ph idx="1"/>
          </p:nvPr>
        </p:nvSpPr>
        <p:spPr>
          <a:xfrm>
            <a:off x="667513" y="3667328"/>
            <a:ext cx="3403042" cy="2633246"/>
          </a:xfrm>
        </p:spPr>
        <p:txBody>
          <a:bodyPr vert="horz" lIns="91440" tIns="45720" rIns="91440" bIns="45720" rtlCol="0">
            <a:normAutofit/>
          </a:bodyPr>
          <a:lstStyle/>
          <a:p>
            <a:pPr marL="0" indent="0">
              <a:buNone/>
            </a:pPr>
            <a:r>
              <a:rPr lang="en-US" sz="2200" dirty="0">
                <a:solidFill>
                  <a:srgbClr val="FFFFFF"/>
                </a:solidFill>
                <a:latin typeface="+mj-lt"/>
              </a:rPr>
              <a:t>Functions encapsulate a bit of functionality in an easy-to-think about way</a:t>
            </a:r>
          </a:p>
        </p:txBody>
      </p:sp>
      <p:pic>
        <p:nvPicPr>
          <p:cNvPr id="1026" name="Picture 2" descr="Image result for functions">
            <a:extLst>
              <a:ext uri="{FF2B5EF4-FFF2-40B4-BE49-F238E27FC236}">
                <a16:creationId xmlns:a16="http://schemas.microsoft.com/office/drawing/2014/main" id="{B41A80D1-F85D-46A8-BF6F-C4048F41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221" y="0"/>
            <a:ext cx="69326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EFA23-C6CC-47A5-84E9-701D0C294949}"/>
              </a:ext>
            </a:extLst>
          </p:cNvPr>
          <p:cNvSpPr>
            <a:spLocks noGrp="1"/>
          </p:cNvSpPr>
          <p:nvPr>
            <p:ph type="title"/>
          </p:nvPr>
        </p:nvSpPr>
        <p:spPr>
          <a:xfrm>
            <a:off x="609601" y="4986626"/>
            <a:ext cx="10923638" cy="1125190"/>
          </a:xfrm>
        </p:spPr>
        <p:txBody>
          <a:bodyPr vert="horz" lIns="91440" tIns="45720" rIns="91440" bIns="45720" rtlCol="0" anchor="b">
            <a:normAutofit/>
          </a:bodyPr>
          <a:lstStyle/>
          <a:p>
            <a:pPr>
              <a:lnSpc>
                <a:spcPct val="80000"/>
              </a:lnSpc>
            </a:pPr>
            <a:r>
              <a:rPr lang="en-US" sz="6600" dirty="0">
                <a:solidFill>
                  <a:srgbClr val="FFFFFF"/>
                </a:solidFill>
              </a:rPr>
              <a:t>Call functions to do stuff</a:t>
            </a:r>
          </a:p>
        </p:txBody>
      </p:sp>
      <p:sp>
        <p:nvSpPr>
          <p:cNvPr id="6" name="Rectangle 5">
            <a:extLst>
              <a:ext uri="{FF2B5EF4-FFF2-40B4-BE49-F238E27FC236}">
                <a16:creationId xmlns:a16="http://schemas.microsoft.com/office/drawing/2014/main" id="{24075F34-6166-4B58-9A31-93158D69C80F}"/>
              </a:ext>
            </a:extLst>
          </p:cNvPr>
          <p:cNvSpPr/>
          <p:nvPr/>
        </p:nvSpPr>
        <p:spPr>
          <a:xfrm>
            <a:off x="609601" y="300842"/>
            <a:ext cx="10366442" cy="3970318"/>
          </a:xfrm>
          <a:prstGeom prst="rect">
            <a:avLst/>
          </a:prstGeom>
        </p:spPr>
        <p:txBody>
          <a:bodyPr wrap="square">
            <a:spAutoFit/>
          </a:bodyPr>
          <a:lstStyle/>
          <a:p>
            <a:r>
              <a:rPr lang="en-US" sz="2800" dirty="0">
                <a:solidFill>
                  <a:srgbClr val="000000"/>
                </a:solidFill>
                <a:latin typeface="Courier New" panose="02070309020205020404" pitchFamily="49" charset="0"/>
              </a:rPr>
              <a:t>input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"Get stuff from the user"</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a:latin typeface="Courier New" panose="02070309020205020404" pitchFamily="49" charset="0"/>
              </a:rPr>
              <a:t>print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"Write stuff to the user"</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converted_number</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int</a:t>
            </a:r>
            <a:r>
              <a:rPr lang="en-US" sz="2800" b="1" dirty="0">
                <a:solidFill>
                  <a:srgbClr val="000080"/>
                </a:solidFill>
                <a:latin typeface="Courier New" panose="02070309020205020404" pitchFamily="49" charset="0"/>
              </a:rPr>
              <a:t>(</a:t>
            </a:r>
            <a:r>
              <a:rPr lang="en-US" sz="2800" dirty="0">
                <a:solidFill>
                  <a:srgbClr val="800000"/>
                </a:solidFill>
                <a:latin typeface="Courier New" panose="02070309020205020404" pitchFamily="49" charset="0"/>
              </a:rPr>
              <a:t>4.3</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converted_string</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str</a:t>
            </a:r>
            <a:r>
              <a:rPr lang="en-US" sz="2800" b="1" dirty="0">
                <a:solidFill>
                  <a:srgbClr val="000080"/>
                </a:solidFill>
                <a:latin typeface="Courier New" panose="02070309020205020404" pitchFamily="49" charset="0"/>
              </a:rPr>
              <a:t>(</a:t>
            </a:r>
            <a:r>
              <a:rPr lang="en-US" sz="2800" dirty="0">
                <a:solidFill>
                  <a:srgbClr val="800000"/>
                </a:solidFill>
                <a:latin typeface="Courier New" panose="02070309020205020404" pitchFamily="49" charset="0"/>
              </a:rPr>
              <a:t>27</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converted_float</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float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"3.0"</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shouted_version</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a:t>
            </a:r>
            <a:r>
              <a:rPr lang="en-US" sz="2800" dirty="0" err="1">
                <a:solidFill>
                  <a:srgbClr val="008000"/>
                </a:solidFill>
                <a:latin typeface="Courier New" panose="02070309020205020404" pitchFamily="49" charset="0"/>
              </a:rPr>
              <a:t>Hello!"</a:t>
            </a:r>
            <a:r>
              <a:rPr lang="en-US" sz="2800" b="1" dirty="0" err="1">
                <a:solidFill>
                  <a:srgbClr val="000080"/>
                </a:solidFill>
                <a:latin typeface="Courier New" panose="02070309020205020404" pitchFamily="49" charset="0"/>
              </a:rPr>
              <a:t>.</a:t>
            </a:r>
            <a:r>
              <a:rPr lang="en-US" sz="2800" dirty="0" err="1">
                <a:solidFill>
                  <a:srgbClr val="000000"/>
                </a:solidFill>
                <a:latin typeface="Courier New" panose="02070309020205020404" pitchFamily="49" charset="0"/>
              </a:rPr>
              <a:t>upper</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r>
              <a:rPr lang="en-US" sz="2800" dirty="0" err="1">
                <a:solidFill>
                  <a:srgbClr val="000000"/>
                </a:solidFill>
                <a:latin typeface="Courier New" panose="02070309020205020404" pitchFamily="49" charset="0"/>
              </a:rPr>
              <a:t>removed_whitespace</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   dog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strip</a:t>
            </a:r>
            <a:r>
              <a:rPr lang="en-US" sz="2800" b="1" dirty="0">
                <a:solidFill>
                  <a:srgbClr val="000080"/>
                </a:solidFill>
                <a:latin typeface="Courier New" panose="02070309020205020404" pitchFamily="49" charset="0"/>
              </a:rPr>
              <a:t>()</a:t>
            </a:r>
            <a:endParaRPr lang="en-US" sz="2800" dirty="0"/>
          </a:p>
        </p:txBody>
      </p:sp>
    </p:spTree>
    <p:extLst>
      <p:ext uri="{BB962C8B-B14F-4D97-AF65-F5344CB8AC3E}">
        <p14:creationId xmlns:p14="http://schemas.microsoft.com/office/powerpoint/2010/main" val="286236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400" dirty="0">
                <a:solidFill>
                  <a:srgbClr val="FFFFFF"/>
                </a:solidFill>
              </a:rPr>
              <a:t>Parentheses are _____ in function and method calls</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75476" cy="4738210"/>
          </a:xfrm>
        </p:spPr>
        <p:txBody>
          <a:bodyPr anchor="ctr">
            <a:normAutofit/>
          </a:bodyPr>
          <a:lstStyle/>
          <a:p>
            <a:r>
              <a:rPr lang="en-US" sz="3600" dirty="0"/>
              <a:t>A) Always required</a:t>
            </a:r>
          </a:p>
          <a:p>
            <a:pPr marL="457200" indent="-457200">
              <a:buNone/>
            </a:pPr>
            <a:r>
              <a:rPr lang="en-US" sz="3600" dirty="0"/>
              <a:t>B) Sometimes required, sometimes optional</a:t>
            </a:r>
          </a:p>
          <a:p>
            <a:r>
              <a:rPr lang="en-US" sz="3600" dirty="0"/>
              <a:t>C) Always optional</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2194160"/>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19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Which is closest to what is printed?</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305455"/>
            <a:ext cx="6245233" cy="3492650"/>
          </a:xfrm>
        </p:spPr>
        <p:txBody>
          <a:bodyPr anchor="ctr">
            <a:normAutofit/>
          </a:bodyPr>
          <a:lstStyle/>
          <a:p>
            <a:r>
              <a:rPr lang="en-US" sz="3600" dirty="0"/>
              <a:t>A) UPPER</a:t>
            </a:r>
          </a:p>
          <a:p>
            <a:r>
              <a:rPr lang="en-US" sz="3600" dirty="0"/>
              <a:t>B) upper</a:t>
            </a:r>
          </a:p>
          <a:p>
            <a:r>
              <a:rPr lang="en-US" sz="3600" dirty="0"/>
              <a:t>C) LOWER</a:t>
            </a:r>
          </a:p>
          <a:p>
            <a:r>
              <a:rPr lang="en-US" sz="3600" dirty="0"/>
              <a:t>D) lower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4613416"/>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615639" y="1195712"/>
            <a:ext cx="6853272"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a:solidFill>
                  <a:schemeClr val="tx1"/>
                </a:solidFill>
                <a:highlight>
                  <a:srgbClr val="FFFFFF"/>
                </a:highlight>
                <a:latin typeface="Courier New" panose="02070309020205020404" pitchFamily="49" charset="0"/>
              </a:rPr>
              <a:t>print</a:t>
            </a:r>
            <a:r>
              <a:rPr lang="en-US" sz="2800" b="1" dirty="0">
                <a:solidFill>
                  <a:srgbClr val="000080"/>
                </a:solidFill>
                <a:highlight>
                  <a:srgbClr val="FFFFFF"/>
                </a:highlight>
                <a:latin typeface="Courier New" panose="02070309020205020404" pitchFamily="49" charset="0"/>
              </a:rPr>
              <a:t>(</a:t>
            </a:r>
            <a:r>
              <a:rPr lang="en-US" sz="2800" dirty="0">
                <a:solidFill>
                  <a:srgbClr val="008000"/>
                </a:solidFill>
                <a:highlight>
                  <a:srgbClr val="FFFFFF"/>
                </a:highlight>
                <a:latin typeface="Courier New" panose="02070309020205020404" pitchFamily="49" charset="0"/>
              </a:rPr>
              <a:t>"</a:t>
            </a:r>
            <a:r>
              <a:rPr lang="en-US" sz="2800" dirty="0" err="1">
                <a:solidFill>
                  <a:srgbClr val="008000"/>
                </a:solidFill>
                <a:highlight>
                  <a:srgbClr val="FFFFFF"/>
                </a:highlight>
                <a:latin typeface="Courier New" panose="02070309020205020404" pitchFamily="49" charset="0"/>
              </a:rPr>
              <a:t>UPPER"</a:t>
            </a:r>
            <a:r>
              <a:rPr lang="en-US" sz="2800" b="1" dirty="0" err="1">
                <a:solidFill>
                  <a:srgbClr val="000080"/>
                </a:solidFill>
                <a:highlight>
                  <a:srgbClr val="FFFFFF"/>
                </a:highlight>
                <a:latin typeface="Courier New" panose="02070309020205020404" pitchFamily="49" charset="0"/>
              </a:rPr>
              <a:t>.</a:t>
            </a:r>
            <a:r>
              <a:rPr lang="en-US" sz="2800" dirty="0" err="1">
                <a:solidFill>
                  <a:srgbClr val="000000"/>
                </a:solidFill>
                <a:highlight>
                  <a:srgbClr val="FFFFFF"/>
                </a:highlight>
                <a:latin typeface="Courier New" panose="02070309020205020404" pitchFamily="49" charset="0"/>
              </a:rPr>
              <a:t>lower</a:t>
            </a:r>
            <a:r>
              <a:rPr lang="en-US" sz="2800" b="1" dirty="0">
                <a:solidFill>
                  <a:srgbClr val="000080"/>
                </a:solidFill>
                <a:highlight>
                  <a:srgbClr val="FFFFFF"/>
                </a:highlight>
                <a:latin typeface="Courier New" panose="02070309020205020404" pitchFamily="49" charset="0"/>
              </a:rPr>
              <a:t>)</a:t>
            </a:r>
            <a:endParaRPr lang="en-US" sz="28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1795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800" dirty="0">
                <a:solidFill>
                  <a:srgbClr val="FFFFFF"/>
                </a:solidFill>
              </a:rPr>
              <a:t>Which is closest to what is printed?</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2305455"/>
            <a:ext cx="6245233" cy="3492650"/>
          </a:xfrm>
        </p:spPr>
        <p:txBody>
          <a:bodyPr anchor="ctr">
            <a:normAutofit/>
          </a:bodyPr>
          <a:lstStyle/>
          <a:p>
            <a:r>
              <a:rPr lang="en-US" sz="3600" dirty="0"/>
              <a:t>A) UPPER</a:t>
            </a:r>
          </a:p>
          <a:p>
            <a:r>
              <a:rPr lang="en-US" sz="3600" dirty="0"/>
              <a:t>B) upper</a:t>
            </a:r>
          </a:p>
          <a:p>
            <a:r>
              <a:rPr lang="en-US" sz="3600" dirty="0"/>
              <a:t>C) LOWER</a:t>
            </a:r>
          </a:p>
          <a:p>
            <a:r>
              <a:rPr lang="en-US" sz="3600" dirty="0"/>
              <a:t>D) lower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352533"/>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615639" y="1195712"/>
            <a:ext cx="6853272"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sz="2800" dirty="0">
                <a:solidFill>
                  <a:schemeClr val="tx1"/>
                </a:solidFill>
                <a:highlight>
                  <a:srgbClr val="FFFFFF"/>
                </a:highlight>
                <a:latin typeface="Courier New" panose="02070309020205020404" pitchFamily="49" charset="0"/>
              </a:rPr>
              <a:t>print</a:t>
            </a:r>
            <a:r>
              <a:rPr lang="en-US" sz="2800" b="1" dirty="0">
                <a:solidFill>
                  <a:srgbClr val="000080"/>
                </a:solidFill>
                <a:highlight>
                  <a:srgbClr val="FFFFFF"/>
                </a:highlight>
                <a:latin typeface="Courier New" panose="02070309020205020404" pitchFamily="49" charset="0"/>
              </a:rPr>
              <a:t>(</a:t>
            </a:r>
            <a:r>
              <a:rPr lang="en-US" sz="2800" dirty="0">
                <a:solidFill>
                  <a:srgbClr val="008000"/>
                </a:solidFill>
                <a:highlight>
                  <a:srgbClr val="FFFFFF"/>
                </a:highlight>
                <a:latin typeface="Courier New" panose="02070309020205020404" pitchFamily="49" charset="0"/>
              </a:rPr>
              <a:t>"</a:t>
            </a:r>
            <a:r>
              <a:rPr lang="en-US" sz="2800" dirty="0" err="1">
                <a:solidFill>
                  <a:srgbClr val="008000"/>
                </a:solidFill>
                <a:highlight>
                  <a:srgbClr val="FFFFFF"/>
                </a:highlight>
                <a:latin typeface="Courier New" panose="02070309020205020404" pitchFamily="49" charset="0"/>
              </a:rPr>
              <a:t>UPPER"</a:t>
            </a:r>
            <a:r>
              <a:rPr lang="en-US" sz="2800" b="1" dirty="0" err="1">
                <a:solidFill>
                  <a:srgbClr val="000080"/>
                </a:solidFill>
                <a:highlight>
                  <a:srgbClr val="FFFFFF"/>
                </a:highlight>
                <a:latin typeface="Courier New" panose="02070309020205020404" pitchFamily="49" charset="0"/>
              </a:rPr>
              <a:t>.</a:t>
            </a:r>
            <a:r>
              <a:rPr lang="en-US" sz="2800" dirty="0" err="1">
                <a:solidFill>
                  <a:srgbClr val="000000"/>
                </a:solidFill>
                <a:highlight>
                  <a:srgbClr val="FFFFFF"/>
                </a:highlight>
                <a:latin typeface="Courier New" panose="02070309020205020404" pitchFamily="49" charset="0"/>
              </a:rPr>
              <a:t>lower</a:t>
            </a:r>
            <a:r>
              <a:rPr lang="en-US" sz="2800" dirty="0">
                <a:solidFill>
                  <a:srgbClr val="000000"/>
                </a:solidFill>
                <a:highlight>
                  <a:srgbClr val="FFFFFF"/>
                </a:highlight>
                <a:latin typeface="Courier New" panose="02070309020205020404" pitchFamily="49" charset="0"/>
              </a:rPr>
              <a:t>()</a:t>
            </a:r>
            <a:r>
              <a:rPr lang="en-US" sz="2800" b="1" dirty="0">
                <a:solidFill>
                  <a:srgbClr val="000080"/>
                </a:solidFill>
                <a:highlight>
                  <a:srgbClr val="FFFFFF"/>
                </a:highlight>
                <a:latin typeface="Courier New" panose="02070309020205020404" pitchFamily="49" charset="0"/>
              </a:rPr>
              <a:t>)</a:t>
            </a:r>
            <a:endParaRPr lang="en-US" sz="28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0424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41FF7C1-F6F9-4B15-B082-C82F58059210}"/>
              </a:ext>
            </a:extLst>
          </p:cNvPr>
          <p:cNvSpPr txBox="1">
            <a:spLocks/>
          </p:cNvSpPr>
          <p:nvPr/>
        </p:nvSpPr>
        <p:spPr>
          <a:xfrm>
            <a:off x="603504" y="770467"/>
            <a:ext cx="4205568" cy="3352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nSpc>
                <a:spcPct val="80000"/>
              </a:lnSpc>
            </a:pPr>
            <a:r>
              <a:rPr lang="en-US" sz="7200">
                <a:solidFill>
                  <a:srgbClr val="FFFFFF"/>
                </a:solidFill>
              </a:rPr>
              <a:t>Nesting Function Calls</a:t>
            </a:r>
            <a:endParaRPr lang="en-US" sz="7200" dirty="0">
              <a:solidFill>
                <a:srgbClr val="FFFFFF"/>
              </a:solidFill>
            </a:endParaRPr>
          </a:p>
        </p:txBody>
      </p:sp>
      <p:graphicFrame>
        <p:nvGraphicFramePr>
          <p:cNvPr id="12" name="Content Placeholder 5">
            <a:extLst>
              <a:ext uri="{FF2B5EF4-FFF2-40B4-BE49-F238E27FC236}">
                <a16:creationId xmlns:a16="http://schemas.microsoft.com/office/drawing/2014/main" id="{2539296B-F437-4077-AA3B-B32FB3F7EDE2}"/>
              </a:ext>
            </a:extLst>
          </p:cNvPr>
          <p:cNvGraphicFramePr>
            <a:graphicFrameLocks/>
          </p:cNvGraphicFramePr>
          <p:nvPr>
            <p:extLst>
              <p:ext uri="{D42A27DB-BD31-4B8C-83A1-F6EECF244321}">
                <p14:modId xmlns:p14="http://schemas.microsoft.com/office/powerpoint/2010/main" val="3944053521"/>
              </p:ext>
            </p:extLst>
          </p:nvPr>
        </p:nvGraphicFramePr>
        <p:xfrm>
          <a:off x="4809072" y="359923"/>
          <a:ext cx="6848272" cy="5856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7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6683DC3E-CA72-4B0A-A74A-A7F1C4656BB7}"/>
                                            </p:graphicEl>
                                          </p:spTgt>
                                        </p:tgtEl>
                                        <p:attrNameLst>
                                          <p:attrName>style.visibility</p:attrName>
                                        </p:attrNameLst>
                                      </p:cBhvr>
                                      <p:to>
                                        <p:strVal val="visible"/>
                                      </p:to>
                                    </p:set>
                                    <p:animEffect transition="in" filter="fade">
                                      <p:cBhvr>
                                        <p:cTn id="7" dur="500"/>
                                        <p:tgtEl>
                                          <p:spTgt spid="12">
                                            <p:graphicEl>
                                              <a:dgm id="{6683DC3E-CA72-4B0A-A74A-A7F1C4656BB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43A9BA8C-087A-4AD5-B5D5-39982BC97E13}"/>
                                            </p:graphicEl>
                                          </p:spTgt>
                                        </p:tgtEl>
                                        <p:attrNameLst>
                                          <p:attrName>style.visibility</p:attrName>
                                        </p:attrNameLst>
                                      </p:cBhvr>
                                      <p:to>
                                        <p:strVal val="visible"/>
                                      </p:to>
                                    </p:set>
                                    <p:animEffect transition="in" filter="fade">
                                      <p:cBhvr>
                                        <p:cTn id="10" dur="500"/>
                                        <p:tgtEl>
                                          <p:spTgt spid="12">
                                            <p:graphicEl>
                                              <a:dgm id="{43A9BA8C-087A-4AD5-B5D5-39982BC97E1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graphicEl>
                                              <a:dgm id="{EB36AAE5-4242-4E41-9B0D-D3C44CCE5D54}"/>
                                            </p:graphicEl>
                                          </p:spTgt>
                                        </p:tgtEl>
                                        <p:attrNameLst>
                                          <p:attrName>style.visibility</p:attrName>
                                        </p:attrNameLst>
                                      </p:cBhvr>
                                      <p:to>
                                        <p:strVal val="visible"/>
                                      </p:to>
                                    </p:set>
                                    <p:animEffect transition="in" filter="fade">
                                      <p:cBhvr>
                                        <p:cTn id="15" dur="500"/>
                                        <p:tgtEl>
                                          <p:spTgt spid="12">
                                            <p:graphicEl>
                                              <a:dgm id="{EB36AAE5-4242-4E41-9B0D-D3C44CCE5D5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graphicEl>
                                              <a:dgm id="{0B564CB4-055D-4D88-98DE-97ECBFE59135}"/>
                                            </p:graphicEl>
                                          </p:spTgt>
                                        </p:tgtEl>
                                        <p:attrNameLst>
                                          <p:attrName>style.visibility</p:attrName>
                                        </p:attrNameLst>
                                      </p:cBhvr>
                                      <p:to>
                                        <p:strVal val="visible"/>
                                      </p:to>
                                    </p:set>
                                    <p:animEffect transition="in" filter="fade">
                                      <p:cBhvr>
                                        <p:cTn id="18" dur="500"/>
                                        <p:tgtEl>
                                          <p:spTgt spid="12">
                                            <p:graphicEl>
                                              <a:dgm id="{0B564CB4-055D-4D88-98DE-97ECBFE5913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graphicEl>
                                              <a:dgm id="{9F9FC85E-86F5-4925-97BF-A576AD0D671F}"/>
                                            </p:graphicEl>
                                          </p:spTgt>
                                        </p:tgtEl>
                                        <p:attrNameLst>
                                          <p:attrName>style.visibility</p:attrName>
                                        </p:attrNameLst>
                                      </p:cBhvr>
                                      <p:to>
                                        <p:strVal val="visible"/>
                                      </p:to>
                                    </p:set>
                                    <p:animEffect transition="in" filter="fade">
                                      <p:cBhvr>
                                        <p:cTn id="23" dur="500"/>
                                        <p:tgtEl>
                                          <p:spTgt spid="12">
                                            <p:graphicEl>
                                              <a:dgm id="{9F9FC85E-86F5-4925-97BF-A576AD0D671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graphicEl>
                                              <a:dgm id="{15B484EC-6916-43B2-8A8A-6D2CD19DF620}"/>
                                            </p:graphicEl>
                                          </p:spTgt>
                                        </p:tgtEl>
                                        <p:attrNameLst>
                                          <p:attrName>style.visibility</p:attrName>
                                        </p:attrNameLst>
                                      </p:cBhvr>
                                      <p:to>
                                        <p:strVal val="visible"/>
                                      </p:to>
                                    </p:set>
                                    <p:animEffect transition="in" filter="fade">
                                      <p:cBhvr>
                                        <p:cTn id="28" dur="500"/>
                                        <p:tgtEl>
                                          <p:spTgt spid="12">
                                            <p:graphicEl>
                                              <a:dgm id="{15B484EC-6916-43B2-8A8A-6D2CD19DF6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000" dirty="0">
                <a:solidFill>
                  <a:srgbClr val="FFFFFF"/>
                </a:solidFill>
              </a:rPr>
              <a:t>What is the output of this?</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615639" y="1957191"/>
            <a:ext cx="7394157" cy="3767328"/>
          </a:xfrm>
        </p:spPr>
        <p:txBody>
          <a:bodyPr anchor="ctr">
            <a:noAutofit/>
          </a:bodyPr>
          <a:lstStyle/>
          <a:p>
            <a:pPr>
              <a:lnSpc>
                <a:spcPct val="120000"/>
              </a:lnSpc>
            </a:pPr>
            <a:r>
              <a:rPr lang="en-US" sz="3200" dirty="0"/>
              <a:t>A) 1</a:t>
            </a:r>
          </a:p>
          <a:p>
            <a:pPr>
              <a:lnSpc>
                <a:spcPct val="120000"/>
              </a:lnSpc>
            </a:pPr>
            <a:r>
              <a:rPr lang="en-US" sz="3200" dirty="0"/>
              <a:t>B) 2</a:t>
            </a:r>
          </a:p>
          <a:p>
            <a:pPr>
              <a:lnSpc>
                <a:spcPct val="120000"/>
              </a:lnSpc>
            </a:pPr>
            <a:r>
              <a:rPr lang="en-US" sz="3200" dirty="0"/>
              <a:t>C) True</a:t>
            </a:r>
          </a:p>
          <a:p>
            <a:pPr>
              <a:lnSpc>
                <a:spcPct val="120000"/>
              </a:lnSpc>
            </a:pPr>
            <a:r>
              <a:rPr lang="en-US" sz="3200" dirty="0"/>
              <a:t>D) False</a:t>
            </a:r>
          </a:p>
          <a:p>
            <a:pPr>
              <a:lnSpc>
                <a:spcPct val="120000"/>
              </a:lnSpc>
            </a:pPr>
            <a:r>
              <a:rPr lang="en-US" sz="32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5025271"/>
            <a:ext cx="6434982"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615639" y="1195712"/>
            <a:ext cx="6853272"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endParaRPr lang="en-US" sz="2800" dirty="0">
              <a:solidFill>
                <a:srgbClr val="000000"/>
              </a:solidFill>
              <a:highlight>
                <a:srgbClr val="FFFFFF"/>
              </a:highlight>
              <a:latin typeface="Courier New" panose="02070309020205020404" pitchFamily="49" charset="0"/>
            </a:endParaRPr>
          </a:p>
        </p:txBody>
      </p:sp>
      <p:sp>
        <p:nvSpPr>
          <p:cNvPr id="4" name="Rectangle 3">
            <a:extLst>
              <a:ext uri="{FF2B5EF4-FFF2-40B4-BE49-F238E27FC236}">
                <a16:creationId xmlns:a16="http://schemas.microsoft.com/office/drawing/2014/main" id="{C4F14390-231E-4F3D-952F-16360498D555}"/>
              </a:ext>
            </a:extLst>
          </p:cNvPr>
          <p:cNvSpPr/>
          <p:nvPr/>
        </p:nvSpPr>
        <p:spPr>
          <a:xfrm>
            <a:off x="4625084" y="1133482"/>
            <a:ext cx="6821098" cy="461665"/>
          </a:xfrm>
          <a:prstGeom prst="rect">
            <a:avLst/>
          </a:prstGeom>
        </p:spPr>
        <p:txBody>
          <a:bodyPr wrap="none">
            <a:spAutoFit/>
          </a:bodyPr>
          <a:lstStyle/>
          <a:p>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8000"/>
                </a:solidFill>
                <a:latin typeface="Courier New" panose="02070309020205020404" pitchFamily="49" charset="0"/>
              </a:rPr>
              <a:t>"trick1"</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upper()[-1].</a:t>
            </a:r>
            <a:r>
              <a:rPr lang="en-US" sz="2400" dirty="0" err="1">
                <a:solidFill>
                  <a:srgbClr val="000000"/>
                </a:solidFill>
                <a:latin typeface="Courier New" panose="02070309020205020404" pitchFamily="49" charset="0"/>
              </a:rPr>
              <a:t>int</a:t>
            </a:r>
            <a:r>
              <a:rPr lang="en-US" sz="2400" dirty="0">
                <a:solidFill>
                  <a:srgbClr val="000000"/>
                </a:solidFill>
                <a:latin typeface="Courier New" panose="02070309020205020404" pitchFamily="49" charset="0"/>
              </a:rPr>
              <a:t>()==1</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31547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059895"/>
            <a:ext cx="3093879" cy="4738211"/>
          </a:xfrm>
        </p:spPr>
        <p:txBody>
          <a:bodyPr anchor="t">
            <a:normAutofit/>
          </a:bodyPr>
          <a:lstStyle/>
          <a:p>
            <a:r>
              <a:rPr lang="en-US" sz="4000" dirty="0">
                <a:solidFill>
                  <a:srgbClr val="FFFFFF"/>
                </a:solidFill>
              </a:rPr>
              <a:t>What is the output of this code?</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615639" y="1957191"/>
            <a:ext cx="7394157" cy="3767328"/>
          </a:xfrm>
        </p:spPr>
        <p:txBody>
          <a:bodyPr anchor="ctr">
            <a:noAutofit/>
          </a:bodyPr>
          <a:lstStyle/>
          <a:p>
            <a:pPr>
              <a:lnSpc>
                <a:spcPct val="120000"/>
              </a:lnSpc>
            </a:pPr>
            <a:r>
              <a:rPr lang="en-US" sz="3200" dirty="0"/>
              <a:t>A) 1</a:t>
            </a:r>
          </a:p>
          <a:p>
            <a:pPr>
              <a:lnSpc>
                <a:spcPct val="120000"/>
              </a:lnSpc>
            </a:pPr>
            <a:r>
              <a:rPr lang="en-US" sz="3200" dirty="0"/>
              <a:t>B) 2</a:t>
            </a:r>
          </a:p>
          <a:p>
            <a:pPr>
              <a:lnSpc>
                <a:spcPct val="120000"/>
              </a:lnSpc>
            </a:pPr>
            <a:r>
              <a:rPr lang="en-US" sz="3200" dirty="0"/>
              <a:t>C) True</a:t>
            </a:r>
          </a:p>
          <a:p>
            <a:pPr>
              <a:lnSpc>
                <a:spcPct val="120000"/>
              </a:lnSpc>
            </a:pPr>
            <a:r>
              <a:rPr lang="en-US" sz="3200" dirty="0"/>
              <a:t>D) False</a:t>
            </a:r>
          </a:p>
          <a:p>
            <a:pPr>
              <a:lnSpc>
                <a:spcPct val="120000"/>
              </a:lnSpc>
            </a:pPr>
            <a:r>
              <a:rPr lang="en-US" sz="32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482670"/>
            <a:ext cx="6434982"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49F59AC1-8CCA-4131-B0A5-A087EC870749}"/>
              </a:ext>
            </a:extLst>
          </p:cNvPr>
          <p:cNvSpPr txBox="1">
            <a:spLocks/>
          </p:cNvSpPr>
          <p:nvPr/>
        </p:nvSpPr>
        <p:spPr>
          <a:xfrm>
            <a:off x="4615639" y="1195712"/>
            <a:ext cx="6853272"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endParaRPr lang="en-US" sz="2800" dirty="0">
              <a:solidFill>
                <a:srgbClr val="000000"/>
              </a:solidFill>
              <a:highlight>
                <a:srgbClr val="FFFFFF"/>
              </a:highlight>
              <a:latin typeface="Courier New" panose="02070309020205020404" pitchFamily="49" charset="0"/>
            </a:endParaRPr>
          </a:p>
        </p:txBody>
      </p:sp>
      <p:sp>
        <p:nvSpPr>
          <p:cNvPr id="4" name="Rectangle 3">
            <a:extLst>
              <a:ext uri="{FF2B5EF4-FFF2-40B4-BE49-F238E27FC236}">
                <a16:creationId xmlns:a16="http://schemas.microsoft.com/office/drawing/2014/main" id="{C4F14390-231E-4F3D-952F-16360498D555}"/>
              </a:ext>
            </a:extLst>
          </p:cNvPr>
          <p:cNvSpPr/>
          <p:nvPr/>
        </p:nvSpPr>
        <p:spPr>
          <a:xfrm>
            <a:off x="4625084" y="1133482"/>
            <a:ext cx="6636753" cy="461665"/>
          </a:xfrm>
          <a:prstGeom prst="rect">
            <a:avLst/>
          </a:prstGeom>
        </p:spPr>
        <p:txBody>
          <a:bodyPr wrap="none">
            <a:spAutoFit/>
          </a:bodyPr>
          <a:lstStyle/>
          <a:p>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err="1">
                <a:solidFill>
                  <a:srgbClr val="000080"/>
                </a:solidFill>
                <a:latin typeface="Courier New" panose="02070309020205020404" pitchFamily="49" charset="0"/>
              </a:rPr>
              <a:t>int</a:t>
            </a:r>
            <a:r>
              <a:rPr lang="en-US" sz="2400" dirty="0">
                <a:solidFill>
                  <a:srgbClr val="000080"/>
                </a:solidFill>
                <a:latin typeface="Courier New" panose="02070309020205020404" pitchFamily="49" charset="0"/>
              </a:rPr>
              <a:t>(</a:t>
            </a:r>
            <a:r>
              <a:rPr lang="en-US" sz="2400" dirty="0">
                <a:solidFill>
                  <a:srgbClr val="008000"/>
                </a:solidFill>
                <a:latin typeface="Courier New" panose="02070309020205020404" pitchFamily="49" charset="0"/>
              </a:rPr>
              <a:t>"trick1"</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upper()[-1])==1</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56651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4440</TotalTime>
  <Words>1487</Words>
  <Application>Microsoft Office PowerPoint</Application>
  <PresentationFormat>Widescreen</PresentationFormat>
  <Paragraphs>142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Metropolitan</vt:lpstr>
      <vt:lpstr>Calling Functions</vt:lpstr>
      <vt:lpstr>Functions</vt:lpstr>
      <vt:lpstr>Call functions to do stuff</vt:lpstr>
      <vt:lpstr>Parentheses are _____ in function and method calls</vt:lpstr>
      <vt:lpstr>Which is closest to what is printed?</vt:lpstr>
      <vt:lpstr>Which is closest to what is printed?</vt:lpstr>
      <vt:lpstr>PowerPoint Presentation</vt:lpstr>
      <vt:lpstr>What is the output of this?</vt:lpstr>
      <vt:lpstr>What is the output of this code?</vt:lpstr>
      <vt:lpstr>What is the output of this code?</vt:lpstr>
      <vt:lpstr>Project 1: Turtle Graphics!</vt:lpstr>
      <vt:lpstr>Assignment Goal: Create a wok of art</vt:lpstr>
      <vt:lpstr>PowerPoint Presentation</vt:lpstr>
      <vt:lpstr>Reminders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138</cp:revision>
  <dcterms:created xsi:type="dcterms:W3CDTF">2017-08-24T16:45:08Z</dcterms:created>
  <dcterms:modified xsi:type="dcterms:W3CDTF">2018-02-01T14:34:22Z</dcterms:modified>
</cp:coreProperties>
</file>