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5"/>
  </p:notesMasterIdLst>
  <p:sldIdLst>
    <p:sldId id="269" r:id="rId2"/>
    <p:sldId id="323" r:id="rId3"/>
    <p:sldId id="299" r:id="rId4"/>
    <p:sldId id="334" r:id="rId5"/>
    <p:sldId id="326" r:id="rId6"/>
    <p:sldId id="327" r:id="rId7"/>
    <p:sldId id="328" r:id="rId8"/>
    <p:sldId id="329" r:id="rId9"/>
    <p:sldId id="330" r:id="rId10"/>
    <p:sldId id="331" r:id="rId11"/>
    <p:sldId id="332" r:id="rId12"/>
    <p:sldId id="333" r:id="rId13"/>
    <p:sldId id="315" r:id="rId14"/>
    <p:sldId id="310" r:id="rId15"/>
    <p:sldId id="311" r:id="rId16"/>
    <p:sldId id="335" r:id="rId17"/>
    <p:sldId id="336" r:id="rId18"/>
    <p:sldId id="337" r:id="rId19"/>
    <p:sldId id="338" r:id="rId20"/>
    <p:sldId id="339" r:id="rId21"/>
    <p:sldId id="340" r:id="rId22"/>
    <p:sldId id="298" r:id="rId23"/>
    <p:sldId id="29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DEDA"/>
    <a:srgbClr val="D3ECF1"/>
    <a:srgbClr val="DEECED"/>
    <a:srgbClr val="3F68FF"/>
    <a:srgbClr val="668A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85808" autoAdjust="0"/>
  </p:normalViewPr>
  <p:slideViewPr>
    <p:cSldViewPr snapToGrid="0" showGuides="1">
      <p:cViewPr varScale="1">
        <p:scale>
          <a:sx n="88" d="100"/>
          <a:sy n="88" d="100"/>
        </p:scale>
        <p:origin x="298" y="58"/>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ostolellis, Panagiotis" userId="1b6c934f-d8c5-473c-9f45-0ec952064abc" providerId="ADAL" clId="{0EECD828-C5F7-44AB-AA9A-67639055BBAF}"/>
    <pc:docChg chg="undo redo custSel addSld delSld modSld sldOrd">
      <pc:chgData name="Apostolellis, Panagiotis" userId="1b6c934f-d8c5-473c-9f45-0ec952064abc" providerId="ADAL" clId="{0EECD828-C5F7-44AB-AA9A-67639055BBAF}" dt="2018-01-24T23:40:28.214" v="1416" actId="20577"/>
      <pc:docMkLst>
        <pc:docMk/>
      </pc:docMkLst>
      <pc:sldChg chg="modSp">
        <pc:chgData name="Apostolellis, Panagiotis" userId="1b6c934f-d8c5-473c-9f45-0ec952064abc" providerId="ADAL" clId="{0EECD828-C5F7-44AB-AA9A-67639055BBAF}" dt="2018-01-24T22:03:28.008" v="13" actId="20577"/>
        <pc:sldMkLst>
          <pc:docMk/>
          <pc:sldMk cId="203407416" sldId="269"/>
        </pc:sldMkLst>
        <pc:spChg chg="mod">
          <ac:chgData name="Apostolellis, Panagiotis" userId="1b6c934f-d8c5-473c-9f45-0ec952064abc" providerId="ADAL" clId="{0EECD828-C5F7-44AB-AA9A-67639055BBAF}" dt="2018-01-24T22:03:20.256" v="12" actId="20577"/>
          <ac:spMkLst>
            <pc:docMk/>
            <pc:sldMk cId="203407416" sldId="269"/>
            <ac:spMk id="2" creationId="{5766E5E4-9610-462F-904A-B500274C5C3D}"/>
          </ac:spMkLst>
        </pc:spChg>
        <pc:spChg chg="mod">
          <ac:chgData name="Apostolellis, Panagiotis" userId="1b6c934f-d8c5-473c-9f45-0ec952064abc" providerId="ADAL" clId="{0EECD828-C5F7-44AB-AA9A-67639055BBAF}" dt="2018-01-24T22:03:28.008" v="13" actId="20577"/>
          <ac:spMkLst>
            <pc:docMk/>
            <pc:sldMk cId="203407416" sldId="269"/>
            <ac:spMk id="3" creationId="{3D766791-3667-40B9-BE78-4207513557D9}"/>
          </ac:spMkLst>
        </pc:spChg>
      </pc:sldChg>
      <pc:sldChg chg="addSp delSp modSp add mod ord setBg">
        <pc:chgData name="Apostolellis, Panagiotis" userId="1b6c934f-d8c5-473c-9f45-0ec952064abc" providerId="ADAL" clId="{0EECD828-C5F7-44AB-AA9A-67639055BBAF}" dt="2018-01-24T23:40:01.816" v="1415" actId="20577"/>
        <pc:sldMkLst>
          <pc:docMk/>
          <pc:sldMk cId="3300475707" sldId="298"/>
        </pc:sldMkLst>
        <pc:spChg chg="mod">
          <ac:chgData name="Apostolellis, Panagiotis" userId="1b6c934f-d8c5-473c-9f45-0ec952064abc" providerId="ADAL" clId="{0EECD828-C5F7-44AB-AA9A-67639055BBAF}" dt="2018-01-24T23:39:41.372" v="1408" actId="26606"/>
          <ac:spMkLst>
            <pc:docMk/>
            <pc:sldMk cId="3300475707" sldId="298"/>
            <ac:spMk id="2" creationId="{CAAC2D9B-EC41-45BE-AD02-919F108E2C7D}"/>
          </ac:spMkLst>
        </pc:spChg>
        <pc:spChg chg="mod">
          <ac:chgData name="Apostolellis, Panagiotis" userId="1b6c934f-d8c5-473c-9f45-0ec952064abc" providerId="ADAL" clId="{0EECD828-C5F7-44AB-AA9A-67639055BBAF}" dt="2018-01-24T23:40:01.816" v="1415" actId="20577"/>
          <ac:spMkLst>
            <pc:docMk/>
            <pc:sldMk cId="3300475707" sldId="298"/>
            <ac:spMk id="3" creationId="{83BB14BB-76D3-4CC2-98FF-36E83DA208D2}"/>
          </ac:spMkLst>
        </pc:spChg>
        <pc:spChg chg="add del">
          <ac:chgData name="Apostolellis, Panagiotis" userId="1b6c934f-d8c5-473c-9f45-0ec952064abc" providerId="ADAL" clId="{0EECD828-C5F7-44AB-AA9A-67639055BBAF}" dt="2018-01-24T23:39:38.967" v="1403" actId="26606"/>
          <ac:spMkLst>
            <pc:docMk/>
            <pc:sldMk cId="3300475707" sldId="298"/>
            <ac:spMk id="71" creationId="{D87AB319-64C0-4E2D-B1CD-0A970301BEEA}"/>
          </ac:spMkLst>
        </pc:spChg>
        <pc:spChg chg="add del">
          <ac:chgData name="Apostolellis, Panagiotis" userId="1b6c934f-d8c5-473c-9f45-0ec952064abc" providerId="ADAL" clId="{0EECD828-C5F7-44AB-AA9A-67639055BBAF}" dt="2018-01-24T23:39:38.967" v="1403" actId="26606"/>
          <ac:spMkLst>
            <pc:docMk/>
            <pc:sldMk cId="3300475707" sldId="298"/>
            <ac:spMk id="73" creationId="{73B36B60-731F-409B-A240-BBF521AB746D}"/>
          </ac:spMkLst>
        </pc:spChg>
        <pc:spChg chg="add del">
          <ac:chgData name="Apostolellis, Panagiotis" userId="1b6c934f-d8c5-473c-9f45-0ec952064abc" providerId="ADAL" clId="{0EECD828-C5F7-44AB-AA9A-67639055BBAF}" dt="2018-01-24T23:39:40.325" v="1405" actId="26606"/>
          <ac:spMkLst>
            <pc:docMk/>
            <pc:sldMk cId="3300475707" sldId="298"/>
            <ac:spMk id="5124" creationId="{D87AB319-64C0-4E2D-B1CD-0A970301BEEA}"/>
          </ac:spMkLst>
        </pc:spChg>
        <pc:spChg chg="add del">
          <ac:chgData name="Apostolellis, Panagiotis" userId="1b6c934f-d8c5-473c-9f45-0ec952064abc" providerId="ADAL" clId="{0EECD828-C5F7-44AB-AA9A-67639055BBAF}" dt="2018-01-24T23:39:40.325" v="1405" actId="26606"/>
          <ac:spMkLst>
            <pc:docMk/>
            <pc:sldMk cId="3300475707" sldId="298"/>
            <ac:spMk id="5125" creationId="{F5586C31-848B-4D51-83B1-B9FD594E31ED}"/>
          </ac:spMkLst>
        </pc:spChg>
        <pc:spChg chg="add del">
          <ac:chgData name="Apostolellis, Panagiotis" userId="1b6c934f-d8c5-473c-9f45-0ec952064abc" providerId="ADAL" clId="{0EECD828-C5F7-44AB-AA9A-67639055BBAF}" dt="2018-01-24T23:39:41.364" v="1407" actId="26606"/>
          <ac:spMkLst>
            <pc:docMk/>
            <pc:sldMk cId="3300475707" sldId="298"/>
            <ac:spMk id="5127" creationId="{D87AB319-64C0-4E2D-B1CD-0A970301BEEA}"/>
          </ac:spMkLst>
        </pc:spChg>
        <pc:spChg chg="add del">
          <ac:chgData name="Apostolellis, Panagiotis" userId="1b6c934f-d8c5-473c-9f45-0ec952064abc" providerId="ADAL" clId="{0EECD828-C5F7-44AB-AA9A-67639055BBAF}" dt="2018-01-24T23:39:41.364" v="1407" actId="26606"/>
          <ac:spMkLst>
            <pc:docMk/>
            <pc:sldMk cId="3300475707" sldId="298"/>
            <ac:spMk id="5128" creationId="{73B36B60-731F-409B-A240-BBF521AB746D}"/>
          </ac:spMkLst>
        </pc:spChg>
        <pc:spChg chg="add">
          <ac:chgData name="Apostolellis, Panagiotis" userId="1b6c934f-d8c5-473c-9f45-0ec952064abc" providerId="ADAL" clId="{0EECD828-C5F7-44AB-AA9A-67639055BBAF}" dt="2018-01-24T23:39:41.372" v="1408" actId="26606"/>
          <ac:spMkLst>
            <pc:docMk/>
            <pc:sldMk cId="3300475707" sldId="298"/>
            <ac:spMk id="5130" creationId="{D87AB319-64C0-4E2D-B1CD-0A970301BEEA}"/>
          </ac:spMkLst>
        </pc:spChg>
        <pc:spChg chg="add">
          <ac:chgData name="Apostolellis, Panagiotis" userId="1b6c934f-d8c5-473c-9f45-0ec952064abc" providerId="ADAL" clId="{0EECD828-C5F7-44AB-AA9A-67639055BBAF}" dt="2018-01-24T23:39:41.372" v="1408" actId="26606"/>
          <ac:spMkLst>
            <pc:docMk/>
            <pc:sldMk cId="3300475707" sldId="298"/>
            <ac:spMk id="5131" creationId="{F5586C31-848B-4D51-83B1-B9FD594E31ED}"/>
          </ac:spMkLst>
        </pc:spChg>
        <pc:picChg chg="add mod ord">
          <ac:chgData name="Apostolellis, Panagiotis" userId="1b6c934f-d8c5-473c-9f45-0ec952064abc" providerId="ADAL" clId="{0EECD828-C5F7-44AB-AA9A-67639055BBAF}" dt="2018-01-24T23:39:48.654" v="1410" actId="1076"/>
          <ac:picMkLst>
            <pc:docMk/>
            <pc:sldMk cId="3300475707" sldId="298"/>
            <ac:picMk id="5122" creationId="{E6E5DA1E-6DE7-4E12-8583-7841E1A53ECC}"/>
          </ac:picMkLst>
        </pc:picChg>
      </pc:sldChg>
      <pc:sldChg chg="addSp delSp modSp add mod setBg delAnim modAnim">
        <pc:chgData name="Apostolellis, Panagiotis" userId="1b6c934f-d8c5-473c-9f45-0ec952064abc" providerId="ADAL" clId="{0EECD828-C5F7-44AB-AA9A-67639055BBAF}" dt="2018-01-24T22:57:45.323" v="517" actId="20577"/>
        <pc:sldMkLst>
          <pc:docMk/>
          <pc:sldMk cId="2185819902" sldId="299"/>
        </pc:sldMkLst>
        <pc:spChg chg="mod">
          <ac:chgData name="Apostolellis, Panagiotis" userId="1b6c934f-d8c5-473c-9f45-0ec952064abc" providerId="ADAL" clId="{0EECD828-C5F7-44AB-AA9A-67639055BBAF}" dt="2018-01-24T22:51:55.198" v="328" actId="20577"/>
          <ac:spMkLst>
            <pc:docMk/>
            <pc:sldMk cId="2185819902" sldId="299"/>
            <ac:spMk id="2" creationId="{5F584ADC-2CD6-417E-ABC4-EEB8BEB24AA8}"/>
          </ac:spMkLst>
        </pc:spChg>
        <pc:spChg chg="mod">
          <ac:chgData name="Apostolellis, Panagiotis" userId="1b6c934f-d8c5-473c-9f45-0ec952064abc" providerId="ADAL" clId="{0EECD828-C5F7-44AB-AA9A-67639055BBAF}" dt="2018-01-24T22:14:40.102" v="20" actId="1076"/>
          <ac:spMkLst>
            <pc:docMk/>
            <pc:sldMk cId="2185819902" sldId="299"/>
            <ac:spMk id="3" creationId="{481593BC-5340-4157-80A6-FDC6B4089FB4}"/>
          </ac:spMkLst>
        </pc:spChg>
        <pc:spChg chg="add mod">
          <ac:chgData name="Apostolellis, Panagiotis" userId="1b6c934f-d8c5-473c-9f45-0ec952064abc" providerId="ADAL" clId="{0EECD828-C5F7-44AB-AA9A-67639055BBAF}" dt="2018-01-24T22:57:45.323" v="517" actId="20577"/>
          <ac:spMkLst>
            <pc:docMk/>
            <pc:sldMk cId="2185819902" sldId="299"/>
            <ac:spMk id="4" creationId="{D92E90A2-5FD4-448E-A50F-F3419221A928}"/>
          </ac:spMkLst>
        </pc:spChg>
        <pc:spChg chg="add mod ord">
          <ac:chgData name="Apostolellis, Panagiotis" userId="1b6c934f-d8c5-473c-9f45-0ec952064abc" providerId="ADAL" clId="{0EECD828-C5F7-44AB-AA9A-67639055BBAF}" dt="2018-01-24T22:49:34.207" v="274" actId="171"/>
          <ac:spMkLst>
            <pc:docMk/>
            <pc:sldMk cId="2185819902" sldId="299"/>
            <ac:spMk id="5" creationId="{6C0337D3-C7D4-41AF-BA24-5A25F304D599}"/>
          </ac:spMkLst>
        </pc:spChg>
        <pc:spChg chg="add del mod">
          <ac:chgData name="Apostolellis, Panagiotis" userId="1b6c934f-d8c5-473c-9f45-0ec952064abc" providerId="ADAL" clId="{0EECD828-C5F7-44AB-AA9A-67639055BBAF}" dt="2018-01-24T22:39:58.816" v="211" actId="478"/>
          <ac:spMkLst>
            <pc:docMk/>
            <pc:sldMk cId="2185819902" sldId="299"/>
            <ac:spMk id="7" creationId="{F5125B73-AD12-458A-8DAA-FA740F971914}"/>
          </ac:spMkLst>
        </pc:spChg>
        <pc:spChg chg="add mod">
          <ac:chgData name="Apostolellis, Panagiotis" userId="1b6c934f-d8c5-473c-9f45-0ec952064abc" providerId="ADAL" clId="{0EECD828-C5F7-44AB-AA9A-67639055BBAF}" dt="2018-01-24T22:48:41.010" v="258" actId="403"/>
          <ac:spMkLst>
            <pc:docMk/>
            <pc:sldMk cId="2185819902" sldId="299"/>
            <ac:spMk id="8" creationId="{8B3A0F95-AC52-4A01-B000-C3BCC6595044}"/>
          </ac:spMkLst>
        </pc:spChg>
        <pc:spChg chg="add mod ord">
          <ac:chgData name="Apostolellis, Panagiotis" userId="1b6c934f-d8c5-473c-9f45-0ec952064abc" providerId="ADAL" clId="{0EECD828-C5F7-44AB-AA9A-67639055BBAF}" dt="2018-01-24T22:49:34.207" v="274" actId="171"/>
          <ac:spMkLst>
            <pc:docMk/>
            <pc:sldMk cId="2185819902" sldId="299"/>
            <ac:spMk id="10" creationId="{972B1332-DE36-48C7-9199-7D284E8891D9}"/>
          </ac:spMkLst>
        </pc:spChg>
        <pc:spChg chg="add mod ord">
          <ac:chgData name="Apostolellis, Panagiotis" userId="1b6c934f-d8c5-473c-9f45-0ec952064abc" providerId="ADAL" clId="{0EECD828-C5F7-44AB-AA9A-67639055BBAF}" dt="2018-01-24T22:49:34.207" v="274" actId="171"/>
          <ac:spMkLst>
            <pc:docMk/>
            <pc:sldMk cId="2185819902" sldId="299"/>
            <ac:spMk id="11" creationId="{88E88C4B-0155-4A45-9AA4-F1138D63FD0A}"/>
          </ac:spMkLst>
        </pc:spChg>
        <pc:spChg chg="add del">
          <ac:chgData name="Apostolellis, Panagiotis" userId="1b6c934f-d8c5-473c-9f45-0ec952064abc" providerId="ADAL" clId="{0EECD828-C5F7-44AB-AA9A-67639055BBAF}" dt="2018-01-24T22:12:20.429" v="17" actId="26606"/>
          <ac:spMkLst>
            <pc:docMk/>
            <pc:sldMk cId="2185819902" sldId="299"/>
            <ac:spMk id="71" creationId="{CD333CBE-B699-4E3B-9F45-C045F773434F}"/>
          </ac:spMkLst>
        </pc:spChg>
        <pc:spChg chg="add">
          <ac:chgData name="Apostolellis, Panagiotis" userId="1b6c934f-d8c5-473c-9f45-0ec952064abc" providerId="ADAL" clId="{0EECD828-C5F7-44AB-AA9A-67639055BBAF}" dt="2018-01-24T22:12:20.445" v="18" actId="26606"/>
          <ac:spMkLst>
            <pc:docMk/>
            <pc:sldMk cId="2185819902" sldId="299"/>
            <ac:spMk id="73" creationId="{73B36B60-731F-409B-A240-BBF521AB746D}"/>
          </ac:spMkLst>
        </pc:spChg>
        <pc:spChg chg="add">
          <ac:chgData name="Apostolellis, Panagiotis" userId="1b6c934f-d8c5-473c-9f45-0ec952064abc" providerId="ADAL" clId="{0EECD828-C5F7-44AB-AA9A-67639055BBAF}" dt="2018-01-24T22:12:20.445" v="18" actId="26606"/>
          <ac:spMkLst>
            <pc:docMk/>
            <pc:sldMk cId="2185819902" sldId="299"/>
            <ac:spMk id="1028" creationId="{D87AB319-64C0-4E2D-B1CD-0A970301BEEA}"/>
          </ac:spMkLst>
        </pc:spChg>
        <pc:graphicFrameChg chg="add mod">
          <ac:chgData name="Apostolellis, Panagiotis" userId="1b6c934f-d8c5-473c-9f45-0ec952064abc" providerId="ADAL" clId="{0EECD828-C5F7-44AB-AA9A-67639055BBAF}" dt="2018-01-24T22:55:52.077" v="397" actId="20577"/>
          <ac:graphicFrameMkLst>
            <pc:docMk/>
            <pc:sldMk cId="2185819902" sldId="299"/>
            <ac:graphicFrameMk id="6" creationId="{573369B7-098D-43E6-B950-955B5D24341B}"/>
          </ac:graphicFrameMkLst>
        </pc:graphicFrameChg>
        <pc:graphicFrameChg chg="add del mod">
          <ac:chgData name="Apostolellis, Panagiotis" userId="1b6c934f-d8c5-473c-9f45-0ec952064abc" providerId="ADAL" clId="{0EECD828-C5F7-44AB-AA9A-67639055BBAF}" dt="2018-01-24T22:55:52.076" v="396" actId="20577"/>
          <ac:graphicFrameMkLst>
            <pc:docMk/>
            <pc:sldMk cId="2185819902" sldId="299"/>
            <ac:graphicFrameMk id="13" creationId="{651F4B09-4312-43F4-95DF-9EE61F0BA647}"/>
          </ac:graphicFrameMkLst>
        </pc:graphicFrameChg>
        <pc:graphicFrameChg chg="add del mod">
          <ac:chgData name="Apostolellis, Panagiotis" userId="1b6c934f-d8c5-473c-9f45-0ec952064abc" providerId="ADAL" clId="{0EECD828-C5F7-44AB-AA9A-67639055BBAF}" dt="2018-01-24T22:55:52.075" v="395" actId="20577"/>
          <ac:graphicFrameMkLst>
            <pc:docMk/>
            <pc:sldMk cId="2185819902" sldId="299"/>
            <ac:graphicFrameMk id="14" creationId="{299CFED5-627D-469A-9A1E-CD0116715942}"/>
          </ac:graphicFrameMkLst>
        </pc:graphicFrameChg>
        <pc:picChg chg="add mod ord">
          <ac:chgData name="Apostolellis, Panagiotis" userId="1b6c934f-d8c5-473c-9f45-0ec952064abc" providerId="ADAL" clId="{0EECD828-C5F7-44AB-AA9A-67639055BBAF}" dt="2018-01-24T22:49:17.982" v="268" actId="167"/>
          <ac:picMkLst>
            <pc:docMk/>
            <pc:sldMk cId="2185819902" sldId="299"/>
            <ac:picMk id="1026" creationId="{BFF2F101-0B15-468F-985B-47F9DDD95849}"/>
          </ac:picMkLst>
        </pc:picChg>
      </pc:sldChg>
    </pc:docChg>
  </pc:docChgLst>
  <pc:docChgLst>
    <pc:chgData name="Panagiotis Apostolellis" userId="1b6c934f-d8c5-473c-9f45-0ec952064abc" providerId="ADAL" clId="{FA27B391-7364-409C-8999-197A5150C7B1}"/>
    <pc:docChg chg="modSld">
      <pc:chgData name="Panagiotis Apostolellis" userId="1b6c934f-d8c5-473c-9f45-0ec952064abc" providerId="ADAL" clId="{FA27B391-7364-409C-8999-197A5150C7B1}" dt="2018-01-25T16:24:27.122" v="38"/>
      <pc:docMkLst>
        <pc:docMk/>
      </pc:docMkLst>
      <pc:sldChg chg="modSp">
        <pc:chgData name="Panagiotis Apostolellis" userId="1b6c934f-d8c5-473c-9f45-0ec952064abc" providerId="ADAL" clId="{FA27B391-7364-409C-8999-197A5150C7B1}" dt="2018-01-25T16:19:47.392" v="27"/>
        <pc:sldMkLst>
          <pc:docMk/>
          <pc:sldMk cId="2185819902" sldId="299"/>
        </pc:sldMkLst>
        <pc:graphicFrameChg chg="mod">
          <ac:chgData name="Panagiotis Apostolellis" userId="1b6c934f-d8c5-473c-9f45-0ec952064abc" providerId="ADAL" clId="{FA27B391-7364-409C-8999-197A5150C7B1}" dt="2018-01-25T16:19:47.392" v="27"/>
          <ac:graphicFrameMkLst>
            <pc:docMk/>
            <pc:sldMk cId="2185819902" sldId="299"/>
            <ac:graphicFrameMk id="6" creationId="{573369B7-098D-43E6-B950-955B5D24341B}"/>
          </ac:graphicFrameMkLst>
        </pc:graphicFrameChg>
        <pc:graphicFrameChg chg="mod">
          <ac:chgData name="Panagiotis Apostolellis" userId="1b6c934f-d8c5-473c-9f45-0ec952064abc" providerId="ADAL" clId="{FA27B391-7364-409C-8999-197A5150C7B1}" dt="2018-01-25T16:19:47.389" v="26"/>
          <ac:graphicFrameMkLst>
            <pc:docMk/>
            <pc:sldMk cId="2185819902" sldId="299"/>
            <ac:graphicFrameMk id="13" creationId="{651F4B09-4312-43F4-95DF-9EE61F0BA647}"/>
          </ac:graphicFrameMkLst>
        </pc:graphicFrameChg>
        <pc:graphicFrameChg chg="mod">
          <ac:chgData name="Panagiotis Apostolellis" userId="1b6c934f-d8c5-473c-9f45-0ec952064abc" providerId="ADAL" clId="{FA27B391-7364-409C-8999-197A5150C7B1}" dt="2018-01-25T16:19:47.387" v="25"/>
          <ac:graphicFrameMkLst>
            <pc:docMk/>
            <pc:sldMk cId="2185819902" sldId="299"/>
            <ac:graphicFrameMk id="14" creationId="{299CFED5-627D-469A-9A1E-CD0116715942}"/>
          </ac:graphicFrameMkLst>
        </pc:graphicFrameChg>
      </pc:sldChg>
    </pc:docChg>
  </pc:docChgLst>
  <pc:docChgLst>
    <pc:chgData name="Panagiotis Apostolellis" userId="1b6c934f-d8c5-473c-9f45-0ec952064abc" providerId="ADAL" clId="{504F41FE-8BB0-4DC2-B9F6-4B431629DEB0}"/>
    <pc:docChg chg="modSld">
      <pc:chgData name="Panagiotis Apostolellis" userId="1b6c934f-d8c5-473c-9f45-0ec952064abc" providerId="ADAL" clId="{504F41FE-8BB0-4DC2-B9F6-4B431629DEB0}" dt="2018-02-01T14:34:17.917" v="2" actId="20577"/>
      <pc:docMkLst>
        <pc:docMk/>
      </pc:docMkLst>
    </pc:docChg>
  </pc:docChgLst>
  <pc:docChgLst>
    <pc:chgData name="Apostolellis, Panagiotis" userId="1b6c934f-d8c5-473c-9f45-0ec952064abc" providerId="ADAL" clId="{FA27B391-7364-409C-8999-197A5150C7B1}"/>
    <pc:docChg chg="undo custSel modSld">
      <pc:chgData name="Apostolellis, Panagiotis" userId="1b6c934f-d8c5-473c-9f45-0ec952064abc" providerId="ADAL" clId="{FA27B391-7364-409C-8999-197A5150C7B1}" dt="2018-01-25T14:45:57.741" v="214" actId="114"/>
      <pc:docMkLst>
        <pc:docMk/>
      </pc:docMkLst>
      <pc:sldChg chg="modSp">
        <pc:chgData name="Apostolellis, Panagiotis" userId="1b6c934f-d8c5-473c-9f45-0ec952064abc" providerId="ADAL" clId="{FA27B391-7364-409C-8999-197A5150C7B1}" dt="2018-01-25T14:40:21.925" v="2" actId="114"/>
        <pc:sldMkLst>
          <pc:docMk/>
          <pc:sldMk cId="2185819902" sldId="299"/>
        </pc:sldMkLst>
        <pc:graphicFrameChg chg="mod">
          <ac:chgData name="Apostolellis, Panagiotis" userId="1b6c934f-d8c5-473c-9f45-0ec952064abc" providerId="ADAL" clId="{FA27B391-7364-409C-8999-197A5150C7B1}" dt="2018-01-25T14:40:21.923" v="0" actId="114"/>
          <ac:graphicFrameMkLst>
            <pc:docMk/>
            <pc:sldMk cId="2185819902" sldId="299"/>
            <ac:graphicFrameMk id="6" creationId="{573369B7-098D-43E6-B950-955B5D24341B}"/>
          </ac:graphicFrameMkLst>
        </pc:graphicFrameChg>
        <pc:graphicFrameChg chg="mod">
          <ac:chgData name="Apostolellis, Panagiotis" userId="1b6c934f-d8c5-473c-9f45-0ec952064abc" providerId="ADAL" clId="{FA27B391-7364-409C-8999-197A5150C7B1}" dt="2018-01-25T14:40:21.924" v="1" actId="114"/>
          <ac:graphicFrameMkLst>
            <pc:docMk/>
            <pc:sldMk cId="2185819902" sldId="299"/>
            <ac:graphicFrameMk id="13" creationId="{651F4B09-4312-43F4-95DF-9EE61F0BA647}"/>
          </ac:graphicFrameMkLst>
        </pc:graphicFrameChg>
        <pc:graphicFrameChg chg="mod">
          <ac:chgData name="Apostolellis, Panagiotis" userId="1b6c934f-d8c5-473c-9f45-0ec952064abc" providerId="ADAL" clId="{FA27B391-7364-409C-8999-197A5150C7B1}" dt="2018-01-25T14:40:21.925" v="2" actId="114"/>
          <ac:graphicFrameMkLst>
            <pc:docMk/>
            <pc:sldMk cId="2185819902" sldId="299"/>
            <ac:graphicFrameMk id="14" creationId="{299CFED5-627D-469A-9A1E-CD0116715942}"/>
          </ac:graphicFrameMkLst>
        </pc:graphicFrameChg>
      </pc:sldChg>
    </pc:docChg>
  </pc:docChgLst>
  <pc:docChgLst>
    <pc:chgData name="Apostolellis, Panagiotis" userId="1b6c934f-d8c5-473c-9f45-0ec952064abc" providerId="ADAL" clId="{504F41FE-8BB0-4DC2-B9F6-4B431629DEB0}"/>
    <pc:docChg chg="undo redo custSel addSld delSld modSld sldOrd">
      <pc:chgData name="Apostolellis, Panagiotis" userId="1b6c934f-d8c5-473c-9f45-0ec952064abc" providerId="ADAL" clId="{504F41FE-8BB0-4DC2-B9F6-4B431629DEB0}" dt="2018-02-01T04:19:56.012" v="1398" actId="20577"/>
      <pc:docMkLst>
        <pc:docMk/>
      </pc:docMkLst>
      <pc:sldChg chg="modSp">
        <pc:chgData name="Apostolellis, Panagiotis" userId="1b6c934f-d8c5-473c-9f45-0ec952064abc" providerId="ADAL" clId="{504F41FE-8BB0-4DC2-B9F6-4B431629DEB0}" dt="2018-02-01T03:18:01.827" v="18" actId="20577"/>
        <pc:sldMkLst>
          <pc:docMk/>
          <pc:sldMk cId="203407416" sldId="269"/>
        </pc:sldMkLst>
        <pc:spChg chg="mod">
          <ac:chgData name="Apostolellis, Panagiotis" userId="1b6c934f-d8c5-473c-9f45-0ec952064abc" providerId="ADAL" clId="{504F41FE-8BB0-4DC2-B9F6-4B431629DEB0}" dt="2018-02-01T03:17:57.727" v="16" actId="20577"/>
          <ac:spMkLst>
            <pc:docMk/>
            <pc:sldMk cId="203407416" sldId="269"/>
            <ac:spMk id="2" creationId="{5766E5E4-9610-462F-904A-B500274C5C3D}"/>
          </ac:spMkLst>
        </pc:spChg>
        <pc:spChg chg="mod">
          <ac:chgData name="Apostolellis, Panagiotis" userId="1b6c934f-d8c5-473c-9f45-0ec952064abc" providerId="ADAL" clId="{504F41FE-8BB0-4DC2-B9F6-4B431629DEB0}" dt="2018-02-01T03:18:01.827" v="18" actId="20577"/>
          <ac:spMkLst>
            <pc:docMk/>
            <pc:sldMk cId="203407416" sldId="269"/>
            <ac:spMk id="3" creationId="{3D766791-3667-40B9-BE78-4207513557D9}"/>
          </ac:spMkLst>
        </pc:spChg>
      </pc:sldChg>
      <pc:sldChg chg="addSp delSp modSp delAnim modNotesTx">
        <pc:chgData name="Apostolellis, Panagiotis" userId="1b6c934f-d8c5-473c-9f45-0ec952064abc" providerId="ADAL" clId="{504F41FE-8BB0-4DC2-B9F6-4B431629DEB0}" dt="2018-02-01T03:25:07.401" v="238" actId="20577"/>
        <pc:sldMkLst>
          <pc:docMk/>
          <pc:sldMk cId="2185819902" sldId="299"/>
        </pc:sldMkLst>
        <pc:spChg chg="mod">
          <ac:chgData name="Apostolellis, Panagiotis" userId="1b6c934f-d8c5-473c-9f45-0ec952064abc" providerId="ADAL" clId="{504F41FE-8BB0-4DC2-B9F6-4B431629DEB0}" dt="2018-02-01T03:25:07.401" v="238" actId="20577"/>
          <ac:spMkLst>
            <pc:docMk/>
            <pc:sldMk cId="2185819902" sldId="299"/>
            <ac:spMk id="2" creationId="{5F584ADC-2CD6-417E-ABC4-EEB8BEB24AA8}"/>
          </ac:spMkLst>
        </pc:spChg>
        <pc:spChg chg="mod">
          <ac:chgData name="Apostolellis, Panagiotis" userId="1b6c934f-d8c5-473c-9f45-0ec952064abc" providerId="ADAL" clId="{504F41FE-8BB0-4DC2-B9F6-4B431629DEB0}" dt="2018-02-01T03:25:00.376" v="228" actId="20577"/>
          <ac:spMkLst>
            <pc:docMk/>
            <pc:sldMk cId="2185819902" sldId="299"/>
            <ac:spMk id="3" creationId="{481593BC-5340-4157-80A6-FDC6B4089FB4}"/>
          </ac:spMkLst>
        </pc:spChg>
        <pc:spChg chg="del">
          <ac:chgData name="Apostolellis, Panagiotis" userId="1b6c934f-d8c5-473c-9f45-0ec952064abc" providerId="ADAL" clId="{504F41FE-8BB0-4DC2-B9F6-4B431629DEB0}" dt="2018-02-01T03:22:53.896" v="193" actId="478"/>
          <ac:spMkLst>
            <pc:docMk/>
            <pc:sldMk cId="2185819902" sldId="299"/>
            <ac:spMk id="15" creationId="{0B8A094D-7878-4225-B090-327553B967A7}"/>
          </ac:spMkLst>
        </pc:spChg>
        <pc:spChg chg="del">
          <ac:chgData name="Apostolellis, Panagiotis" userId="1b6c934f-d8c5-473c-9f45-0ec952064abc" providerId="ADAL" clId="{504F41FE-8BB0-4DC2-B9F6-4B431629DEB0}" dt="2018-02-01T03:22:48.950" v="192" actId="478"/>
          <ac:spMkLst>
            <pc:docMk/>
            <pc:sldMk cId="2185819902" sldId="299"/>
            <ac:spMk id="18" creationId="{99F61937-A055-45E2-AC72-99025C99F00A}"/>
          </ac:spMkLst>
        </pc:spChg>
        <pc:picChg chg="add mod">
          <ac:chgData name="Apostolellis, Panagiotis" userId="1b6c934f-d8c5-473c-9f45-0ec952064abc" providerId="ADAL" clId="{504F41FE-8BB0-4DC2-B9F6-4B431629DEB0}" dt="2018-02-01T03:22:57.243" v="194" actId="1076"/>
          <ac:picMkLst>
            <pc:docMk/>
            <pc:sldMk cId="2185819902" sldId="299"/>
            <ac:picMk id="1026" creationId="{B41A80D1-F85D-46A8-BF6F-C4048F41380E}"/>
          </ac:picMkLst>
        </pc:picChg>
        <pc:picChg chg="del mod">
          <ac:chgData name="Apostolellis, Panagiotis" userId="1b6c934f-d8c5-473c-9f45-0ec952064abc" providerId="ADAL" clId="{504F41FE-8BB0-4DC2-B9F6-4B431629DEB0}" dt="2018-02-01T03:22:42.548" v="190" actId="478"/>
          <ac:picMkLst>
            <pc:docMk/>
            <pc:sldMk cId="2185819902" sldId="299"/>
            <ac:picMk id="1032" creationId="{56D18E60-282F-414F-90D7-9F563436C5B9}"/>
          </ac:picMkLst>
        </pc:picChg>
      </pc:sldChg>
      <pc:sldChg chg="delSp modSp">
        <pc:chgData name="Apostolellis, Panagiotis" userId="1b6c934f-d8c5-473c-9f45-0ec952064abc" providerId="ADAL" clId="{504F41FE-8BB0-4DC2-B9F6-4B431629DEB0}" dt="2018-02-01T03:21:09.895" v="187" actId="20577"/>
        <pc:sldMkLst>
          <pc:docMk/>
          <pc:sldMk cId="2961945424" sldId="310"/>
        </pc:sldMkLst>
        <pc:spChg chg="mod">
          <ac:chgData name="Apostolellis, Panagiotis" userId="1b6c934f-d8c5-473c-9f45-0ec952064abc" providerId="ADAL" clId="{504F41FE-8BB0-4DC2-B9F6-4B431629DEB0}" dt="2018-02-01T03:19:28.064" v="69" actId="255"/>
          <ac:spMkLst>
            <pc:docMk/>
            <pc:sldMk cId="2961945424" sldId="310"/>
            <ac:spMk id="2" creationId="{420F7D41-4213-4467-8DCE-F16EB3738B14}"/>
          </ac:spMkLst>
        </pc:spChg>
        <pc:spChg chg="mod">
          <ac:chgData name="Apostolellis, Panagiotis" userId="1b6c934f-d8c5-473c-9f45-0ec952064abc" providerId="ADAL" clId="{504F41FE-8BB0-4DC2-B9F6-4B431629DEB0}" dt="2018-02-01T03:21:09.895" v="187" actId="20577"/>
          <ac:spMkLst>
            <pc:docMk/>
            <pc:sldMk cId="2961945424" sldId="310"/>
            <ac:spMk id="3" creationId="{19A706CC-68CD-4886-9CEA-85B0295D9BF0}"/>
          </ac:spMkLst>
        </pc:spChg>
        <pc:spChg chg="del mod">
          <ac:chgData name="Apostolellis, Panagiotis" userId="1b6c934f-d8c5-473c-9f45-0ec952064abc" providerId="ADAL" clId="{504F41FE-8BB0-4DC2-B9F6-4B431629DEB0}" dt="2018-02-01T03:19:35.532" v="71" actId="478"/>
          <ac:spMkLst>
            <pc:docMk/>
            <pc:sldMk cId="2961945424" sldId="310"/>
            <ac:spMk id="9" creationId="{49F59AC1-8CCA-4131-B0A5-A087EC870749}"/>
          </ac:spMkLst>
        </pc:spChg>
        <pc:spChg chg="mod">
          <ac:chgData name="Apostolellis, Panagiotis" userId="1b6c934f-d8c5-473c-9f45-0ec952064abc" providerId="ADAL" clId="{504F41FE-8BB0-4DC2-B9F6-4B431629DEB0}" dt="2018-02-01T03:20:10.627" v="147" actId="1036"/>
          <ac:spMkLst>
            <pc:docMk/>
            <pc:sldMk cId="2961945424" sldId="310"/>
            <ac:spMk id="11" creationId="{9DD6DB97-71F1-48C7-AA85-716E6CB2D96A}"/>
          </ac:spMkLst>
        </pc:spChg>
      </pc:sldChg>
      <pc:sldChg chg="modSp">
        <pc:chgData name="Apostolellis, Panagiotis" userId="1b6c934f-d8c5-473c-9f45-0ec952064abc" providerId="ADAL" clId="{504F41FE-8BB0-4DC2-B9F6-4B431629DEB0}" dt="2018-02-01T03:30:43.579" v="353" actId="1076"/>
        <pc:sldMkLst>
          <pc:docMk/>
          <pc:sldMk cId="2179588386" sldId="311"/>
        </pc:sldMkLst>
        <pc:spChg chg="mod">
          <ac:chgData name="Apostolellis, Panagiotis" userId="1b6c934f-d8c5-473c-9f45-0ec952064abc" providerId="ADAL" clId="{504F41FE-8BB0-4DC2-B9F6-4B431629DEB0}" dt="2018-02-01T03:29:43.564" v="293" actId="255"/>
          <ac:spMkLst>
            <pc:docMk/>
            <pc:sldMk cId="2179588386" sldId="311"/>
            <ac:spMk id="2" creationId="{420F7D41-4213-4467-8DCE-F16EB3738B14}"/>
          </ac:spMkLst>
        </pc:spChg>
        <pc:spChg chg="mod">
          <ac:chgData name="Apostolellis, Panagiotis" userId="1b6c934f-d8c5-473c-9f45-0ec952064abc" providerId="ADAL" clId="{504F41FE-8BB0-4DC2-B9F6-4B431629DEB0}" dt="2018-02-01T03:30:39.355" v="352" actId="14100"/>
          <ac:spMkLst>
            <pc:docMk/>
            <pc:sldMk cId="2179588386" sldId="311"/>
            <ac:spMk id="3" creationId="{19A706CC-68CD-4886-9CEA-85B0295D9BF0}"/>
          </ac:spMkLst>
        </pc:spChg>
        <pc:spChg chg="mod">
          <ac:chgData name="Apostolellis, Panagiotis" userId="1b6c934f-d8c5-473c-9f45-0ec952064abc" providerId="ADAL" clId="{504F41FE-8BB0-4DC2-B9F6-4B431629DEB0}" dt="2018-02-01T03:29:57.723" v="295" actId="14100"/>
          <ac:spMkLst>
            <pc:docMk/>
            <pc:sldMk cId="2179588386" sldId="311"/>
            <ac:spMk id="9" creationId="{49F59AC1-8CCA-4131-B0A5-A087EC870749}"/>
          </ac:spMkLst>
        </pc:spChg>
        <pc:spChg chg="mod">
          <ac:chgData name="Apostolellis, Panagiotis" userId="1b6c934f-d8c5-473c-9f45-0ec952064abc" providerId="ADAL" clId="{504F41FE-8BB0-4DC2-B9F6-4B431629DEB0}" dt="2018-02-01T03:30:43.579" v="353" actId="1076"/>
          <ac:spMkLst>
            <pc:docMk/>
            <pc:sldMk cId="2179588386" sldId="311"/>
            <ac:spMk id="11" creationId="{9DD6DB97-71F1-48C7-AA85-716E6CB2D96A}"/>
          </ac:spMkLst>
        </pc:spChg>
      </pc:sldChg>
      <pc:sldChg chg="addSp delSp modSp add mod setBg modNotesTx">
        <pc:chgData name="Apostolellis, Panagiotis" userId="1b6c934f-d8c5-473c-9f45-0ec952064abc" providerId="ADAL" clId="{504F41FE-8BB0-4DC2-B9F6-4B431629DEB0}" dt="2018-02-01T03:28:20.851" v="255" actId="1076"/>
        <pc:sldMkLst>
          <pc:docMk/>
          <pc:sldMk cId="2862369669" sldId="315"/>
        </pc:sldMkLst>
        <pc:spChg chg="mod ord">
          <ac:chgData name="Apostolellis, Panagiotis" userId="1b6c934f-d8c5-473c-9f45-0ec952064abc" providerId="ADAL" clId="{504F41FE-8BB0-4DC2-B9F6-4B431629DEB0}" dt="2018-02-01T03:28:20.851" v="255" actId="1076"/>
          <ac:spMkLst>
            <pc:docMk/>
            <pc:sldMk cId="2862369669" sldId="315"/>
            <ac:spMk id="2" creationId="{579EFA23-C6CC-47A5-84E9-701D0C294949}"/>
          </ac:spMkLst>
        </pc:spChg>
        <pc:spChg chg="add mod">
          <ac:chgData name="Apostolellis, Panagiotis" userId="1b6c934f-d8c5-473c-9f45-0ec952064abc" providerId="ADAL" clId="{504F41FE-8BB0-4DC2-B9F6-4B431629DEB0}" dt="2018-02-01T03:27:47.795" v="253" actId="1076"/>
          <ac:spMkLst>
            <pc:docMk/>
            <pc:sldMk cId="2862369669" sldId="315"/>
            <ac:spMk id="6" creationId="{24075F34-6166-4B58-9A31-93158D69C80F}"/>
          </ac:spMkLst>
        </pc:spChg>
        <pc:spChg chg="add">
          <ac:chgData name="Apostolellis, Panagiotis" userId="1b6c934f-d8c5-473c-9f45-0ec952064abc" providerId="ADAL" clId="{504F41FE-8BB0-4DC2-B9F6-4B431629DEB0}" dt="2018-02-01T03:27:13.514" v="248" actId="26606"/>
          <ac:spMkLst>
            <pc:docMk/>
            <pc:sldMk cId="2862369669" sldId="315"/>
            <ac:spMk id="8" creationId="{D87AB319-64C0-4E2D-B1CD-0A970301BEEA}"/>
          </ac:spMkLst>
        </pc:spChg>
        <pc:spChg chg="add">
          <ac:chgData name="Apostolellis, Panagiotis" userId="1b6c934f-d8c5-473c-9f45-0ec952064abc" providerId="ADAL" clId="{504F41FE-8BB0-4DC2-B9F6-4B431629DEB0}" dt="2018-02-01T03:27:13.514" v="248" actId="26606"/>
          <ac:spMkLst>
            <pc:docMk/>
            <pc:sldMk cId="2862369669" sldId="315"/>
            <ac:spMk id="10" creationId="{472BC85F-BF83-4D6D-A1BC-8EE5822F0804}"/>
          </ac:spMkLst>
        </pc:spChg>
        <pc:picChg chg="add del mod">
          <ac:chgData name="Apostolellis, Panagiotis" userId="1b6c934f-d8c5-473c-9f45-0ec952064abc" providerId="ADAL" clId="{504F41FE-8BB0-4DC2-B9F6-4B431629DEB0}" dt="2018-02-01T03:27:16.248" v="249" actId="478"/>
          <ac:picMkLst>
            <pc:docMk/>
            <pc:sldMk cId="2862369669" sldId="315"/>
            <ac:picMk id="3" creationId="{201FFC03-2732-4BC3-B25E-1EDF4058DACD}"/>
          </ac:picMkLst>
        </pc:picChg>
      </pc:sldChg>
    </pc:docChg>
  </pc:docChgLst>
  <pc:docChgLst>
    <pc:chgData name="Panagiotis Apostolellis" userId="1b6c934f-d8c5-473c-9f45-0ec952064abc" providerId="ADAL" clId="{68E1DA32-E061-4069-A7AE-A898D5532CB4}"/>
    <pc:docChg chg="undo custSel addSld delSld modSld sldOrd">
      <pc:chgData name="Panagiotis Apostolellis" userId="1b6c934f-d8c5-473c-9f45-0ec952064abc" providerId="ADAL" clId="{68E1DA32-E061-4069-A7AE-A898D5532CB4}" dt="2018-01-30T15:56:34.847" v="994" actId="27636"/>
      <pc:docMkLst>
        <pc:docMk/>
      </pc:docMkLst>
      <pc:sldChg chg="modSp">
        <pc:chgData name="Panagiotis Apostolellis" userId="1b6c934f-d8c5-473c-9f45-0ec952064abc" providerId="ADAL" clId="{68E1DA32-E061-4069-A7AE-A898D5532CB4}" dt="2018-01-29T23:08:20.971" v="20" actId="20577"/>
        <pc:sldMkLst>
          <pc:docMk/>
          <pc:sldMk cId="203407416" sldId="269"/>
        </pc:sldMkLst>
        <pc:spChg chg="mod">
          <ac:chgData name="Panagiotis Apostolellis" userId="1b6c934f-d8c5-473c-9f45-0ec952064abc" providerId="ADAL" clId="{68E1DA32-E061-4069-A7AE-A898D5532CB4}" dt="2018-01-29T23:08:14.089" v="12" actId="20577"/>
          <ac:spMkLst>
            <pc:docMk/>
            <pc:sldMk cId="203407416" sldId="269"/>
            <ac:spMk id="2" creationId="{5766E5E4-9610-462F-904A-B500274C5C3D}"/>
          </ac:spMkLst>
        </pc:spChg>
        <pc:spChg chg="mod">
          <ac:chgData name="Panagiotis Apostolellis" userId="1b6c934f-d8c5-473c-9f45-0ec952064abc" providerId="ADAL" clId="{68E1DA32-E061-4069-A7AE-A898D5532CB4}" dt="2018-01-29T23:08:20.971" v="20" actId="20577"/>
          <ac:spMkLst>
            <pc:docMk/>
            <pc:sldMk cId="203407416" sldId="269"/>
            <ac:spMk id="3" creationId="{3D766791-3667-40B9-BE78-4207513557D9}"/>
          </ac:spMkLst>
        </pc:spChg>
      </pc:sldChg>
      <pc:sldChg chg="modSp">
        <pc:chgData name="Panagiotis Apostolellis" userId="1b6c934f-d8c5-473c-9f45-0ec952064abc" providerId="ADAL" clId="{68E1DA32-E061-4069-A7AE-A898D5532CB4}" dt="2018-01-30T15:56:34.847" v="994" actId="27636"/>
        <pc:sldMkLst>
          <pc:docMk/>
          <pc:sldMk cId="3300475707" sldId="298"/>
        </pc:sldMkLst>
        <pc:spChg chg="mod">
          <ac:chgData name="Panagiotis Apostolellis" userId="1b6c934f-d8c5-473c-9f45-0ec952064abc" providerId="ADAL" clId="{68E1DA32-E061-4069-A7AE-A898D5532CB4}" dt="2018-01-30T15:55:44.908" v="933" actId="14100"/>
          <ac:spMkLst>
            <pc:docMk/>
            <pc:sldMk cId="3300475707" sldId="298"/>
            <ac:spMk id="2" creationId="{CAAC2D9B-EC41-45BE-AD02-919F108E2C7D}"/>
          </ac:spMkLst>
        </pc:spChg>
        <pc:spChg chg="mod">
          <ac:chgData name="Panagiotis Apostolellis" userId="1b6c934f-d8c5-473c-9f45-0ec952064abc" providerId="ADAL" clId="{68E1DA32-E061-4069-A7AE-A898D5532CB4}" dt="2018-01-30T15:56:34.847" v="994" actId="27636"/>
          <ac:spMkLst>
            <pc:docMk/>
            <pc:sldMk cId="3300475707" sldId="298"/>
            <ac:spMk id="3" creationId="{83BB14BB-76D3-4CC2-98FF-36E83DA208D2}"/>
          </ac:spMkLst>
        </pc:spChg>
      </pc:sldChg>
      <pc:sldChg chg="addSp delSp modSp ord delAnim modAnim">
        <pc:chgData name="Panagiotis Apostolellis" userId="1b6c934f-d8c5-473c-9f45-0ec952064abc" providerId="ADAL" clId="{68E1DA32-E061-4069-A7AE-A898D5532CB4}" dt="2018-01-29T23:39:57.648" v="638" actId="947"/>
        <pc:sldMkLst>
          <pc:docMk/>
          <pc:sldMk cId="2185819902" sldId="299"/>
        </pc:sldMkLst>
        <pc:spChg chg="mod">
          <ac:chgData name="Panagiotis Apostolellis" userId="1b6c934f-d8c5-473c-9f45-0ec952064abc" providerId="ADAL" clId="{68E1DA32-E061-4069-A7AE-A898D5532CB4}" dt="2018-01-29T23:39:57.648" v="638" actId="947"/>
          <ac:spMkLst>
            <pc:docMk/>
            <pc:sldMk cId="2185819902" sldId="299"/>
            <ac:spMk id="2" creationId="{5F584ADC-2CD6-417E-ABC4-EEB8BEB24AA8}"/>
          </ac:spMkLst>
        </pc:spChg>
        <pc:spChg chg="mod">
          <ac:chgData name="Panagiotis Apostolellis" userId="1b6c934f-d8c5-473c-9f45-0ec952064abc" providerId="ADAL" clId="{68E1DA32-E061-4069-A7AE-A898D5532CB4}" dt="2018-01-29T23:09:42.923" v="34" actId="947"/>
          <ac:spMkLst>
            <pc:docMk/>
            <pc:sldMk cId="2185819902" sldId="299"/>
            <ac:spMk id="3" creationId="{481593BC-5340-4157-80A6-FDC6B4089FB4}"/>
          </ac:spMkLst>
        </pc:spChg>
        <pc:spChg chg="del mod">
          <ac:chgData name="Panagiotis Apostolellis" userId="1b6c934f-d8c5-473c-9f45-0ec952064abc" providerId="ADAL" clId="{68E1DA32-E061-4069-A7AE-A898D5532CB4}" dt="2018-01-29T23:09:40.017" v="33" actId="478"/>
          <ac:spMkLst>
            <pc:docMk/>
            <pc:sldMk cId="2185819902" sldId="299"/>
            <ac:spMk id="4" creationId="{D92E90A2-5FD4-448E-A50F-F3419221A928}"/>
          </ac:spMkLst>
        </pc:spChg>
        <pc:spChg chg="del">
          <ac:chgData name="Panagiotis Apostolellis" userId="1b6c934f-d8c5-473c-9f45-0ec952064abc" providerId="ADAL" clId="{68E1DA32-E061-4069-A7AE-A898D5532CB4}" dt="2018-01-29T23:09:55.954" v="35" actId="478"/>
          <ac:spMkLst>
            <pc:docMk/>
            <pc:sldMk cId="2185819902" sldId="299"/>
            <ac:spMk id="5" creationId="{6C0337D3-C7D4-41AF-BA24-5A25F304D599}"/>
          </ac:spMkLst>
        </pc:spChg>
        <pc:spChg chg="del">
          <ac:chgData name="Panagiotis Apostolellis" userId="1b6c934f-d8c5-473c-9f45-0ec952064abc" providerId="ADAL" clId="{68E1DA32-E061-4069-A7AE-A898D5532CB4}" dt="2018-01-29T23:09:59.432" v="36" actId="478"/>
          <ac:spMkLst>
            <pc:docMk/>
            <pc:sldMk cId="2185819902" sldId="299"/>
            <ac:spMk id="8" creationId="{8B3A0F95-AC52-4A01-B000-C3BCC6595044}"/>
          </ac:spMkLst>
        </pc:spChg>
        <pc:spChg chg="del">
          <ac:chgData name="Panagiotis Apostolellis" userId="1b6c934f-d8c5-473c-9f45-0ec952064abc" providerId="ADAL" clId="{68E1DA32-E061-4069-A7AE-A898D5532CB4}" dt="2018-01-29T23:09:55.954" v="35" actId="478"/>
          <ac:spMkLst>
            <pc:docMk/>
            <pc:sldMk cId="2185819902" sldId="299"/>
            <ac:spMk id="10" creationId="{972B1332-DE36-48C7-9199-7D284E8891D9}"/>
          </ac:spMkLst>
        </pc:spChg>
        <pc:spChg chg="del">
          <ac:chgData name="Panagiotis Apostolellis" userId="1b6c934f-d8c5-473c-9f45-0ec952064abc" providerId="ADAL" clId="{68E1DA32-E061-4069-A7AE-A898D5532CB4}" dt="2018-01-29T23:09:55.954" v="35" actId="478"/>
          <ac:spMkLst>
            <pc:docMk/>
            <pc:sldMk cId="2185819902" sldId="299"/>
            <ac:spMk id="11" creationId="{88E88C4B-0155-4A45-9AA4-F1138D63FD0A}"/>
          </ac:spMkLst>
        </pc:spChg>
        <pc:spChg chg="add mod">
          <ac:chgData name="Panagiotis Apostolellis" userId="1b6c934f-d8c5-473c-9f45-0ec952064abc" providerId="ADAL" clId="{68E1DA32-E061-4069-A7AE-A898D5532CB4}" dt="2018-01-29T23:17:01.223" v="97" actId="255"/>
          <ac:spMkLst>
            <pc:docMk/>
            <pc:sldMk cId="2185819902" sldId="299"/>
            <ac:spMk id="15" creationId="{0B8A094D-7878-4225-B090-327553B967A7}"/>
          </ac:spMkLst>
        </pc:spChg>
        <pc:spChg chg="add mod">
          <ac:chgData name="Panagiotis Apostolellis" userId="1b6c934f-d8c5-473c-9f45-0ec952064abc" providerId="ADAL" clId="{68E1DA32-E061-4069-A7AE-A898D5532CB4}" dt="2018-01-29T23:17:05.262" v="98" actId="1076"/>
          <ac:spMkLst>
            <pc:docMk/>
            <pc:sldMk cId="2185819902" sldId="299"/>
            <ac:spMk id="18" creationId="{99F61937-A055-45E2-AC72-99025C99F00A}"/>
          </ac:spMkLst>
        </pc:spChg>
        <pc:graphicFrameChg chg="del mod">
          <ac:chgData name="Panagiotis Apostolellis" userId="1b6c934f-d8c5-473c-9f45-0ec952064abc" providerId="ADAL" clId="{68E1DA32-E061-4069-A7AE-A898D5532CB4}" dt="2018-01-29T23:09:55.954" v="35" actId="478"/>
          <ac:graphicFrameMkLst>
            <pc:docMk/>
            <pc:sldMk cId="2185819902" sldId="299"/>
            <ac:graphicFrameMk id="6" creationId="{573369B7-098D-43E6-B950-955B5D24341B}"/>
          </ac:graphicFrameMkLst>
        </pc:graphicFrameChg>
        <pc:graphicFrameChg chg="del mod">
          <ac:chgData name="Panagiotis Apostolellis" userId="1b6c934f-d8c5-473c-9f45-0ec952064abc" providerId="ADAL" clId="{68E1DA32-E061-4069-A7AE-A898D5532CB4}" dt="2018-01-29T23:09:55.954" v="35" actId="478"/>
          <ac:graphicFrameMkLst>
            <pc:docMk/>
            <pc:sldMk cId="2185819902" sldId="299"/>
            <ac:graphicFrameMk id="13" creationId="{651F4B09-4312-43F4-95DF-9EE61F0BA647}"/>
          </ac:graphicFrameMkLst>
        </pc:graphicFrameChg>
        <pc:graphicFrameChg chg="del mod">
          <ac:chgData name="Panagiotis Apostolellis" userId="1b6c934f-d8c5-473c-9f45-0ec952064abc" providerId="ADAL" clId="{68E1DA32-E061-4069-A7AE-A898D5532CB4}" dt="2018-01-29T23:09:55.954" v="35" actId="478"/>
          <ac:graphicFrameMkLst>
            <pc:docMk/>
            <pc:sldMk cId="2185819902" sldId="299"/>
            <ac:graphicFrameMk id="14" creationId="{299CFED5-627D-469A-9A1E-CD0116715942}"/>
          </ac:graphicFrameMkLst>
        </pc:graphicFrameChg>
        <pc:picChg chg="del">
          <ac:chgData name="Panagiotis Apostolellis" userId="1b6c934f-d8c5-473c-9f45-0ec952064abc" providerId="ADAL" clId="{68E1DA32-E061-4069-A7AE-A898D5532CB4}" dt="2018-01-29T23:09:55.954" v="35" actId="478"/>
          <ac:picMkLst>
            <pc:docMk/>
            <pc:sldMk cId="2185819902" sldId="299"/>
            <ac:picMk id="1026" creationId="{BFF2F101-0B15-468F-985B-47F9DDD95849}"/>
          </ac:picMkLst>
        </pc:picChg>
        <pc:picChg chg="add del">
          <ac:chgData name="Panagiotis Apostolellis" userId="1b6c934f-d8c5-473c-9f45-0ec952064abc" providerId="ADAL" clId="{68E1DA32-E061-4069-A7AE-A898D5532CB4}" dt="2018-01-29T23:15:46.705" v="73" actId="947"/>
          <ac:picMkLst>
            <pc:docMk/>
            <pc:sldMk cId="2185819902" sldId="299"/>
            <ac:picMk id="1030" creationId="{1898127A-F514-4B0C-BE6D-8418D10CF514}"/>
          </ac:picMkLst>
        </pc:picChg>
        <pc:picChg chg="add mod modCrop">
          <ac:chgData name="Panagiotis Apostolellis" userId="1b6c934f-d8c5-473c-9f45-0ec952064abc" providerId="ADAL" clId="{68E1DA32-E061-4069-A7AE-A898D5532CB4}" dt="2018-01-29T23:17:06.657" v="99" actId="1076"/>
          <ac:picMkLst>
            <pc:docMk/>
            <pc:sldMk cId="2185819902" sldId="299"/>
            <ac:picMk id="1032" creationId="{56D18E60-282F-414F-90D7-9F563436C5B9}"/>
          </ac:picMkLst>
        </pc:picChg>
      </pc:sldChg>
      <pc:sldChg chg="add ord">
        <pc:chgData name="Panagiotis Apostolellis" userId="1b6c934f-d8c5-473c-9f45-0ec952064abc" providerId="ADAL" clId="{68E1DA32-E061-4069-A7AE-A898D5532CB4}" dt="2018-01-30T15:26:10.690" v="640" actId="27636"/>
        <pc:sldMkLst>
          <pc:docMk/>
          <pc:sldMk cId="2961945424" sldId="310"/>
        </pc:sldMkLst>
      </pc:sldChg>
      <pc:sldChg chg="add ord">
        <pc:chgData name="Panagiotis Apostolellis" userId="1b6c934f-d8c5-473c-9f45-0ec952064abc" providerId="ADAL" clId="{68E1DA32-E061-4069-A7AE-A898D5532CB4}" dt="2018-01-30T15:26:10.690" v="640" actId="27636"/>
        <pc:sldMkLst>
          <pc:docMk/>
          <pc:sldMk cId="2179588386" sldId="311"/>
        </pc:sldMkLst>
      </pc:sldChg>
    </pc:docChg>
  </pc:docChgLst>
  <pc:docChgLst>
    <pc:chgData name="Apostolellis, Panagiotis" userId="1b6c934f-d8c5-473c-9f45-0ec952064abc" providerId="ADAL" clId="{1F2994EB-CB08-48ED-85DA-286EC095996A}"/>
    <pc:docChg chg="undo redo custSel addSld delSld modSld sldOrd">
      <pc:chgData name="Apostolellis, Panagiotis" userId="1b6c934f-d8c5-473c-9f45-0ec952064abc" providerId="ADAL" clId="{1F2994EB-CB08-48ED-85DA-286EC095996A}" dt="2018-02-08T16:57:17.151" v="1759" actId="20577"/>
      <pc:docMkLst>
        <pc:docMk/>
      </pc:docMkLst>
      <pc:sldChg chg="modSp">
        <pc:chgData name="Apostolellis, Panagiotis" userId="1b6c934f-d8c5-473c-9f45-0ec952064abc" providerId="ADAL" clId="{1F2994EB-CB08-48ED-85DA-286EC095996A}" dt="2018-02-07T22:06:17.866" v="11" actId="20577"/>
        <pc:sldMkLst>
          <pc:docMk/>
          <pc:sldMk cId="203407416" sldId="269"/>
        </pc:sldMkLst>
        <pc:spChg chg="mod">
          <ac:chgData name="Apostolellis, Panagiotis" userId="1b6c934f-d8c5-473c-9f45-0ec952064abc" providerId="ADAL" clId="{1F2994EB-CB08-48ED-85DA-286EC095996A}" dt="2018-02-07T22:06:13.516" v="9" actId="20577"/>
          <ac:spMkLst>
            <pc:docMk/>
            <pc:sldMk cId="203407416" sldId="269"/>
            <ac:spMk id="2" creationId="{5766E5E4-9610-462F-904A-B500274C5C3D}"/>
          </ac:spMkLst>
        </pc:spChg>
        <pc:spChg chg="mod">
          <ac:chgData name="Apostolellis, Panagiotis" userId="1b6c934f-d8c5-473c-9f45-0ec952064abc" providerId="ADAL" clId="{1F2994EB-CB08-48ED-85DA-286EC095996A}" dt="2018-02-07T22:06:17.866" v="11" actId="20577"/>
          <ac:spMkLst>
            <pc:docMk/>
            <pc:sldMk cId="203407416" sldId="269"/>
            <ac:spMk id="3" creationId="{3D766791-3667-40B9-BE78-4207513557D9}"/>
          </ac:spMkLst>
        </pc:spChg>
      </pc:sldChg>
      <pc:sldChg chg="modSp">
        <pc:chgData name="Apostolellis, Panagiotis" userId="1b6c934f-d8c5-473c-9f45-0ec952064abc" providerId="ADAL" clId="{1F2994EB-CB08-48ED-85DA-286EC095996A}" dt="2018-02-07T23:05:28.794" v="570" actId="20577"/>
        <pc:sldMkLst>
          <pc:docMk/>
          <pc:sldMk cId="3300475707" sldId="298"/>
        </pc:sldMkLst>
        <pc:spChg chg="mod">
          <ac:chgData name="Apostolellis, Panagiotis" userId="1b6c934f-d8c5-473c-9f45-0ec952064abc" providerId="ADAL" clId="{1F2994EB-CB08-48ED-85DA-286EC095996A}" dt="2018-02-07T23:05:28.794" v="570" actId="20577"/>
          <ac:spMkLst>
            <pc:docMk/>
            <pc:sldMk cId="3300475707" sldId="298"/>
            <ac:spMk id="3" creationId="{83BB14BB-76D3-4CC2-98FF-36E83DA208D2}"/>
          </ac:spMkLst>
        </pc:spChg>
      </pc:sldChg>
      <pc:sldChg chg="addSp delSp modSp ord modAnim">
        <pc:chgData name="Apostolellis, Panagiotis" userId="1b6c934f-d8c5-473c-9f45-0ec952064abc" providerId="ADAL" clId="{1F2994EB-CB08-48ED-85DA-286EC095996A}" dt="2018-02-07T22:17:51.075" v="40"/>
        <pc:sldMkLst>
          <pc:docMk/>
          <pc:sldMk cId="2185819902" sldId="299"/>
        </pc:sldMkLst>
        <pc:spChg chg="mod">
          <ac:chgData name="Apostolellis, Panagiotis" userId="1b6c934f-d8c5-473c-9f45-0ec952064abc" providerId="ADAL" clId="{1F2994EB-CB08-48ED-85DA-286EC095996A}" dt="2018-02-07T22:17:39.701" v="39"/>
          <ac:spMkLst>
            <pc:docMk/>
            <pc:sldMk cId="2185819902" sldId="299"/>
            <ac:spMk id="2" creationId="{5F584ADC-2CD6-417E-ABC4-EEB8BEB24AA8}"/>
          </ac:spMkLst>
        </pc:spChg>
        <pc:spChg chg="mod">
          <ac:chgData name="Apostolellis, Panagiotis" userId="1b6c934f-d8c5-473c-9f45-0ec952064abc" providerId="ADAL" clId="{1F2994EB-CB08-48ED-85DA-286EC095996A}" dt="2018-02-07T22:17:51.075" v="40"/>
          <ac:spMkLst>
            <pc:docMk/>
            <pc:sldMk cId="2185819902" sldId="299"/>
            <ac:spMk id="3" creationId="{481593BC-5340-4157-80A6-FDC6B4089FB4}"/>
          </ac:spMkLst>
        </pc:spChg>
        <pc:spChg chg="add mod">
          <ac:chgData name="Apostolellis, Panagiotis" userId="1b6c934f-d8c5-473c-9f45-0ec952064abc" providerId="ADAL" clId="{1F2994EB-CB08-48ED-85DA-286EC095996A}" dt="2018-02-07T22:17:12.040" v="34" actId="113"/>
          <ac:spMkLst>
            <pc:docMk/>
            <pc:sldMk cId="2185819902" sldId="299"/>
            <ac:spMk id="8" creationId="{7C129C60-7848-4F07-A48A-59C85A02043C}"/>
          </ac:spMkLst>
        </pc:spChg>
        <pc:spChg chg="add mod">
          <ac:chgData name="Apostolellis, Panagiotis" userId="1b6c934f-d8c5-473c-9f45-0ec952064abc" providerId="ADAL" clId="{1F2994EB-CB08-48ED-85DA-286EC095996A}" dt="2018-02-07T22:17:24.075" v="37" actId="14100"/>
          <ac:spMkLst>
            <pc:docMk/>
            <pc:sldMk cId="2185819902" sldId="299"/>
            <ac:spMk id="9" creationId="{F50B6355-3ACD-4DBA-8FB9-F4CB412E8978}"/>
          </ac:spMkLst>
        </pc:spChg>
        <pc:picChg chg="add mod">
          <ac:chgData name="Apostolellis, Panagiotis" userId="1b6c934f-d8c5-473c-9f45-0ec952064abc" providerId="ADAL" clId="{1F2994EB-CB08-48ED-85DA-286EC095996A}" dt="2018-02-07T22:17:04.921" v="32" actId="14100"/>
          <ac:picMkLst>
            <pc:docMk/>
            <pc:sldMk cId="2185819902" sldId="299"/>
            <ac:picMk id="7" creationId="{105B5D96-B41F-4200-9691-58AA7408A6B7}"/>
          </ac:picMkLst>
        </pc:picChg>
        <pc:picChg chg="del">
          <ac:chgData name="Apostolellis, Panagiotis" userId="1b6c934f-d8c5-473c-9f45-0ec952064abc" providerId="ADAL" clId="{1F2994EB-CB08-48ED-85DA-286EC095996A}" dt="2018-02-07T22:16:54.903" v="29" actId="478"/>
          <ac:picMkLst>
            <pc:docMk/>
            <pc:sldMk cId="2185819902" sldId="299"/>
            <ac:picMk id="1026" creationId="{B41A80D1-F85D-46A8-BF6F-C4048F41380E}"/>
          </ac:picMkLst>
        </pc:picChg>
      </pc:sldChg>
      <pc:sldChg chg="del">
        <pc:chgData name="Apostolellis, Panagiotis" userId="1b6c934f-d8c5-473c-9f45-0ec952064abc" providerId="ADAL" clId="{1F2994EB-CB08-48ED-85DA-286EC095996A}" dt="2018-02-07T22:46:07.770" v="400" actId="2696"/>
        <pc:sldMkLst>
          <pc:docMk/>
          <pc:sldMk cId="3215546866" sldId="306"/>
        </pc:sldMkLst>
      </pc:sldChg>
      <pc:sldChg chg="modSp">
        <pc:chgData name="Apostolellis, Panagiotis" userId="1b6c934f-d8c5-473c-9f45-0ec952064abc" providerId="ADAL" clId="{1F2994EB-CB08-48ED-85DA-286EC095996A}" dt="2018-02-07T22:30:13.547" v="126" actId="14100"/>
        <pc:sldMkLst>
          <pc:docMk/>
          <pc:sldMk cId="2961945424" sldId="310"/>
        </pc:sldMkLst>
        <pc:spChg chg="mod">
          <ac:chgData name="Apostolellis, Panagiotis" userId="1b6c934f-d8c5-473c-9f45-0ec952064abc" providerId="ADAL" clId="{1F2994EB-CB08-48ED-85DA-286EC095996A}" dt="2018-02-07T22:29:21.057" v="108"/>
          <ac:spMkLst>
            <pc:docMk/>
            <pc:sldMk cId="2961945424" sldId="310"/>
            <ac:spMk id="2" creationId="{420F7D41-4213-4467-8DCE-F16EB3738B14}"/>
          </ac:spMkLst>
        </pc:spChg>
        <pc:spChg chg="mod">
          <ac:chgData name="Apostolellis, Panagiotis" userId="1b6c934f-d8c5-473c-9f45-0ec952064abc" providerId="ADAL" clId="{1F2994EB-CB08-48ED-85DA-286EC095996A}" dt="2018-02-07T22:30:03.339" v="120" actId="14100"/>
          <ac:spMkLst>
            <pc:docMk/>
            <pc:sldMk cId="2961945424" sldId="310"/>
            <ac:spMk id="3" creationId="{19A706CC-68CD-4886-9CEA-85B0295D9BF0}"/>
          </ac:spMkLst>
        </pc:spChg>
        <pc:spChg chg="mod">
          <ac:chgData name="Apostolellis, Panagiotis" userId="1b6c934f-d8c5-473c-9f45-0ec952064abc" providerId="ADAL" clId="{1F2994EB-CB08-48ED-85DA-286EC095996A}" dt="2018-02-07T22:30:13.547" v="126" actId="14100"/>
          <ac:spMkLst>
            <pc:docMk/>
            <pc:sldMk cId="2961945424" sldId="310"/>
            <ac:spMk id="11" creationId="{9DD6DB97-71F1-48C7-AA85-716E6CB2D96A}"/>
          </ac:spMkLst>
        </pc:spChg>
      </pc:sldChg>
      <pc:sldChg chg="addSp delSp modSp">
        <pc:chgData name="Apostolellis, Panagiotis" userId="1b6c934f-d8c5-473c-9f45-0ec952064abc" providerId="ADAL" clId="{1F2994EB-CB08-48ED-85DA-286EC095996A}" dt="2018-02-08T14:27:55.005" v="615" actId="15"/>
        <pc:sldMkLst>
          <pc:docMk/>
          <pc:sldMk cId="2179588386" sldId="311"/>
        </pc:sldMkLst>
        <pc:spChg chg="mod">
          <ac:chgData name="Apostolellis, Panagiotis" userId="1b6c934f-d8c5-473c-9f45-0ec952064abc" providerId="ADAL" clId="{1F2994EB-CB08-48ED-85DA-286EC095996A}" dt="2018-02-07T22:43:08.954" v="383" actId="255"/>
          <ac:spMkLst>
            <pc:docMk/>
            <pc:sldMk cId="2179588386" sldId="311"/>
            <ac:spMk id="2" creationId="{420F7D41-4213-4467-8DCE-F16EB3738B14}"/>
          </ac:spMkLst>
        </pc:spChg>
        <pc:spChg chg="mod">
          <ac:chgData name="Apostolellis, Panagiotis" userId="1b6c934f-d8c5-473c-9f45-0ec952064abc" providerId="ADAL" clId="{1F2994EB-CB08-48ED-85DA-286EC095996A}" dt="2018-02-07T22:38:17.767" v="252" actId="14100"/>
          <ac:spMkLst>
            <pc:docMk/>
            <pc:sldMk cId="2179588386" sldId="311"/>
            <ac:spMk id="3" creationId="{19A706CC-68CD-4886-9CEA-85B0295D9BF0}"/>
          </ac:spMkLst>
        </pc:spChg>
        <pc:spChg chg="del">
          <ac:chgData name="Apostolellis, Panagiotis" userId="1b6c934f-d8c5-473c-9f45-0ec952064abc" providerId="ADAL" clId="{1F2994EB-CB08-48ED-85DA-286EC095996A}" dt="2018-02-07T22:34:29.288" v="245" actId="478"/>
          <ac:spMkLst>
            <pc:docMk/>
            <pc:sldMk cId="2179588386" sldId="311"/>
            <ac:spMk id="9" creationId="{49F59AC1-8CCA-4131-B0A5-A087EC870749}"/>
          </ac:spMkLst>
        </pc:spChg>
        <pc:spChg chg="mod">
          <ac:chgData name="Apostolellis, Panagiotis" userId="1b6c934f-d8c5-473c-9f45-0ec952064abc" providerId="ADAL" clId="{1F2994EB-CB08-48ED-85DA-286EC095996A}" dt="2018-02-07T22:34:38.507" v="249" actId="1076"/>
          <ac:spMkLst>
            <pc:docMk/>
            <pc:sldMk cId="2179588386" sldId="311"/>
            <ac:spMk id="11" creationId="{9DD6DB97-71F1-48C7-AA85-716E6CB2D96A}"/>
          </ac:spMkLst>
        </pc:spChg>
        <pc:spChg chg="add mod">
          <ac:chgData name="Apostolellis, Panagiotis" userId="1b6c934f-d8c5-473c-9f45-0ec952064abc" providerId="ADAL" clId="{1F2994EB-CB08-48ED-85DA-286EC095996A}" dt="2018-02-08T14:27:55.005" v="615" actId="15"/>
          <ac:spMkLst>
            <pc:docMk/>
            <pc:sldMk cId="2179588386" sldId="311"/>
            <ac:spMk id="13" creationId="{93E42163-079A-40FF-9A6F-FD6A1EEF97F4}"/>
          </ac:spMkLst>
        </pc:spChg>
      </pc:sldChg>
      <pc:sldChg chg="addSp delSp modSp">
        <pc:chgData name="Apostolellis, Panagiotis" userId="1b6c934f-d8c5-473c-9f45-0ec952064abc" providerId="ADAL" clId="{1F2994EB-CB08-48ED-85DA-286EC095996A}" dt="2018-02-07T22:59:03.524" v="518"/>
        <pc:sldMkLst>
          <pc:docMk/>
          <pc:sldMk cId="2862369669" sldId="315"/>
        </pc:sldMkLst>
        <pc:spChg chg="mod">
          <ac:chgData name="Apostolellis, Panagiotis" userId="1b6c934f-d8c5-473c-9f45-0ec952064abc" providerId="ADAL" clId="{1F2994EB-CB08-48ED-85DA-286EC095996A}" dt="2018-02-07T22:55:53.388" v="429" actId="20577"/>
          <ac:spMkLst>
            <pc:docMk/>
            <pc:sldMk cId="2862369669" sldId="315"/>
            <ac:spMk id="2" creationId="{579EFA23-C6CC-47A5-84E9-701D0C294949}"/>
          </ac:spMkLst>
        </pc:spChg>
        <pc:spChg chg="add mod">
          <ac:chgData name="Apostolellis, Panagiotis" userId="1b6c934f-d8c5-473c-9f45-0ec952064abc" providerId="ADAL" clId="{1F2994EB-CB08-48ED-85DA-286EC095996A}" dt="2018-02-07T22:59:03.524" v="518"/>
          <ac:spMkLst>
            <pc:docMk/>
            <pc:sldMk cId="2862369669" sldId="315"/>
            <ac:spMk id="3" creationId="{729780CB-4B8A-4AC5-8E0D-E221811C4E03}"/>
          </ac:spMkLst>
        </pc:spChg>
        <pc:spChg chg="del">
          <ac:chgData name="Apostolellis, Panagiotis" userId="1b6c934f-d8c5-473c-9f45-0ec952064abc" providerId="ADAL" clId="{1F2994EB-CB08-48ED-85DA-286EC095996A}" dt="2018-02-07T22:55:37.536" v="403" actId="478"/>
          <ac:spMkLst>
            <pc:docMk/>
            <pc:sldMk cId="2862369669" sldId="315"/>
            <ac:spMk id="6" creationId="{24075F34-6166-4B58-9A31-93158D69C80F}"/>
          </ac:spMkLst>
        </pc:spChg>
        <pc:spChg chg="add mod">
          <ac:chgData name="Apostolellis, Panagiotis" userId="1b6c934f-d8c5-473c-9f45-0ec952064abc" providerId="ADAL" clId="{1F2994EB-CB08-48ED-85DA-286EC095996A}" dt="2018-02-07T22:57:12.171" v="437"/>
          <ac:spMkLst>
            <pc:docMk/>
            <pc:sldMk cId="2862369669" sldId="315"/>
            <ac:spMk id="7" creationId="{1BE7E190-EA87-4A8A-8F44-E3C472841AB7}"/>
          </ac:spMkLst>
        </pc:spChg>
        <pc:spChg chg="add mod">
          <ac:chgData name="Apostolellis, Panagiotis" userId="1b6c934f-d8c5-473c-9f45-0ec952064abc" providerId="ADAL" clId="{1F2994EB-CB08-48ED-85DA-286EC095996A}" dt="2018-02-07T22:56:39.963" v="436" actId="1076"/>
          <ac:spMkLst>
            <pc:docMk/>
            <pc:sldMk cId="2862369669" sldId="315"/>
            <ac:spMk id="11" creationId="{01A0E0CA-617F-4FF5-9409-36EBD40B893E}"/>
          </ac:spMkLst>
        </pc:spChg>
        <pc:picChg chg="add mod">
          <ac:chgData name="Apostolellis, Panagiotis" userId="1b6c934f-d8c5-473c-9f45-0ec952064abc" providerId="ADAL" clId="{1F2994EB-CB08-48ED-85DA-286EC095996A}" dt="2018-02-07T22:56:06.353" v="431" actId="1076"/>
          <ac:picMkLst>
            <pc:docMk/>
            <pc:sldMk cId="2862369669" sldId="315"/>
            <ac:picMk id="9" creationId="{FC82E22B-9FA9-425A-9510-BB6273C01EA7}"/>
          </ac:picMkLst>
        </pc:picChg>
      </pc:sldChg>
      <pc:sldChg chg="del">
        <pc:chgData name="Apostolellis, Panagiotis" userId="1b6c934f-d8c5-473c-9f45-0ec952064abc" providerId="ADAL" clId="{1F2994EB-CB08-48ED-85DA-286EC095996A}" dt="2018-02-07T22:45:58.854" v="397" actId="2696"/>
        <pc:sldMkLst>
          <pc:docMk/>
          <pc:sldMk cId="1315474022" sldId="316"/>
        </pc:sldMkLst>
      </pc:sldChg>
      <pc:sldChg chg="del">
        <pc:chgData name="Apostolellis, Panagiotis" userId="1b6c934f-d8c5-473c-9f45-0ec952064abc" providerId="ADAL" clId="{1F2994EB-CB08-48ED-85DA-286EC095996A}" dt="2018-02-07T22:45:58.838" v="396" actId="2696"/>
        <pc:sldMkLst>
          <pc:docMk/>
          <pc:sldMk cId="3882796721" sldId="317"/>
        </pc:sldMkLst>
      </pc:sldChg>
      <pc:sldChg chg="del">
        <pc:chgData name="Apostolellis, Panagiotis" userId="1b6c934f-d8c5-473c-9f45-0ec952064abc" providerId="ADAL" clId="{1F2994EB-CB08-48ED-85DA-286EC095996A}" dt="2018-02-07T23:03:37.834" v="519" actId="2696"/>
        <pc:sldMkLst>
          <pc:docMk/>
          <pc:sldMk cId="219123495" sldId="318"/>
        </pc:sldMkLst>
      </pc:sldChg>
      <pc:sldChg chg="del">
        <pc:chgData name="Apostolellis, Panagiotis" userId="1b6c934f-d8c5-473c-9f45-0ec952064abc" providerId="ADAL" clId="{1F2994EB-CB08-48ED-85DA-286EC095996A}" dt="2018-02-07T22:46:07.786" v="401" actId="2696"/>
        <pc:sldMkLst>
          <pc:docMk/>
          <pc:sldMk cId="1477713386" sldId="319"/>
        </pc:sldMkLst>
      </pc:sldChg>
      <pc:sldChg chg="del">
        <pc:chgData name="Apostolellis, Panagiotis" userId="1b6c934f-d8c5-473c-9f45-0ec952064abc" providerId="ADAL" clId="{1F2994EB-CB08-48ED-85DA-286EC095996A}" dt="2018-02-07T22:40:05.759" v="285" actId="2696"/>
        <pc:sldMkLst>
          <pc:docMk/>
          <pc:sldMk cId="1904248258" sldId="320"/>
        </pc:sldMkLst>
      </pc:sldChg>
      <pc:sldChg chg="del">
        <pc:chgData name="Apostolellis, Panagiotis" userId="1b6c934f-d8c5-473c-9f45-0ec952064abc" providerId="ADAL" clId="{1F2994EB-CB08-48ED-85DA-286EC095996A}" dt="2018-02-07T22:45:58.869" v="399" actId="2696"/>
        <pc:sldMkLst>
          <pc:docMk/>
          <pc:sldMk cId="2336457844" sldId="321"/>
        </pc:sldMkLst>
      </pc:sldChg>
      <pc:sldChg chg="del">
        <pc:chgData name="Apostolellis, Panagiotis" userId="1b6c934f-d8c5-473c-9f45-0ec952064abc" providerId="ADAL" clId="{1F2994EB-CB08-48ED-85DA-286EC095996A}" dt="2018-02-07T22:45:58.869" v="398" actId="2696"/>
        <pc:sldMkLst>
          <pc:docMk/>
          <pc:sldMk cId="1566518768" sldId="322"/>
        </pc:sldMkLst>
      </pc:sldChg>
      <pc:sldChg chg="addSp delSp modSp add del">
        <pc:chgData name="Apostolellis, Panagiotis" userId="1b6c934f-d8c5-473c-9f45-0ec952064abc" providerId="ADAL" clId="{1F2994EB-CB08-48ED-85DA-286EC095996A}" dt="2018-02-07T22:16:05.818" v="27" actId="948"/>
        <pc:sldMkLst>
          <pc:docMk/>
          <pc:sldMk cId="2282651208" sldId="323"/>
        </pc:sldMkLst>
        <pc:spChg chg="mod">
          <ac:chgData name="Apostolellis, Panagiotis" userId="1b6c934f-d8c5-473c-9f45-0ec952064abc" providerId="ADAL" clId="{1F2994EB-CB08-48ED-85DA-286EC095996A}" dt="2018-02-07T22:16:05.818" v="27" actId="948"/>
          <ac:spMkLst>
            <pc:docMk/>
            <pc:sldMk cId="2282651208" sldId="323"/>
            <ac:spMk id="3" creationId="{CF110096-6027-451D-BBA2-2D20EDCF44B7}"/>
          </ac:spMkLst>
        </pc:spChg>
        <pc:spChg chg="add del mod">
          <ac:chgData name="Apostolellis, Panagiotis" userId="1b6c934f-d8c5-473c-9f45-0ec952064abc" providerId="ADAL" clId="{1F2994EB-CB08-48ED-85DA-286EC095996A}" dt="2018-02-07T22:15:31.822" v="25"/>
          <ac:spMkLst>
            <pc:docMk/>
            <pc:sldMk cId="2282651208" sldId="323"/>
            <ac:spMk id="4" creationId="{11FD48E8-F7F2-41A8-B42F-CE564C1E93FD}"/>
          </ac:spMkLst>
        </pc:spChg>
      </pc:sldChg>
      <pc:sldChg chg="add del">
        <pc:chgData name="Apostolellis, Panagiotis" userId="1b6c934f-d8c5-473c-9f45-0ec952064abc" providerId="ADAL" clId="{1F2994EB-CB08-48ED-85DA-286EC095996A}" dt="2018-02-07T22:18:09.439" v="41" actId="2696"/>
        <pc:sldMkLst>
          <pc:docMk/>
          <pc:sldMk cId="496241475" sldId="324"/>
        </pc:sldMkLst>
      </pc:sldChg>
      <pc:sldChg chg="add del">
        <pc:chgData name="Apostolellis, Panagiotis" userId="1b6c934f-d8c5-473c-9f45-0ec952064abc" providerId="ADAL" clId="{1F2994EB-CB08-48ED-85DA-286EC095996A}" dt="2018-02-07T22:21:52.874" v="76" actId="2696"/>
        <pc:sldMkLst>
          <pc:docMk/>
          <pc:sldMk cId="244054750" sldId="325"/>
        </pc:sldMkLst>
      </pc:sldChg>
      <pc:sldChg chg="modSp add del">
        <pc:chgData name="Apostolellis, Panagiotis" userId="1b6c934f-d8c5-473c-9f45-0ec952064abc" providerId="ADAL" clId="{1F2994EB-CB08-48ED-85DA-286EC095996A}" dt="2018-02-07T22:22:27.710" v="79" actId="1076"/>
        <pc:sldMkLst>
          <pc:docMk/>
          <pc:sldMk cId="1490610354" sldId="326"/>
        </pc:sldMkLst>
        <pc:spChg chg="mod">
          <ac:chgData name="Apostolellis, Panagiotis" userId="1b6c934f-d8c5-473c-9f45-0ec952064abc" providerId="ADAL" clId="{1F2994EB-CB08-48ED-85DA-286EC095996A}" dt="2018-02-07T22:22:27.710" v="79" actId="1076"/>
          <ac:spMkLst>
            <pc:docMk/>
            <pc:sldMk cId="1490610354" sldId="326"/>
            <ac:spMk id="3" creationId="{ED84E755-2411-4236-8637-7824BFBDAB7C}"/>
          </ac:spMkLst>
        </pc:spChg>
        <pc:graphicFrameChg chg="mod">
          <ac:chgData name="Apostolellis, Panagiotis" userId="1b6c934f-d8c5-473c-9f45-0ec952064abc" providerId="ADAL" clId="{1F2994EB-CB08-48ED-85DA-286EC095996A}" dt="2018-02-07T22:22:19.829" v="77" actId="1076"/>
          <ac:graphicFrameMkLst>
            <pc:docMk/>
            <pc:sldMk cId="1490610354" sldId="326"/>
            <ac:graphicFrameMk id="4" creationId="{F5262065-2588-414F-893C-E0D0F836F71D}"/>
          </ac:graphicFrameMkLst>
        </pc:graphicFrameChg>
        <pc:graphicFrameChg chg="mod">
          <ac:chgData name="Apostolellis, Panagiotis" userId="1b6c934f-d8c5-473c-9f45-0ec952064abc" providerId="ADAL" clId="{1F2994EB-CB08-48ED-85DA-286EC095996A}" dt="2018-02-07T22:22:24.664" v="78" actId="1076"/>
          <ac:graphicFrameMkLst>
            <pc:docMk/>
            <pc:sldMk cId="1490610354" sldId="326"/>
            <ac:graphicFrameMk id="5" creationId="{1843E246-2ADF-406E-8A55-F45BA4E571CF}"/>
          </ac:graphicFrameMkLst>
        </pc:graphicFrameChg>
      </pc:sldChg>
      <pc:sldChg chg="add del">
        <pc:chgData name="Apostolellis, Panagiotis" userId="1b6c934f-d8c5-473c-9f45-0ec952064abc" providerId="ADAL" clId="{1F2994EB-CB08-48ED-85DA-286EC095996A}" dt="2018-02-07T22:15:19.351" v="19"/>
        <pc:sldMkLst>
          <pc:docMk/>
          <pc:sldMk cId="2826994624" sldId="327"/>
        </pc:sldMkLst>
      </pc:sldChg>
      <pc:sldChg chg="modSp add del">
        <pc:chgData name="Apostolellis, Panagiotis" userId="1b6c934f-d8c5-473c-9f45-0ec952064abc" providerId="ADAL" clId="{1F2994EB-CB08-48ED-85DA-286EC095996A}" dt="2018-02-07T22:23:26.381" v="85" actId="27636"/>
        <pc:sldMkLst>
          <pc:docMk/>
          <pc:sldMk cId="3543904329" sldId="328"/>
        </pc:sldMkLst>
        <pc:spChg chg="mod">
          <ac:chgData name="Apostolellis, Panagiotis" userId="1b6c934f-d8c5-473c-9f45-0ec952064abc" providerId="ADAL" clId="{1F2994EB-CB08-48ED-85DA-286EC095996A}" dt="2018-02-07T22:23:26.318" v="83" actId="14100"/>
          <ac:spMkLst>
            <pc:docMk/>
            <pc:sldMk cId="3543904329" sldId="328"/>
            <ac:spMk id="3" creationId="{FEF89EA3-E608-4787-82B8-180BA05A3711}"/>
          </ac:spMkLst>
        </pc:spChg>
        <pc:spChg chg="mod">
          <ac:chgData name="Apostolellis, Panagiotis" userId="1b6c934f-d8c5-473c-9f45-0ec952064abc" providerId="ADAL" clId="{1F2994EB-CB08-48ED-85DA-286EC095996A}" dt="2018-02-07T22:23:26.381" v="85" actId="27636"/>
          <ac:spMkLst>
            <pc:docMk/>
            <pc:sldMk cId="3543904329" sldId="328"/>
            <ac:spMk id="4" creationId="{653D37FC-1F51-4BCF-AA85-FB68FCD477BE}"/>
          </ac:spMkLst>
        </pc:spChg>
      </pc:sldChg>
      <pc:sldChg chg="add del">
        <pc:chgData name="Apostolellis, Panagiotis" userId="1b6c934f-d8c5-473c-9f45-0ec952064abc" providerId="ADAL" clId="{1F2994EB-CB08-48ED-85DA-286EC095996A}" dt="2018-02-07T22:15:19.351" v="19"/>
        <pc:sldMkLst>
          <pc:docMk/>
          <pc:sldMk cId="3749030835" sldId="329"/>
        </pc:sldMkLst>
      </pc:sldChg>
      <pc:sldChg chg="add del modNotesTx">
        <pc:chgData name="Apostolellis, Panagiotis" userId="1b6c934f-d8c5-473c-9f45-0ec952064abc" providerId="ADAL" clId="{1F2994EB-CB08-48ED-85DA-286EC095996A}" dt="2018-02-07T22:24:22.686" v="86" actId="20577"/>
        <pc:sldMkLst>
          <pc:docMk/>
          <pc:sldMk cId="1178070178" sldId="330"/>
        </pc:sldMkLst>
      </pc:sldChg>
      <pc:sldChg chg="modSp add del">
        <pc:chgData name="Apostolellis, Panagiotis" userId="1b6c934f-d8c5-473c-9f45-0ec952064abc" providerId="ADAL" clId="{1F2994EB-CB08-48ED-85DA-286EC095996A}" dt="2018-02-08T15:19:02.509" v="1746" actId="20577"/>
        <pc:sldMkLst>
          <pc:docMk/>
          <pc:sldMk cId="2058806194" sldId="331"/>
        </pc:sldMkLst>
        <pc:spChg chg="mod">
          <ac:chgData name="Apostolellis, Panagiotis" userId="1b6c934f-d8c5-473c-9f45-0ec952064abc" providerId="ADAL" clId="{1F2994EB-CB08-48ED-85DA-286EC095996A}" dt="2018-02-08T15:19:02.509" v="1746" actId="20577"/>
          <ac:spMkLst>
            <pc:docMk/>
            <pc:sldMk cId="2058806194" sldId="331"/>
            <ac:spMk id="4" creationId="{B6412DF8-12FB-4678-8E8B-29D03244BEBF}"/>
          </ac:spMkLst>
        </pc:spChg>
      </pc:sldChg>
      <pc:sldChg chg="modSp add del">
        <pc:chgData name="Apostolellis, Panagiotis" userId="1b6c934f-d8c5-473c-9f45-0ec952064abc" providerId="ADAL" clId="{1F2994EB-CB08-48ED-85DA-286EC095996A}" dt="2018-02-07T22:27:33.496" v="107" actId="20577"/>
        <pc:sldMkLst>
          <pc:docMk/>
          <pc:sldMk cId="3062949678" sldId="332"/>
        </pc:sldMkLst>
        <pc:spChg chg="mod">
          <ac:chgData name="Apostolellis, Panagiotis" userId="1b6c934f-d8c5-473c-9f45-0ec952064abc" providerId="ADAL" clId="{1F2994EB-CB08-48ED-85DA-286EC095996A}" dt="2018-02-07T22:27:02.166" v="101" actId="14100"/>
          <ac:spMkLst>
            <pc:docMk/>
            <pc:sldMk cId="3062949678" sldId="332"/>
            <ac:spMk id="8" creationId="{F06FC5BD-AF60-4490-AA1E-FBE94F405455}"/>
          </ac:spMkLst>
        </pc:spChg>
        <pc:spChg chg="mod">
          <ac:chgData name="Apostolellis, Panagiotis" userId="1b6c934f-d8c5-473c-9f45-0ec952064abc" providerId="ADAL" clId="{1F2994EB-CB08-48ED-85DA-286EC095996A}" dt="2018-02-07T22:27:09.685" v="102" actId="1076"/>
          <ac:spMkLst>
            <pc:docMk/>
            <pc:sldMk cId="3062949678" sldId="332"/>
            <ac:spMk id="9" creationId="{0672816A-3D63-42F5-815A-FEDD15EBCC42}"/>
          </ac:spMkLst>
        </pc:spChg>
        <pc:spChg chg="mod">
          <ac:chgData name="Apostolellis, Panagiotis" userId="1b6c934f-d8c5-473c-9f45-0ec952064abc" providerId="ADAL" clId="{1F2994EB-CB08-48ED-85DA-286EC095996A}" dt="2018-02-07T22:27:33.496" v="107" actId="20577"/>
          <ac:spMkLst>
            <pc:docMk/>
            <pc:sldMk cId="3062949678" sldId="332"/>
            <ac:spMk id="10" creationId="{736CA1FE-4DDE-44AF-BA7B-351C3D64CEBC}"/>
          </ac:spMkLst>
        </pc:spChg>
      </pc:sldChg>
      <pc:sldChg chg="add del">
        <pc:chgData name="Apostolellis, Panagiotis" userId="1b6c934f-d8c5-473c-9f45-0ec952064abc" providerId="ADAL" clId="{1F2994EB-CB08-48ED-85DA-286EC095996A}" dt="2018-02-07T22:15:19.351" v="19"/>
        <pc:sldMkLst>
          <pc:docMk/>
          <pc:sldMk cId="2491456624" sldId="333"/>
        </pc:sldMkLst>
      </pc:sldChg>
      <pc:sldChg chg="addSp delSp modSp add mod setBg modAnim setClrOvrMap">
        <pc:chgData name="Apostolellis, Panagiotis" userId="1b6c934f-d8c5-473c-9f45-0ec952064abc" providerId="ADAL" clId="{1F2994EB-CB08-48ED-85DA-286EC095996A}" dt="2018-02-07T22:21:32.631" v="75" actId="12"/>
        <pc:sldMkLst>
          <pc:docMk/>
          <pc:sldMk cId="1259213554" sldId="334"/>
        </pc:sldMkLst>
        <pc:spChg chg="mod">
          <ac:chgData name="Apostolellis, Panagiotis" userId="1b6c934f-d8c5-473c-9f45-0ec952064abc" providerId="ADAL" clId="{1F2994EB-CB08-48ED-85DA-286EC095996A}" dt="2018-02-07T22:20:53.294" v="73" actId="403"/>
          <ac:spMkLst>
            <pc:docMk/>
            <pc:sldMk cId="1259213554" sldId="334"/>
            <ac:spMk id="2" creationId="{5F584ADC-2CD6-417E-ABC4-EEB8BEB24AA8}"/>
          </ac:spMkLst>
        </pc:spChg>
        <pc:spChg chg="mod">
          <ac:chgData name="Apostolellis, Panagiotis" userId="1b6c934f-d8c5-473c-9f45-0ec952064abc" providerId="ADAL" clId="{1F2994EB-CB08-48ED-85DA-286EC095996A}" dt="2018-02-07T22:21:32.631" v="75" actId="12"/>
          <ac:spMkLst>
            <pc:docMk/>
            <pc:sldMk cId="1259213554" sldId="334"/>
            <ac:spMk id="3" creationId="{481593BC-5340-4157-80A6-FDC6B4089FB4}"/>
          </ac:spMkLst>
        </pc:spChg>
        <pc:spChg chg="add mod">
          <ac:chgData name="Apostolellis, Panagiotis" userId="1b6c934f-d8c5-473c-9f45-0ec952064abc" providerId="ADAL" clId="{1F2994EB-CB08-48ED-85DA-286EC095996A}" dt="2018-02-07T22:20:44.022" v="70" actId="14100"/>
          <ac:spMkLst>
            <pc:docMk/>
            <pc:sldMk cId="1259213554" sldId="334"/>
            <ac:spMk id="4" creationId="{9335C286-7CD9-4B87-BAE0-7688C6BDE690}"/>
          </ac:spMkLst>
        </pc:spChg>
        <pc:spChg chg="del">
          <ac:chgData name="Apostolellis, Panagiotis" userId="1b6c934f-d8c5-473c-9f45-0ec952064abc" providerId="ADAL" clId="{1F2994EB-CB08-48ED-85DA-286EC095996A}" dt="2018-02-07T22:18:36.919" v="48" actId="478"/>
          <ac:spMkLst>
            <pc:docMk/>
            <pc:sldMk cId="1259213554" sldId="334"/>
            <ac:spMk id="8" creationId="{7C129C60-7848-4F07-A48A-59C85A02043C}"/>
          </ac:spMkLst>
        </pc:spChg>
        <pc:spChg chg="del">
          <ac:chgData name="Apostolellis, Panagiotis" userId="1b6c934f-d8c5-473c-9f45-0ec952064abc" providerId="ADAL" clId="{1F2994EB-CB08-48ED-85DA-286EC095996A}" dt="2018-02-07T22:18:38.309" v="49" actId="478"/>
          <ac:spMkLst>
            <pc:docMk/>
            <pc:sldMk cId="1259213554" sldId="334"/>
            <ac:spMk id="9" creationId="{F50B6355-3ACD-4DBA-8FB9-F4CB412E8978}"/>
          </ac:spMkLst>
        </pc:spChg>
        <pc:spChg chg="add del">
          <ac:chgData name="Apostolellis, Panagiotis" userId="1b6c934f-d8c5-473c-9f45-0ec952064abc" providerId="ADAL" clId="{1F2994EB-CB08-48ED-85DA-286EC095996A}" dt="2018-02-07T22:19:17.851" v="59" actId="26606"/>
          <ac:spMkLst>
            <pc:docMk/>
            <pc:sldMk cId="1259213554" sldId="334"/>
            <ac:spMk id="73" creationId="{73B36B60-731F-409B-A240-BBF521AB746D}"/>
          </ac:spMkLst>
        </pc:spChg>
        <pc:spChg chg="add del">
          <ac:chgData name="Apostolellis, Panagiotis" userId="1b6c934f-d8c5-473c-9f45-0ec952064abc" providerId="ADAL" clId="{1F2994EB-CB08-48ED-85DA-286EC095996A}" dt="2018-02-07T22:19:14.876" v="56" actId="26606"/>
          <ac:spMkLst>
            <pc:docMk/>
            <pc:sldMk cId="1259213554" sldId="334"/>
            <ac:spMk id="137" creationId="{AD6F6937-3B5A-4391-9F37-58A571B362A9}"/>
          </ac:spMkLst>
        </pc:spChg>
        <pc:spChg chg="add del">
          <ac:chgData name="Apostolellis, Panagiotis" userId="1b6c934f-d8c5-473c-9f45-0ec952064abc" providerId="ADAL" clId="{1F2994EB-CB08-48ED-85DA-286EC095996A}" dt="2018-02-07T22:19:17.851" v="59" actId="26606"/>
          <ac:spMkLst>
            <pc:docMk/>
            <pc:sldMk cId="1259213554" sldId="334"/>
            <ac:spMk id="1028" creationId="{D87AB319-64C0-4E2D-B1CD-0A970301BEEA}"/>
          </ac:spMkLst>
        </pc:spChg>
        <pc:spChg chg="add del">
          <ac:chgData name="Apostolellis, Panagiotis" userId="1b6c934f-d8c5-473c-9f45-0ec952064abc" providerId="ADAL" clId="{1F2994EB-CB08-48ED-85DA-286EC095996A}" dt="2018-02-07T22:19:17.845" v="58" actId="26606"/>
          <ac:spMkLst>
            <pc:docMk/>
            <pc:sldMk cId="1259213554" sldId="334"/>
            <ac:spMk id="1030" creationId="{6FE3A536-71BE-44C0-839D-5F8F056A25FD}"/>
          </ac:spMkLst>
        </pc:spChg>
        <pc:spChg chg="add">
          <ac:chgData name="Apostolellis, Panagiotis" userId="1b6c934f-d8c5-473c-9f45-0ec952064abc" providerId="ADAL" clId="{1F2994EB-CB08-48ED-85DA-286EC095996A}" dt="2018-02-07T22:19:17.851" v="59" actId="26606"/>
          <ac:spMkLst>
            <pc:docMk/>
            <pc:sldMk cId="1259213554" sldId="334"/>
            <ac:spMk id="1032" creationId="{AD6F6937-3B5A-4391-9F37-58A571B362A9}"/>
          </ac:spMkLst>
        </pc:spChg>
        <pc:picChg chg="del">
          <ac:chgData name="Apostolellis, Panagiotis" userId="1b6c934f-d8c5-473c-9f45-0ec952064abc" providerId="ADAL" clId="{1F2994EB-CB08-48ED-85DA-286EC095996A}" dt="2018-02-07T22:18:35.027" v="47" actId="478"/>
          <ac:picMkLst>
            <pc:docMk/>
            <pc:sldMk cId="1259213554" sldId="334"/>
            <ac:picMk id="7" creationId="{105B5D96-B41F-4200-9691-58AA7408A6B7}"/>
          </ac:picMkLst>
        </pc:picChg>
      </pc:sldChg>
      <pc:sldChg chg="modSp add">
        <pc:chgData name="Apostolellis, Panagiotis" userId="1b6c934f-d8c5-473c-9f45-0ec952064abc" providerId="ADAL" clId="{1F2994EB-CB08-48ED-85DA-286EC095996A}" dt="2018-02-07T22:43:03.303" v="382" actId="255"/>
        <pc:sldMkLst>
          <pc:docMk/>
          <pc:sldMk cId="1679026477" sldId="335"/>
        </pc:sldMkLst>
        <pc:spChg chg="mod">
          <ac:chgData name="Apostolellis, Panagiotis" userId="1b6c934f-d8c5-473c-9f45-0ec952064abc" providerId="ADAL" clId="{1F2994EB-CB08-48ED-85DA-286EC095996A}" dt="2018-02-07T22:43:03.303" v="382" actId="255"/>
          <ac:spMkLst>
            <pc:docMk/>
            <pc:sldMk cId="1679026477" sldId="335"/>
            <ac:spMk id="2" creationId="{420F7D41-4213-4467-8DCE-F16EB3738B14}"/>
          </ac:spMkLst>
        </pc:spChg>
        <pc:spChg chg="mod">
          <ac:chgData name="Apostolellis, Panagiotis" userId="1b6c934f-d8c5-473c-9f45-0ec952064abc" providerId="ADAL" clId="{1F2994EB-CB08-48ED-85DA-286EC095996A}" dt="2018-02-07T22:38:49.726" v="260"/>
          <ac:spMkLst>
            <pc:docMk/>
            <pc:sldMk cId="1679026477" sldId="335"/>
            <ac:spMk id="3" creationId="{19A706CC-68CD-4886-9CEA-85B0295D9BF0}"/>
          </ac:spMkLst>
        </pc:spChg>
        <pc:spChg chg="mod">
          <ac:chgData name="Apostolellis, Panagiotis" userId="1b6c934f-d8c5-473c-9f45-0ec952064abc" providerId="ADAL" clId="{1F2994EB-CB08-48ED-85DA-286EC095996A}" dt="2018-02-07T22:38:38.327" v="257" actId="1076"/>
          <ac:spMkLst>
            <pc:docMk/>
            <pc:sldMk cId="1679026477" sldId="335"/>
            <ac:spMk id="11" creationId="{9DD6DB97-71F1-48C7-AA85-716E6CB2D96A}"/>
          </ac:spMkLst>
        </pc:spChg>
      </pc:sldChg>
      <pc:sldChg chg="modSp add ord modNotesTx">
        <pc:chgData name="Apostolellis, Panagiotis" userId="1b6c934f-d8c5-473c-9f45-0ec952064abc" providerId="ADAL" clId="{1F2994EB-CB08-48ED-85DA-286EC095996A}" dt="2018-02-07T22:43:13.502" v="384" actId="255"/>
        <pc:sldMkLst>
          <pc:docMk/>
          <pc:sldMk cId="92014674" sldId="336"/>
        </pc:sldMkLst>
        <pc:spChg chg="mod">
          <ac:chgData name="Apostolellis, Panagiotis" userId="1b6c934f-d8c5-473c-9f45-0ec952064abc" providerId="ADAL" clId="{1F2994EB-CB08-48ED-85DA-286EC095996A}" dt="2018-02-07T22:43:13.502" v="384" actId="255"/>
          <ac:spMkLst>
            <pc:docMk/>
            <pc:sldMk cId="92014674" sldId="336"/>
            <ac:spMk id="2" creationId="{420F7D41-4213-4467-8DCE-F16EB3738B14}"/>
          </ac:spMkLst>
        </pc:spChg>
        <pc:spChg chg="mod">
          <ac:chgData name="Apostolellis, Panagiotis" userId="1b6c934f-d8c5-473c-9f45-0ec952064abc" providerId="ADAL" clId="{1F2994EB-CB08-48ED-85DA-286EC095996A}" dt="2018-02-07T22:41:56.499" v="317" actId="6549"/>
          <ac:spMkLst>
            <pc:docMk/>
            <pc:sldMk cId="92014674" sldId="336"/>
            <ac:spMk id="3" creationId="{19A706CC-68CD-4886-9CEA-85B0295D9BF0}"/>
          </ac:spMkLst>
        </pc:spChg>
        <pc:spChg chg="mod">
          <ac:chgData name="Apostolellis, Panagiotis" userId="1b6c934f-d8c5-473c-9f45-0ec952064abc" providerId="ADAL" clId="{1F2994EB-CB08-48ED-85DA-286EC095996A}" dt="2018-02-07T22:42:02.500" v="318" actId="1076"/>
          <ac:spMkLst>
            <pc:docMk/>
            <pc:sldMk cId="92014674" sldId="336"/>
            <ac:spMk id="11" creationId="{9DD6DB97-71F1-48C7-AA85-716E6CB2D96A}"/>
          </ac:spMkLst>
        </pc:spChg>
        <pc:spChg chg="mod">
          <ac:chgData name="Apostolellis, Panagiotis" userId="1b6c934f-d8c5-473c-9f45-0ec952064abc" providerId="ADAL" clId="{1F2994EB-CB08-48ED-85DA-286EC095996A}" dt="2018-02-07T22:41:43.387" v="293"/>
          <ac:spMkLst>
            <pc:docMk/>
            <pc:sldMk cId="92014674" sldId="336"/>
            <ac:spMk id="13" creationId="{93E42163-079A-40FF-9A6F-FD6A1EEF97F4}"/>
          </ac:spMkLst>
        </pc:spChg>
      </pc:sldChg>
      <pc:sldChg chg="add del">
        <pc:chgData name="Apostolellis, Panagiotis" userId="1b6c934f-d8c5-473c-9f45-0ec952064abc" providerId="ADAL" clId="{1F2994EB-CB08-48ED-85DA-286EC095996A}" dt="2018-02-07T22:40:26.544" v="287"/>
        <pc:sldMkLst>
          <pc:docMk/>
          <pc:sldMk cId="1266693091" sldId="336"/>
        </pc:sldMkLst>
      </pc:sldChg>
      <pc:sldChg chg="addSp delSp modSp add ord">
        <pc:chgData name="Apostolellis, Panagiotis" userId="1b6c934f-d8c5-473c-9f45-0ec952064abc" providerId="ADAL" clId="{1F2994EB-CB08-48ED-85DA-286EC095996A}" dt="2018-02-07T22:45:30.456" v="395" actId="20577"/>
        <pc:sldMkLst>
          <pc:docMk/>
          <pc:sldMk cId="1950592149" sldId="337"/>
        </pc:sldMkLst>
        <pc:spChg chg="mod">
          <ac:chgData name="Apostolellis, Panagiotis" userId="1b6c934f-d8c5-473c-9f45-0ec952064abc" providerId="ADAL" clId="{1F2994EB-CB08-48ED-85DA-286EC095996A}" dt="2018-02-07T22:45:30.456" v="395" actId="20577"/>
          <ac:spMkLst>
            <pc:docMk/>
            <pc:sldMk cId="1950592149" sldId="337"/>
            <ac:spMk id="2" creationId="{420F7D41-4213-4467-8DCE-F16EB3738B14}"/>
          </ac:spMkLst>
        </pc:spChg>
        <pc:spChg chg="add del">
          <ac:chgData name="Apostolellis, Panagiotis" userId="1b6c934f-d8c5-473c-9f45-0ec952064abc" providerId="ADAL" clId="{1F2994EB-CB08-48ED-85DA-286EC095996A}" dt="2018-02-07T22:44:49.382" v="388"/>
          <ac:spMkLst>
            <pc:docMk/>
            <pc:sldMk cId="1950592149" sldId="337"/>
            <ac:spMk id="4" creationId="{DC00BCBF-2A97-4CA0-8085-BF8CF1C5952A}"/>
          </ac:spMkLst>
        </pc:spChg>
        <pc:spChg chg="mod">
          <ac:chgData name="Apostolellis, Panagiotis" userId="1b6c934f-d8c5-473c-9f45-0ec952064abc" providerId="ADAL" clId="{1F2994EB-CB08-48ED-85DA-286EC095996A}" dt="2018-02-07T22:45:15.476" v="390" actId="1076"/>
          <ac:spMkLst>
            <pc:docMk/>
            <pc:sldMk cId="1950592149" sldId="337"/>
            <ac:spMk id="11" creationId="{9DD6DB97-71F1-48C7-AA85-716E6CB2D96A}"/>
          </ac:spMkLst>
        </pc:spChg>
        <pc:spChg chg="mod">
          <ac:chgData name="Apostolellis, Panagiotis" userId="1b6c934f-d8c5-473c-9f45-0ec952064abc" providerId="ADAL" clId="{1F2994EB-CB08-48ED-85DA-286EC095996A}" dt="2018-02-07T22:45:07.919" v="389"/>
          <ac:spMkLst>
            <pc:docMk/>
            <pc:sldMk cId="1950592149" sldId="337"/>
            <ac:spMk id="13" creationId="{93E42163-079A-40FF-9A6F-FD6A1EEF97F4}"/>
          </ac:spMkLst>
        </pc:spChg>
      </pc:sldChg>
      <pc:sldChg chg="add del">
        <pc:chgData name="Apostolellis, Panagiotis" userId="1b6c934f-d8c5-473c-9f45-0ec952064abc" providerId="ADAL" clId="{1F2994EB-CB08-48ED-85DA-286EC095996A}" dt="2018-02-07T22:58:14.412" v="447" actId="2696"/>
        <pc:sldMkLst>
          <pc:docMk/>
          <pc:sldMk cId="1527187998" sldId="338"/>
        </pc:sldMkLst>
      </pc:sldChg>
      <pc:sldChg chg="addSp delSp modSp add mod ord setBg modAnim">
        <pc:chgData name="Apostolellis, Panagiotis" userId="1b6c934f-d8c5-473c-9f45-0ec952064abc" providerId="ADAL" clId="{1F2994EB-CB08-48ED-85DA-286EC095996A}" dt="2018-02-08T15:16:35.873" v="1745"/>
        <pc:sldMkLst>
          <pc:docMk/>
          <pc:sldMk cId="3242439417" sldId="338"/>
        </pc:sldMkLst>
        <pc:spChg chg="mod ord">
          <ac:chgData name="Apostolellis, Panagiotis" userId="1b6c934f-d8c5-473c-9f45-0ec952064abc" providerId="ADAL" clId="{1F2994EB-CB08-48ED-85DA-286EC095996A}" dt="2018-02-08T14:54:07.543" v="1277" actId="14100"/>
          <ac:spMkLst>
            <pc:docMk/>
            <pc:sldMk cId="3242439417" sldId="338"/>
            <ac:spMk id="2" creationId="{0E9ABC49-2511-47C7-AB0F-7B16D8BB16FD}"/>
          </ac:spMkLst>
        </pc:spChg>
        <pc:spChg chg="add del mod">
          <ac:chgData name="Apostolellis, Panagiotis" userId="1b6c934f-d8c5-473c-9f45-0ec952064abc" providerId="ADAL" clId="{1F2994EB-CB08-48ED-85DA-286EC095996A}" dt="2018-02-08T14:28:07.189" v="617" actId="478"/>
          <ac:spMkLst>
            <pc:docMk/>
            <pc:sldMk cId="3242439417" sldId="338"/>
            <ac:spMk id="3" creationId="{17374558-A6DF-4FDE-9B89-7B6DFE82A6E0}"/>
          </ac:spMkLst>
        </pc:spChg>
        <pc:spChg chg="add mod">
          <ac:chgData name="Apostolellis, Panagiotis" userId="1b6c934f-d8c5-473c-9f45-0ec952064abc" providerId="ADAL" clId="{1F2994EB-CB08-48ED-85DA-286EC095996A}" dt="2018-02-08T15:07:31.482" v="1601"/>
          <ac:spMkLst>
            <pc:docMk/>
            <pc:sldMk cId="3242439417" sldId="338"/>
            <ac:spMk id="4" creationId="{BB46235C-853C-4471-83E3-68E690E5EBE4}"/>
          </ac:spMkLst>
        </pc:spChg>
        <pc:spChg chg="add mod">
          <ac:chgData name="Apostolellis, Panagiotis" userId="1b6c934f-d8c5-473c-9f45-0ec952064abc" providerId="ADAL" clId="{1F2994EB-CB08-48ED-85DA-286EC095996A}" dt="2018-02-08T15:01:01.653" v="1507" actId="164"/>
          <ac:spMkLst>
            <pc:docMk/>
            <pc:sldMk cId="3242439417" sldId="338"/>
            <ac:spMk id="7" creationId="{84EE2AE1-71C4-450E-B0D7-2289A32AAFEE}"/>
          </ac:spMkLst>
        </pc:spChg>
        <pc:spChg chg="add mod">
          <ac:chgData name="Apostolellis, Panagiotis" userId="1b6c934f-d8c5-473c-9f45-0ec952064abc" providerId="ADAL" clId="{1F2994EB-CB08-48ED-85DA-286EC095996A}" dt="2018-02-08T15:04:40.368" v="1529" actId="2711"/>
          <ac:spMkLst>
            <pc:docMk/>
            <pc:sldMk cId="3242439417" sldId="338"/>
            <ac:spMk id="8" creationId="{E3860C42-FF35-49D8-8162-E310E7DD5205}"/>
          </ac:spMkLst>
        </pc:spChg>
        <pc:spChg chg="add mod">
          <ac:chgData name="Apostolellis, Panagiotis" userId="1b6c934f-d8c5-473c-9f45-0ec952064abc" providerId="ADAL" clId="{1F2994EB-CB08-48ED-85DA-286EC095996A}" dt="2018-02-08T15:01:01.653" v="1507" actId="164"/>
          <ac:spMkLst>
            <pc:docMk/>
            <pc:sldMk cId="3242439417" sldId="338"/>
            <ac:spMk id="9" creationId="{CEDD1BE9-0642-469A-81DE-097C1F644740}"/>
          </ac:spMkLst>
        </pc:spChg>
        <pc:spChg chg="add mod">
          <ac:chgData name="Apostolellis, Panagiotis" userId="1b6c934f-d8c5-473c-9f45-0ec952064abc" providerId="ADAL" clId="{1F2994EB-CB08-48ED-85DA-286EC095996A}" dt="2018-02-08T15:15:37.906" v="1744" actId="20577"/>
          <ac:spMkLst>
            <pc:docMk/>
            <pc:sldMk cId="3242439417" sldId="338"/>
            <ac:spMk id="14" creationId="{5A021DC3-2E5B-46C6-BBD5-8E21572A2D33}"/>
          </ac:spMkLst>
        </pc:spChg>
        <pc:spChg chg="add">
          <ac:chgData name="Apostolellis, Panagiotis" userId="1b6c934f-d8c5-473c-9f45-0ec952064abc" providerId="ADAL" clId="{1F2994EB-CB08-48ED-85DA-286EC095996A}" dt="2018-02-08T14:25:37.900" v="601" actId="26606"/>
          <ac:spMkLst>
            <pc:docMk/>
            <pc:sldMk cId="3242439417" sldId="338"/>
            <ac:spMk id="72" creationId="{D87AB319-64C0-4E2D-B1CD-0A970301BEEA}"/>
          </ac:spMkLst>
        </pc:spChg>
        <pc:spChg chg="add">
          <ac:chgData name="Apostolellis, Panagiotis" userId="1b6c934f-d8c5-473c-9f45-0ec952064abc" providerId="ADAL" clId="{1F2994EB-CB08-48ED-85DA-286EC095996A}" dt="2018-02-08T14:25:37.900" v="601" actId="26606"/>
          <ac:spMkLst>
            <pc:docMk/>
            <pc:sldMk cId="3242439417" sldId="338"/>
            <ac:spMk id="74" creationId="{73B36B60-731F-409B-A240-BBF521AB746D}"/>
          </ac:spMkLst>
        </pc:spChg>
        <pc:spChg chg="del mod">
          <ac:chgData name="Apostolellis, Panagiotis" userId="1b6c934f-d8c5-473c-9f45-0ec952064abc" providerId="ADAL" clId="{1F2994EB-CB08-48ED-85DA-286EC095996A}" dt="2018-02-08T14:25:37.900" v="601" actId="26606"/>
          <ac:spMkLst>
            <pc:docMk/>
            <pc:sldMk cId="3242439417" sldId="338"/>
            <ac:spMk id="1028" creationId="{37BE703E-9937-4150-8BD5-0BD5C6075DDC}"/>
          </ac:spMkLst>
        </pc:spChg>
        <pc:grpChg chg="add mod">
          <ac:chgData name="Apostolellis, Panagiotis" userId="1b6c934f-d8c5-473c-9f45-0ec952064abc" providerId="ADAL" clId="{1F2994EB-CB08-48ED-85DA-286EC095996A}" dt="2018-02-08T15:01:01.653" v="1507" actId="164"/>
          <ac:grpSpMkLst>
            <pc:docMk/>
            <pc:sldMk cId="3242439417" sldId="338"/>
            <ac:grpSpMk id="10" creationId="{0FA573D8-E930-4A5C-A36D-C4C5F0824ACF}"/>
          </ac:grpSpMkLst>
        </pc:grpChg>
        <pc:picChg chg="add del">
          <ac:chgData name="Apostolellis, Panagiotis" userId="1b6c934f-d8c5-473c-9f45-0ec952064abc" providerId="ADAL" clId="{1F2994EB-CB08-48ED-85DA-286EC095996A}" dt="2018-02-08T14:25:37.900" v="601" actId="26606"/>
          <ac:picMkLst>
            <pc:docMk/>
            <pc:sldMk cId="3242439417" sldId="338"/>
            <ac:picMk id="1026" creationId="{81EFFAD0-B33D-4DBF-A640-F9DFC456CF7D}"/>
          </ac:picMkLst>
        </pc:picChg>
        <pc:picChg chg="add mod">
          <ac:chgData name="Apostolellis, Panagiotis" userId="1b6c934f-d8c5-473c-9f45-0ec952064abc" providerId="ADAL" clId="{1F2994EB-CB08-48ED-85DA-286EC095996A}" dt="2018-02-08T14:40:25.103" v="955" actId="1076"/>
          <ac:picMkLst>
            <pc:docMk/>
            <pc:sldMk cId="3242439417" sldId="338"/>
            <ac:picMk id="1029" creationId="{81EFFAD0-B33D-4DBF-A640-F9DFC456CF7D}"/>
          </ac:picMkLst>
        </pc:picChg>
        <pc:cxnChg chg="add mod">
          <ac:chgData name="Apostolellis, Panagiotis" userId="1b6c934f-d8c5-473c-9f45-0ec952064abc" providerId="ADAL" clId="{1F2994EB-CB08-48ED-85DA-286EC095996A}" dt="2018-02-08T15:00:40.324" v="1506"/>
          <ac:cxnSpMkLst>
            <pc:docMk/>
            <pc:sldMk cId="3242439417" sldId="338"/>
            <ac:cxnSpMk id="6" creationId="{D63F3B23-BF90-42BF-8C34-F30EFC81303B}"/>
          </ac:cxnSpMkLst>
        </pc:cxnChg>
      </pc:sldChg>
      <pc:sldChg chg="addSp delSp modSp add ord modAnim">
        <pc:chgData name="Apostolellis, Panagiotis" userId="1b6c934f-d8c5-473c-9f45-0ec952064abc" providerId="ADAL" clId="{1F2994EB-CB08-48ED-85DA-286EC095996A}" dt="2018-02-08T15:58:25.367" v="1754" actId="313"/>
        <pc:sldMkLst>
          <pc:docMk/>
          <pc:sldMk cId="3722293714" sldId="339"/>
        </pc:sldMkLst>
        <pc:spChg chg="del">
          <ac:chgData name="Apostolellis, Panagiotis" userId="1b6c934f-d8c5-473c-9f45-0ec952064abc" providerId="ADAL" clId="{1F2994EB-CB08-48ED-85DA-286EC095996A}" dt="2018-02-08T14:55:57.179" v="1404" actId="478"/>
          <ac:spMkLst>
            <pc:docMk/>
            <pc:sldMk cId="3722293714" sldId="339"/>
            <ac:spMk id="2" creationId="{0E9ABC49-2511-47C7-AB0F-7B16D8BB16FD}"/>
          </ac:spMkLst>
        </pc:spChg>
        <pc:spChg chg="mod">
          <ac:chgData name="Apostolellis, Panagiotis" userId="1b6c934f-d8c5-473c-9f45-0ec952064abc" providerId="ADAL" clId="{1F2994EB-CB08-48ED-85DA-286EC095996A}" dt="2018-02-08T15:58:23.726" v="1753" actId="313"/>
          <ac:spMkLst>
            <pc:docMk/>
            <pc:sldMk cId="3722293714" sldId="339"/>
            <ac:spMk id="4" creationId="{BB46235C-853C-4471-83E3-68E690E5EBE4}"/>
          </ac:spMkLst>
        </pc:spChg>
        <pc:spChg chg="add del mod">
          <ac:chgData name="Apostolellis, Panagiotis" userId="1b6c934f-d8c5-473c-9f45-0ec952064abc" providerId="ADAL" clId="{1F2994EB-CB08-48ED-85DA-286EC095996A}" dt="2018-02-08T14:50:22.158" v="1168" actId="478"/>
          <ac:spMkLst>
            <pc:docMk/>
            <pc:sldMk cId="3722293714" sldId="339"/>
            <ac:spMk id="5" creationId="{DAB0F4AA-DD65-4284-BDC0-F04E28DE53E8}"/>
          </ac:spMkLst>
        </pc:spChg>
        <pc:spChg chg="mod">
          <ac:chgData name="Apostolellis, Panagiotis" userId="1b6c934f-d8c5-473c-9f45-0ec952064abc" providerId="ADAL" clId="{1F2994EB-CB08-48ED-85DA-286EC095996A}" dt="2018-02-08T15:02:10.601" v="1511" actId="164"/>
          <ac:spMkLst>
            <pc:docMk/>
            <pc:sldMk cId="3722293714" sldId="339"/>
            <ac:spMk id="7" creationId="{84EE2AE1-71C4-450E-B0D7-2289A32AAFEE}"/>
          </ac:spMkLst>
        </pc:spChg>
        <pc:spChg chg="mod">
          <ac:chgData name="Apostolellis, Panagiotis" userId="1b6c934f-d8c5-473c-9f45-0ec952064abc" providerId="ADAL" clId="{1F2994EB-CB08-48ED-85DA-286EC095996A}" dt="2018-02-08T15:15:26.773" v="1741" actId="1035"/>
          <ac:spMkLst>
            <pc:docMk/>
            <pc:sldMk cId="3722293714" sldId="339"/>
            <ac:spMk id="8" creationId="{E3860C42-FF35-49D8-8162-E310E7DD5205}"/>
          </ac:spMkLst>
        </pc:spChg>
        <pc:spChg chg="mod">
          <ac:chgData name="Apostolellis, Panagiotis" userId="1b6c934f-d8c5-473c-9f45-0ec952064abc" providerId="ADAL" clId="{1F2994EB-CB08-48ED-85DA-286EC095996A}" dt="2018-02-08T15:02:10.601" v="1511" actId="164"/>
          <ac:spMkLst>
            <pc:docMk/>
            <pc:sldMk cId="3722293714" sldId="339"/>
            <ac:spMk id="9" creationId="{CEDD1BE9-0642-469A-81DE-097C1F644740}"/>
          </ac:spMkLst>
        </pc:spChg>
        <pc:spChg chg="add del mod">
          <ac:chgData name="Apostolellis, Panagiotis" userId="1b6c934f-d8c5-473c-9f45-0ec952064abc" providerId="ADAL" clId="{1F2994EB-CB08-48ED-85DA-286EC095996A}" dt="2018-02-08T14:52:27.336" v="1259" actId="478"/>
          <ac:spMkLst>
            <pc:docMk/>
            <pc:sldMk cId="3722293714" sldId="339"/>
            <ac:spMk id="11" creationId="{DFFBA988-2E2E-46CE-AE3A-B4F27F3CA186}"/>
          </ac:spMkLst>
        </pc:spChg>
        <pc:spChg chg="add del mod">
          <ac:chgData name="Apostolellis, Panagiotis" userId="1b6c934f-d8c5-473c-9f45-0ec952064abc" providerId="ADAL" clId="{1F2994EB-CB08-48ED-85DA-286EC095996A}" dt="2018-02-08T14:56:00.557" v="1406" actId="478"/>
          <ac:spMkLst>
            <pc:docMk/>
            <pc:sldMk cId="3722293714" sldId="339"/>
            <ac:spMk id="13" creationId="{796343B5-3E6E-41E7-8627-C7E4A98F91BD}"/>
          </ac:spMkLst>
        </pc:spChg>
        <pc:spChg chg="del mod">
          <ac:chgData name="Apostolellis, Panagiotis" userId="1b6c934f-d8c5-473c-9f45-0ec952064abc" providerId="ADAL" clId="{1F2994EB-CB08-48ED-85DA-286EC095996A}" dt="2018-02-08T14:55:57.179" v="1404" actId="478"/>
          <ac:spMkLst>
            <pc:docMk/>
            <pc:sldMk cId="3722293714" sldId="339"/>
            <ac:spMk id="14" creationId="{5A021DC3-2E5B-46C6-BBD5-8E21572A2D33}"/>
          </ac:spMkLst>
        </pc:spChg>
        <pc:spChg chg="add">
          <ac:chgData name="Apostolellis, Panagiotis" userId="1b6c934f-d8c5-473c-9f45-0ec952064abc" providerId="ADAL" clId="{1F2994EB-CB08-48ED-85DA-286EC095996A}" dt="2018-02-08T14:55:57.829" v="1405"/>
          <ac:spMkLst>
            <pc:docMk/>
            <pc:sldMk cId="3722293714" sldId="339"/>
            <ac:spMk id="19" creationId="{2FDC7C14-756A-42A9-A48F-169B1C24DCC2}"/>
          </ac:spMkLst>
        </pc:spChg>
        <pc:spChg chg="add mod">
          <ac:chgData name="Apostolellis, Panagiotis" userId="1b6c934f-d8c5-473c-9f45-0ec952064abc" providerId="ADAL" clId="{1F2994EB-CB08-48ED-85DA-286EC095996A}" dt="2018-02-08T15:15:31.011" v="1742" actId="20577"/>
          <ac:spMkLst>
            <pc:docMk/>
            <pc:sldMk cId="3722293714" sldId="339"/>
            <ac:spMk id="20" creationId="{5EE9EEBC-61E0-428E-94D7-D217216A54D3}"/>
          </ac:spMkLst>
        </pc:spChg>
        <pc:grpChg chg="add mod">
          <ac:chgData name="Apostolellis, Panagiotis" userId="1b6c934f-d8c5-473c-9f45-0ec952064abc" providerId="ADAL" clId="{1F2994EB-CB08-48ED-85DA-286EC095996A}" dt="2018-02-08T15:02:10.601" v="1511" actId="164"/>
          <ac:grpSpMkLst>
            <pc:docMk/>
            <pc:sldMk cId="3722293714" sldId="339"/>
            <ac:grpSpMk id="15" creationId="{92A8322E-1046-4DAA-99FA-D8BBB3D1B3AE}"/>
          </ac:grpSpMkLst>
        </pc:grpChg>
        <pc:picChg chg="add del mod ord">
          <ac:chgData name="Apostolellis, Panagiotis" userId="1b6c934f-d8c5-473c-9f45-0ec952064abc" providerId="ADAL" clId="{1F2994EB-CB08-48ED-85DA-286EC095996A}" dt="2018-02-08T14:50:40.869" v="1180" actId="478"/>
          <ac:picMkLst>
            <pc:docMk/>
            <pc:sldMk cId="3722293714" sldId="339"/>
            <ac:picMk id="1029" creationId="{81EFFAD0-B33D-4DBF-A640-F9DFC456CF7D}"/>
          </ac:picMkLst>
        </pc:picChg>
        <pc:picChg chg="add mod ord modCrop">
          <ac:chgData name="Apostolellis, Panagiotis" userId="1b6c934f-d8c5-473c-9f45-0ec952064abc" providerId="ADAL" clId="{1F2994EB-CB08-48ED-85DA-286EC095996A}" dt="2018-02-08T14:56:56.119" v="1418" actId="14100"/>
          <ac:picMkLst>
            <pc:docMk/>
            <pc:sldMk cId="3722293714" sldId="339"/>
            <ac:picMk id="2050" creationId="{DDD8B2F4-5B53-4F8D-814A-65021398ECC0}"/>
          </ac:picMkLst>
        </pc:picChg>
      </pc:sldChg>
      <pc:sldChg chg="addSp delSp modSp add ord delAnim modAnim">
        <pc:chgData name="Apostolellis, Panagiotis" userId="1b6c934f-d8c5-473c-9f45-0ec952064abc" providerId="ADAL" clId="{1F2994EB-CB08-48ED-85DA-286EC095996A}" dt="2018-02-08T16:57:17.151" v="1759" actId="20577"/>
        <pc:sldMkLst>
          <pc:docMk/>
          <pc:sldMk cId="2413313170" sldId="340"/>
        </pc:sldMkLst>
        <pc:spChg chg="mod">
          <ac:chgData name="Apostolellis, Panagiotis" userId="1b6c934f-d8c5-473c-9f45-0ec952064abc" providerId="ADAL" clId="{1F2994EB-CB08-48ED-85DA-286EC095996A}" dt="2018-02-08T15:58:07.730" v="1749" actId="313"/>
          <ac:spMkLst>
            <pc:docMk/>
            <pc:sldMk cId="2413313170" sldId="340"/>
            <ac:spMk id="4" creationId="{BB46235C-853C-4471-83E3-68E690E5EBE4}"/>
          </ac:spMkLst>
        </pc:spChg>
        <pc:spChg chg="del">
          <ac:chgData name="Apostolellis, Panagiotis" userId="1b6c934f-d8c5-473c-9f45-0ec952064abc" providerId="ADAL" clId="{1F2994EB-CB08-48ED-85DA-286EC095996A}" dt="2018-02-08T15:13:22.001" v="1723" actId="478"/>
          <ac:spMkLst>
            <pc:docMk/>
            <pc:sldMk cId="2413313170" sldId="340"/>
            <ac:spMk id="8" creationId="{E3860C42-FF35-49D8-8162-E310E7DD5205}"/>
          </ac:spMkLst>
        </pc:spChg>
        <pc:spChg chg="mod">
          <ac:chgData name="Apostolellis, Panagiotis" userId="1b6c934f-d8c5-473c-9f45-0ec952064abc" providerId="ADAL" clId="{1F2994EB-CB08-48ED-85DA-286EC095996A}" dt="2018-02-08T16:57:17.151" v="1759" actId="20577"/>
          <ac:spMkLst>
            <pc:docMk/>
            <pc:sldMk cId="2413313170" sldId="340"/>
            <ac:spMk id="9" creationId="{CEDD1BE9-0642-469A-81DE-097C1F644740}"/>
          </ac:spMkLst>
        </pc:spChg>
        <pc:spChg chg="add mod">
          <ac:chgData name="Apostolellis, Panagiotis" userId="1b6c934f-d8c5-473c-9f45-0ec952064abc" providerId="ADAL" clId="{1F2994EB-CB08-48ED-85DA-286EC095996A}" dt="2018-02-08T15:14:06.999" v="1740"/>
          <ac:spMkLst>
            <pc:docMk/>
            <pc:sldMk cId="2413313170" sldId="340"/>
            <ac:spMk id="14" creationId="{5CCF336A-8B57-4DD1-8600-C4E40A84A051}"/>
          </ac:spMkLst>
        </pc:spChg>
        <pc:spChg chg="mod">
          <ac:chgData name="Apostolellis, Panagiotis" userId="1b6c934f-d8c5-473c-9f45-0ec952064abc" providerId="ADAL" clId="{1F2994EB-CB08-48ED-85DA-286EC095996A}" dt="2018-02-08T15:15:34.614" v="1743" actId="20577"/>
          <ac:spMkLst>
            <pc:docMk/>
            <pc:sldMk cId="2413313170" sldId="340"/>
            <ac:spMk id="20" creationId="{5EE9EEBC-61E0-428E-94D7-D217216A54D3}"/>
          </ac:spMkLst>
        </pc:spChg>
        <pc:grpChg chg="mod">
          <ac:chgData name="Apostolellis, Panagiotis" userId="1b6c934f-d8c5-473c-9f45-0ec952064abc" providerId="ADAL" clId="{1F2994EB-CB08-48ED-85DA-286EC095996A}" dt="2018-02-08T15:08:09.426" v="1612" actId="14100"/>
          <ac:grpSpMkLst>
            <pc:docMk/>
            <pc:sldMk cId="2413313170" sldId="340"/>
            <ac:grpSpMk id="15" creationId="{92A8322E-1046-4DAA-99FA-D8BBB3D1B3AE}"/>
          </ac:grpSpMkLst>
        </pc:grpChg>
        <pc:cxnChg chg="mod">
          <ac:chgData name="Apostolellis, Panagiotis" userId="1b6c934f-d8c5-473c-9f45-0ec952064abc" providerId="ADAL" clId="{1F2994EB-CB08-48ED-85DA-286EC095996A}" dt="2018-02-08T15:08:21.558" v="1620" actId="14100"/>
          <ac:cxnSpMkLst>
            <pc:docMk/>
            <pc:sldMk cId="2413313170" sldId="340"/>
            <ac:cxnSpMk id="6" creationId="{D63F3B23-BF90-42BF-8C34-F30EFC81303B}"/>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558BAB-BAE4-4A85-ADD3-B1D89C5CF06B}" type="doc">
      <dgm:prSet loTypeId="urn:microsoft.com/office/officeart/2005/8/layout/hierarchy1" loCatId="Inbox" qsTypeId="urn:microsoft.com/office/officeart/2005/8/quickstyle/simple1" qsCatId="simple" csTypeId="urn:microsoft.com/office/officeart/2005/8/colors/ColorSchemeForSuggestions" csCatId="other" phldr="1"/>
      <dgm:spPr/>
      <dgm:t>
        <a:bodyPr/>
        <a:lstStyle/>
        <a:p>
          <a:endParaRPr lang="en-US"/>
        </a:p>
      </dgm:t>
    </dgm:pt>
    <dgm:pt modelId="{D7D13964-F982-4D4A-92F1-049C0CF4EF38}">
      <dgm:prSet/>
      <dgm:spPr/>
      <dgm:t>
        <a:bodyPr/>
        <a:lstStyle/>
        <a:p>
          <a:r>
            <a:rPr lang="en-US" dirty="0"/>
            <a:t>4 Ethics Activities</a:t>
          </a:r>
        </a:p>
      </dgm:t>
    </dgm:pt>
    <dgm:pt modelId="{78664080-63B1-494E-AF7F-32756B1B5A48}" type="parTrans" cxnId="{DF3CB435-F641-4473-8395-E3E0EC799196}">
      <dgm:prSet/>
      <dgm:spPr/>
      <dgm:t>
        <a:bodyPr/>
        <a:lstStyle/>
        <a:p>
          <a:endParaRPr lang="en-US"/>
        </a:p>
      </dgm:t>
    </dgm:pt>
    <dgm:pt modelId="{6636DD8C-80DD-4B63-BEBE-3930BE2F05A4}" type="sibTrans" cxnId="{DF3CB435-F641-4473-8395-E3E0EC799196}">
      <dgm:prSet/>
      <dgm:spPr/>
      <dgm:t>
        <a:bodyPr/>
        <a:lstStyle/>
        <a:p>
          <a:endParaRPr lang="en-US"/>
        </a:p>
      </dgm:t>
    </dgm:pt>
    <dgm:pt modelId="{D53F85EF-2500-4932-AA95-1110C72DAD4E}">
      <dgm:prSet/>
      <dgm:spPr/>
      <dgm:t>
        <a:bodyPr/>
        <a:lstStyle/>
        <a:p>
          <a:r>
            <a:rPr lang="en-US"/>
            <a:t>5 points each</a:t>
          </a:r>
        </a:p>
      </dgm:t>
    </dgm:pt>
    <dgm:pt modelId="{8508F396-8D97-45F0-8829-52D2243F91A3}" type="parTrans" cxnId="{9247E4CC-A75C-4CFE-ABCC-4582520E0E89}">
      <dgm:prSet/>
      <dgm:spPr/>
      <dgm:t>
        <a:bodyPr/>
        <a:lstStyle/>
        <a:p>
          <a:endParaRPr lang="en-US"/>
        </a:p>
      </dgm:t>
    </dgm:pt>
    <dgm:pt modelId="{F689C34A-E538-46C6-BA36-332534926961}" type="sibTrans" cxnId="{9247E4CC-A75C-4CFE-ABCC-4582520E0E89}">
      <dgm:prSet/>
      <dgm:spPr/>
      <dgm:t>
        <a:bodyPr/>
        <a:lstStyle/>
        <a:p>
          <a:endParaRPr lang="en-US"/>
        </a:p>
      </dgm:t>
    </dgm:pt>
    <dgm:pt modelId="{FE1A3AF5-28EE-4899-90B0-228502CA5886}">
      <dgm:prSet/>
      <dgm:spPr/>
      <dgm:t>
        <a:bodyPr/>
        <a:lstStyle/>
        <a:p>
          <a:r>
            <a:rPr lang="en-US" dirty="0"/>
            <a:t>5% of your final grade</a:t>
          </a:r>
        </a:p>
      </dgm:t>
    </dgm:pt>
    <dgm:pt modelId="{7D6C0858-3CE4-4EE6-8B3B-B9265C08ECD8}" type="parTrans" cxnId="{26D0F244-42AF-4F04-9ED2-6BFA875E6E3F}">
      <dgm:prSet/>
      <dgm:spPr/>
      <dgm:t>
        <a:bodyPr/>
        <a:lstStyle/>
        <a:p>
          <a:endParaRPr lang="en-US"/>
        </a:p>
      </dgm:t>
    </dgm:pt>
    <dgm:pt modelId="{D89FE954-D829-4379-A909-B05AD833521A}" type="sibTrans" cxnId="{26D0F244-42AF-4F04-9ED2-6BFA875E6E3F}">
      <dgm:prSet/>
      <dgm:spPr/>
      <dgm:t>
        <a:bodyPr/>
        <a:lstStyle/>
        <a:p>
          <a:endParaRPr lang="en-US"/>
        </a:p>
      </dgm:t>
    </dgm:pt>
    <dgm:pt modelId="{04B3EFD4-CEE1-4A5F-85D3-4DED176820AB}" type="pres">
      <dgm:prSet presAssocID="{91558BAB-BAE4-4A85-ADD3-B1D89C5CF06B}" presName="hierChild1" presStyleCnt="0">
        <dgm:presLayoutVars>
          <dgm:chPref val="1"/>
          <dgm:dir/>
          <dgm:animOne val="branch"/>
          <dgm:animLvl val="lvl"/>
          <dgm:resizeHandles/>
        </dgm:presLayoutVars>
      </dgm:prSet>
      <dgm:spPr/>
    </dgm:pt>
    <dgm:pt modelId="{941004B1-C083-41E0-B7BC-EF0A889310B6}" type="pres">
      <dgm:prSet presAssocID="{D7D13964-F982-4D4A-92F1-049C0CF4EF38}" presName="hierRoot1" presStyleCnt="0"/>
      <dgm:spPr/>
    </dgm:pt>
    <dgm:pt modelId="{5C4EB97A-C192-467B-BB48-CF0F948094A3}" type="pres">
      <dgm:prSet presAssocID="{D7D13964-F982-4D4A-92F1-049C0CF4EF38}" presName="composite" presStyleCnt="0"/>
      <dgm:spPr/>
    </dgm:pt>
    <dgm:pt modelId="{1559AC5F-D360-42C6-B882-C21165B95819}" type="pres">
      <dgm:prSet presAssocID="{D7D13964-F982-4D4A-92F1-049C0CF4EF38}" presName="background" presStyleLbl="node0" presStyleIdx="0" presStyleCnt="3"/>
      <dgm:spPr/>
    </dgm:pt>
    <dgm:pt modelId="{200CA3EB-8D49-4CAD-9504-56D4ECE848FB}" type="pres">
      <dgm:prSet presAssocID="{D7D13964-F982-4D4A-92F1-049C0CF4EF38}" presName="text" presStyleLbl="fgAcc0" presStyleIdx="0" presStyleCnt="3">
        <dgm:presLayoutVars>
          <dgm:chPref val="3"/>
        </dgm:presLayoutVars>
      </dgm:prSet>
      <dgm:spPr/>
    </dgm:pt>
    <dgm:pt modelId="{0AA16809-30FC-42BA-BF57-3B6A03A93C2E}" type="pres">
      <dgm:prSet presAssocID="{D7D13964-F982-4D4A-92F1-049C0CF4EF38}" presName="hierChild2" presStyleCnt="0"/>
      <dgm:spPr/>
    </dgm:pt>
    <dgm:pt modelId="{7AA15516-5EB8-4A2B-AF39-712FB63C7B42}" type="pres">
      <dgm:prSet presAssocID="{D53F85EF-2500-4932-AA95-1110C72DAD4E}" presName="hierRoot1" presStyleCnt="0"/>
      <dgm:spPr/>
    </dgm:pt>
    <dgm:pt modelId="{2A1C672B-2603-4ED9-B164-6A2FFBD713EF}" type="pres">
      <dgm:prSet presAssocID="{D53F85EF-2500-4932-AA95-1110C72DAD4E}" presName="composite" presStyleCnt="0"/>
      <dgm:spPr/>
    </dgm:pt>
    <dgm:pt modelId="{C289AC42-3516-4F86-8E8F-AAA65F79CC5F}" type="pres">
      <dgm:prSet presAssocID="{D53F85EF-2500-4932-AA95-1110C72DAD4E}" presName="background" presStyleLbl="node0" presStyleIdx="1" presStyleCnt="3"/>
      <dgm:spPr/>
    </dgm:pt>
    <dgm:pt modelId="{24C2868F-0F24-4565-B38D-2985A0630CE4}" type="pres">
      <dgm:prSet presAssocID="{D53F85EF-2500-4932-AA95-1110C72DAD4E}" presName="text" presStyleLbl="fgAcc0" presStyleIdx="1" presStyleCnt="3">
        <dgm:presLayoutVars>
          <dgm:chPref val="3"/>
        </dgm:presLayoutVars>
      </dgm:prSet>
      <dgm:spPr/>
    </dgm:pt>
    <dgm:pt modelId="{BC52779E-92E2-41A1-807A-A3921BA2684A}" type="pres">
      <dgm:prSet presAssocID="{D53F85EF-2500-4932-AA95-1110C72DAD4E}" presName="hierChild2" presStyleCnt="0"/>
      <dgm:spPr/>
    </dgm:pt>
    <dgm:pt modelId="{5D3A88A9-9FA8-4198-A7B7-C6D9CBAD223A}" type="pres">
      <dgm:prSet presAssocID="{FE1A3AF5-28EE-4899-90B0-228502CA5886}" presName="hierRoot1" presStyleCnt="0"/>
      <dgm:spPr/>
    </dgm:pt>
    <dgm:pt modelId="{4FDEB585-9F88-4CFA-A936-14DE80FF6E57}" type="pres">
      <dgm:prSet presAssocID="{FE1A3AF5-28EE-4899-90B0-228502CA5886}" presName="composite" presStyleCnt="0"/>
      <dgm:spPr/>
    </dgm:pt>
    <dgm:pt modelId="{C0788CF4-7A83-419D-8247-8D71209A0CCE}" type="pres">
      <dgm:prSet presAssocID="{FE1A3AF5-28EE-4899-90B0-228502CA5886}" presName="background" presStyleLbl="node0" presStyleIdx="2" presStyleCnt="3"/>
      <dgm:spPr/>
    </dgm:pt>
    <dgm:pt modelId="{5B3C1457-0DFD-4D7D-A9BE-C3D9BA328831}" type="pres">
      <dgm:prSet presAssocID="{FE1A3AF5-28EE-4899-90B0-228502CA5886}" presName="text" presStyleLbl="fgAcc0" presStyleIdx="2" presStyleCnt="3">
        <dgm:presLayoutVars>
          <dgm:chPref val="3"/>
        </dgm:presLayoutVars>
      </dgm:prSet>
      <dgm:spPr/>
    </dgm:pt>
    <dgm:pt modelId="{03727FDE-3F61-474A-BA39-2B96E10E3D37}" type="pres">
      <dgm:prSet presAssocID="{FE1A3AF5-28EE-4899-90B0-228502CA5886}" presName="hierChild2" presStyleCnt="0"/>
      <dgm:spPr/>
    </dgm:pt>
  </dgm:ptLst>
  <dgm:cxnLst>
    <dgm:cxn modelId="{E2366633-DD42-459F-B37E-00F2350359E5}" type="presOf" srcId="{FE1A3AF5-28EE-4899-90B0-228502CA5886}" destId="{5B3C1457-0DFD-4D7D-A9BE-C3D9BA328831}" srcOrd="0" destOrd="0" presId="urn:microsoft.com/office/officeart/2005/8/layout/hierarchy1"/>
    <dgm:cxn modelId="{92D39533-121F-437C-8E80-4CB8B5C482F4}" type="presOf" srcId="{D53F85EF-2500-4932-AA95-1110C72DAD4E}" destId="{24C2868F-0F24-4565-B38D-2985A0630CE4}" srcOrd="0" destOrd="0" presId="urn:microsoft.com/office/officeart/2005/8/layout/hierarchy1"/>
    <dgm:cxn modelId="{DF3CB435-F641-4473-8395-E3E0EC799196}" srcId="{91558BAB-BAE4-4A85-ADD3-B1D89C5CF06B}" destId="{D7D13964-F982-4D4A-92F1-049C0CF4EF38}" srcOrd="0" destOrd="0" parTransId="{78664080-63B1-494E-AF7F-32756B1B5A48}" sibTransId="{6636DD8C-80DD-4B63-BEBE-3930BE2F05A4}"/>
    <dgm:cxn modelId="{26D0F244-42AF-4F04-9ED2-6BFA875E6E3F}" srcId="{91558BAB-BAE4-4A85-ADD3-B1D89C5CF06B}" destId="{FE1A3AF5-28EE-4899-90B0-228502CA5886}" srcOrd="2" destOrd="0" parTransId="{7D6C0858-3CE4-4EE6-8B3B-B9265C08ECD8}" sibTransId="{D89FE954-D829-4379-A909-B05AD833521A}"/>
    <dgm:cxn modelId="{5BED81C2-C5E6-4A90-8EDE-3A1238CF7589}" type="presOf" srcId="{D7D13964-F982-4D4A-92F1-049C0CF4EF38}" destId="{200CA3EB-8D49-4CAD-9504-56D4ECE848FB}" srcOrd="0" destOrd="0" presId="urn:microsoft.com/office/officeart/2005/8/layout/hierarchy1"/>
    <dgm:cxn modelId="{9247E4CC-A75C-4CFE-ABCC-4582520E0E89}" srcId="{91558BAB-BAE4-4A85-ADD3-B1D89C5CF06B}" destId="{D53F85EF-2500-4932-AA95-1110C72DAD4E}" srcOrd="1" destOrd="0" parTransId="{8508F396-8D97-45F0-8829-52D2243F91A3}" sibTransId="{F689C34A-E538-46C6-BA36-332534926961}"/>
    <dgm:cxn modelId="{E44391EA-1F6F-4A27-9930-7A15211E7531}" type="presOf" srcId="{91558BAB-BAE4-4A85-ADD3-B1D89C5CF06B}" destId="{04B3EFD4-CEE1-4A5F-85D3-4DED176820AB}" srcOrd="0" destOrd="0" presId="urn:microsoft.com/office/officeart/2005/8/layout/hierarchy1"/>
    <dgm:cxn modelId="{BFEDC320-4779-43B5-847F-27855E4B42A8}" type="presParOf" srcId="{04B3EFD4-CEE1-4A5F-85D3-4DED176820AB}" destId="{941004B1-C083-41E0-B7BC-EF0A889310B6}" srcOrd="0" destOrd="0" presId="urn:microsoft.com/office/officeart/2005/8/layout/hierarchy1"/>
    <dgm:cxn modelId="{3EEDDDD0-EF62-4F5E-A39E-B545C7F54EF3}" type="presParOf" srcId="{941004B1-C083-41E0-B7BC-EF0A889310B6}" destId="{5C4EB97A-C192-467B-BB48-CF0F948094A3}" srcOrd="0" destOrd="0" presId="urn:microsoft.com/office/officeart/2005/8/layout/hierarchy1"/>
    <dgm:cxn modelId="{B1AC8E9A-BC8E-4D91-A4EE-786BF93AFD77}" type="presParOf" srcId="{5C4EB97A-C192-467B-BB48-CF0F948094A3}" destId="{1559AC5F-D360-42C6-B882-C21165B95819}" srcOrd="0" destOrd="0" presId="urn:microsoft.com/office/officeart/2005/8/layout/hierarchy1"/>
    <dgm:cxn modelId="{6EEEB9F0-DC25-4709-889E-9C188B8F2997}" type="presParOf" srcId="{5C4EB97A-C192-467B-BB48-CF0F948094A3}" destId="{200CA3EB-8D49-4CAD-9504-56D4ECE848FB}" srcOrd="1" destOrd="0" presId="urn:microsoft.com/office/officeart/2005/8/layout/hierarchy1"/>
    <dgm:cxn modelId="{566EC7E0-A7C6-4798-A1D1-8840C47EE801}" type="presParOf" srcId="{941004B1-C083-41E0-B7BC-EF0A889310B6}" destId="{0AA16809-30FC-42BA-BF57-3B6A03A93C2E}" srcOrd="1" destOrd="0" presId="urn:microsoft.com/office/officeart/2005/8/layout/hierarchy1"/>
    <dgm:cxn modelId="{30385881-64DA-4C6A-ADB7-FAEC57E2FC76}" type="presParOf" srcId="{04B3EFD4-CEE1-4A5F-85D3-4DED176820AB}" destId="{7AA15516-5EB8-4A2B-AF39-712FB63C7B42}" srcOrd="1" destOrd="0" presId="urn:microsoft.com/office/officeart/2005/8/layout/hierarchy1"/>
    <dgm:cxn modelId="{37946E38-514E-4588-84B9-CA1E4DDE0E07}" type="presParOf" srcId="{7AA15516-5EB8-4A2B-AF39-712FB63C7B42}" destId="{2A1C672B-2603-4ED9-B164-6A2FFBD713EF}" srcOrd="0" destOrd="0" presId="urn:microsoft.com/office/officeart/2005/8/layout/hierarchy1"/>
    <dgm:cxn modelId="{1DC5C31A-3945-4AF1-94F3-D47EC132FDC8}" type="presParOf" srcId="{2A1C672B-2603-4ED9-B164-6A2FFBD713EF}" destId="{C289AC42-3516-4F86-8E8F-AAA65F79CC5F}" srcOrd="0" destOrd="0" presId="urn:microsoft.com/office/officeart/2005/8/layout/hierarchy1"/>
    <dgm:cxn modelId="{F7843BB2-9BF1-4C18-A597-2C20A7EABC4E}" type="presParOf" srcId="{2A1C672B-2603-4ED9-B164-6A2FFBD713EF}" destId="{24C2868F-0F24-4565-B38D-2985A0630CE4}" srcOrd="1" destOrd="0" presId="urn:microsoft.com/office/officeart/2005/8/layout/hierarchy1"/>
    <dgm:cxn modelId="{1648032B-6373-4153-807C-0C304162CB5C}" type="presParOf" srcId="{7AA15516-5EB8-4A2B-AF39-712FB63C7B42}" destId="{BC52779E-92E2-41A1-807A-A3921BA2684A}" srcOrd="1" destOrd="0" presId="urn:microsoft.com/office/officeart/2005/8/layout/hierarchy1"/>
    <dgm:cxn modelId="{2BC0BD91-6105-40FC-BD1A-922F03A61E14}" type="presParOf" srcId="{04B3EFD4-CEE1-4A5F-85D3-4DED176820AB}" destId="{5D3A88A9-9FA8-4198-A7B7-C6D9CBAD223A}" srcOrd="2" destOrd="0" presId="urn:microsoft.com/office/officeart/2005/8/layout/hierarchy1"/>
    <dgm:cxn modelId="{26891A7E-F55E-479C-8C54-E056CE36E7A6}" type="presParOf" srcId="{5D3A88A9-9FA8-4198-A7B7-C6D9CBAD223A}" destId="{4FDEB585-9F88-4CFA-A936-14DE80FF6E57}" srcOrd="0" destOrd="0" presId="urn:microsoft.com/office/officeart/2005/8/layout/hierarchy1"/>
    <dgm:cxn modelId="{623E7291-AFB4-43F4-8CD1-C6EF721B8D02}" type="presParOf" srcId="{4FDEB585-9F88-4CFA-A936-14DE80FF6E57}" destId="{C0788CF4-7A83-419D-8247-8D71209A0CCE}" srcOrd="0" destOrd="0" presId="urn:microsoft.com/office/officeart/2005/8/layout/hierarchy1"/>
    <dgm:cxn modelId="{DFEE4D15-2580-4046-9D67-83197CCE071B}" type="presParOf" srcId="{4FDEB585-9F88-4CFA-A936-14DE80FF6E57}" destId="{5B3C1457-0DFD-4D7D-A9BE-C3D9BA328831}" srcOrd="1" destOrd="0" presId="urn:microsoft.com/office/officeart/2005/8/layout/hierarchy1"/>
    <dgm:cxn modelId="{9C107DA2-1EC5-4914-88FD-841EF85F19CC}" type="presParOf" srcId="{5D3A88A9-9FA8-4198-A7B7-C6D9CBAD223A}" destId="{03727FDE-3F61-474A-BA39-2B96E10E3D3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59AC5F-D360-42C6-B882-C21165B95819}">
      <dsp:nvSpPr>
        <dsp:cNvPr id="0" name=""/>
        <dsp:cNvSpPr/>
      </dsp:nvSpPr>
      <dsp:spPr>
        <a:xfrm>
          <a:off x="0" y="679717"/>
          <a:ext cx="3024485" cy="19205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0CA3EB-8D49-4CAD-9504-56D4ECE848FB}">
      <dsp:nvSpPr>
        <dsp:cNvPr id="0" name=""/>
        <dsp:cNvSpPr/>
      </dsp:nvSpPr>
      <dsp:spPr>
        <a:xfrm>
          <a:off x="336053" y="998968"/>
          <a:ext cx="3024485" cy="19205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4 Ethics Activities</a:t>
          </a:r>
        </a:p>
      </dsp:txBody>
      <dsp:txXfrm>
        <a:off x="392304" y="1055219"/>
        <a:ext cx="2911983" cy="1808046"/>
      </dsp:txXfrm>
    </dsp:sp>
    <dsp:sp modelId="{C289AC42-3516-4F86-8E8F-AAA65F79CC5F}">
      <dsp:nvSpPr>
        <dsp:cNvPr id="0" name=""/>
        <dsp:cNvSpPr/>
      </dsp:nvSpPr>
      <dsp:spPr>
        <a:xfrm>
          <a:off x="3696592" y="679717"/>
          <a:ext cx="3024485" cy="19205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C2868F-0F24-4565-B38D-2985A0630CE4}">
      <dsp:nvSpPr>
        <dsp:cNvPr id="0" name=""/>
        <dsp:cNvSpPr/>
      </dsp:nvSpPr>
      <dsp:spPr>
        <a:xfrm>
          <a:off x="4032646" y="998968"/>
          <a:ext cx="3024485" cy="19205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5 points each</a:t>
          </a:r>
        </a:p>
      </dsp:txBody>
      <dsp:txXfrm>
        <a:off x="4088897" y="1055219"/>
        <a:ext cx="2911983" cy="1808046"/>
      </dsp:txXfrm>
    </dsp:sp>
    <dsp:sp modelId="{C0788CF4-7A83-419D-8247-8D71209A0CCE}">
      <dsp:nvSpPr>
        <dsp:cNvPr id="0" name=""/>
        <dsp:cNvSpPr/>
      </dsp:nvSpPr>
      <dsp:spPr>
        <a:xfrm>
          <a:off x="7393185" y="679717"/>
          <a:ext cx="3024485" cy="19205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3C1457-0DFD-4D7D-A9BE-C3D9BA328831}">
      <dsp:nvSpPr>
        <dsp:cNvPr id="0" name=""/>
        <dsp:cNvSpPr/>
      </dsp:nvSpPr>
      <dsp:spPr>
        <a:xfrm>
          <a:off x="7729239" y="998968"/>
          <a:ext cx="3024485" cy="19205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5% of your final grade</a:t>
          </a:r>
        </a:p>
      </dsp:txBody>
      <dsp:txXfrm>
        <a:off x="7785490" y="1055219"/>
        <a:ext cx="2911983" cy="180804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F9EB9-BAC9-4CB3-B31D-E5D597CECF10}" type="datetimeFigureOut">
              <a:rPr lang="en-US" smtClean="0"/>
              <a:t>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0A651-CBE8-4D52-83AA-B624D65496CF}" type="slidenum">
              <a:rPr lang="en-US" smtClean="0"/>
              <a:t>‹#›</a:t>
            </a:fld>
            <a:endParaRPr lang="en-US"/>
          </a:p>
        </p:txBody>
      </p:sp>
    </p:spTree>
    <p:extLst>
      <p:ext uri="{BB962C8B-B14F-4D97-AF65-F5344CB8AC3E}">
        <p14:creationId xmlns:p14="http://schemas.microsoft.com/office/powerpoint/2010/main" val="424329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lecture notes will go down here.</a:t>
            </a:r>
          </a:p>
        </p:txBody>
      </p:sp>
      <p:sp>
        <p:nvSpPr>
          <p:cNvPr id="4" name="Slide Number Placeholder 3"/>
          <p:cNvSpPr>
            <a:spLocks noGrp="1"/>
          </p:cNvSpPr>
          <p:nvPr>
            <p:ph type="sldNum" sz="quarter" idx="10"/>
          </p:nvPr>
        </p:nvSpPr>
        <p:spPr/>
        <p:txBody>
          <a:bodyPr/>
          <a:lstStyle/>
          <a:p>
            <a:fld id="{65F0A651-CBE8-4D52-83AA-B624D65496CF}" type="slidenum">
              <a:rPr lang="en-US" smtClean="0"/>
              <a:t>1</a:t>
            </a:fld>
            <a:endParaRPr lang="en-US"/>
          </a:p>
        </p:txBody>
      </p:sp>
    </p:spTree>
    <p:extLst>
      <p:ext uri="{BB962C8B-B14F-4D97-AF65-F5344CB8AC3E}">
        <p14:creationId xmlns:p14="http://schemas.microsoft.com/office/powerpoint/2010/main" val="4121018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kinds of fallacies, and it's difficult to list all the ways that arguments fall apart. However, an easy way to mess this up is to provide no evidence. A quick google search should provide all the info you need.</a:t>
            </a:r>
          </a:p>
        </p:txBody>
      </p:sp>
      <p:sp>
        <p:nvSpPr>
          <p:cNvPr id="4" name="Slide Number Placeholder 3"/>
          <p:cNvSpPr>
            <a:spLocks noGrp="1"/>
          </p:cNvSpPr>
          <p:nvPr>
            <p:ph type="sldNum" sz="quarter" idx="10"/>
          </p:nvPr>
        </p:nvSpPr>
        <p:spPr/>
        <p:txBody>
          <a:bodyPr/>
          <a:lstStyle/>
          <a:p>
            <a:fld id="{65F0A651-CBE8-4D52-83AA-B624D65496CF}" type="slidenum">
              <a:rPr lang="en-US" smtClean="0"/>
              <a:t>10</a:t>
            </a:fld>
            <a:endParaRPr lang="en-US"/>
          </a:p>
        </p:txBody>
      </p:sp>
    </p:spTree>
    <p:extLst>
      <p:ext uri="{BB962C8B-B14F-4D97-AF65-F5344CB8AC3E}">
        <p14:creationId xmlns:p14="http://schemas.microsoft.com/office/powerpoint/2010/main" val="51282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not want to spend too much time reviewing this example. Explain that each part of the expected response is in the example on Canvas, and they should look at it more closely. There is an example for each level of </a:t>
            </a:r>
            <a:r>
              <a:rPr lang="en-US"/>
              <a:t>the rubric.</a:t>
            </a:r>
            <a:endParaRPr lang="en-US" dirty="0"/>
          </a:p>
        </p:txBody>
      </p:sp>
      <p:sp>
        <p:nvSpPr>
          <p:cNvPr id="4" name="Slide Number Placeholder 3"/>
          <p:cNvSpPr>
            <a:spLocks noGrp="1"/>
          </p:cNvSpPr>
          <p:nvPr>
            <p:ph type="sldNum" sz="quarter" idx="10"/>
          </p:nvPr>
        </p:nvSpPr>
        <p:spPr/>
        <p:txBody>
          <a:bodyPr/>
          <a:lstStyle/>
          <a:p>
            <a:fld id="{65F0A651-CBE8-4D52-83AA-B624D65496CF}" type="slidenum">
              <a:rPr lang="en-US" smtClean="0"/>
              <a:t>11</a:t>
            </a:fld>
            <a:endParaRPr lang="en-US"/>
          </a:p>
        </p:txBody>
      </p:sp>
    </p:spTree>
    <p:extLst>
      <p:ext uri="{BB962C8B-B14F-4D97-AF65-F5344CB8AC3E}">
        <p14:creationId xmlns:p14="http://schemas.microsoft.com/office/powerpoint/2010/main" val="1351449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only 4 ethics activities, so even though the category has a small impact on their final grade, it is worth doing well on it.</a:t>
            </a:r>
          </a:p>
          <a:p>
            <a:endParaRPr lang="en-US" dirty="0"/>
          </a:p>
          <a:p>
            <a:r>
              <a:rPr lang="en-US" dirty="0"/>
              <a:t>Tell students clearly and distinctly now that if they disagree with their grade, they need to bring it up with the grading TA </a:t>
            </a:r>
            <a:r>
              <a:rPr lang="en-US" i="1" dirty="0"/>
              <a:t>first</a:t>
            </a:r>
            <a:r>
              <a:rPr lang="en-US" i="0" dirty="0"/>
              <a:t>. Do not let them contact you without contacting the TAs first.</a:t>
            </a:r>
            <a:endParaRPr lang="en-US" dirty="0"/>
          </a:p>
        </p:txBody>
      </p:sp>
      <p:sp>
        <p:nvSpPr>
          <p:cNvPr id="4" name="Slide Number Placeholder 3"/>
          <p:cNvSpPr>
            <a:spLocks noGrp="1"/>
          </p:cNvSpPr>
          <p:nvPr>
            <p:ph type="sldNum" sz="quarter" idx="10"/>
          </p:nvPr>
        </p:nvSpPr>
        <p:spPr/>
        <p:txBody>
          <a:bodyPr/>
          <a:lstStyle/>
          <a:p>
            <a:fld id="{65F0A651-CBE8-4D52-83AA-B624D65496CF}" type="slidenum">
              <a:rPr lang="en-US" smtClean="0"/>
              <a:t>12</a:t>
            </a:fld>
            <a:endParaRPr lang="en-US"/>
          </a:p>
        </p:txBody>
      </p:sp>
    </p:spTree>
    <p:extLst>
      <p:ext uri="{BB962C8B-B14F-4D97-AF65-F5344CB8AC3E}">
        <p14:creationId xmlns:p14="http://schemas.microsoft.com/office/powerpoint/2010/main" val="4264970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get tripped on parameters vs. arguments, but it's a vocabulary thing. Going over it in class highlights its importance.</a:t>
            </a:r>
          </a:p>
          <a:p>
            <a:endParaRPr lang="en-US" dirty="0"/>
          </a:p>
          <a:p>
            <a:r>
              <a:rPr lang="en-US" dirty="0"/>
              <a:t>This is a chance to practice writing another function:</a:t>
            </a:r>
          </a:p>
          <a:p>
            <a:endParaRPr lang="en-US" dirty="0"/>
          </a:p>
          <a:p>
            <a:r>
              <a:rPr lang="en-US" dirty="0"/>
              <a:t>def </a:t>
            </a:r>
            <a:r>
              <a:rPr lang="en-US" dirty="0" err="1"/>
              <a:t>calculate_volume</a:t>
            </a:r>
            <a:r>
              <a:rPr lang="en-US" dirty="0"/>
              <a:t>(width, length, height):</a:t>
            </a:r>
          </a:p>
          <a:p>
            <a:r>
              <a:rPr lang="en-US" dirty="0"/>
              <a:t>    return width * length * height</a:t>
            </a:r>
          </a:p>
        </p:txBody>
      </p:sp>
      <p:sp>
        <p:nvSpPr>
          <p:cNvPr id="4" name="Slide Number Placeholder 3"/>
          <p:cNvSpPr>
            <a:spLocks noGrp="1"/>
          </p:cNvSpPr>
          <p:nvPr>
            <p:ph type="sldNum" sz="quarter" idx="10"/>
          </p:nvPr>
        </p:nvSpPr>
        <p:spPr/>
        <p:txBody>
          <a:bodyPr/>
          <a:lstStyle/>
          <a:p>
            <a:fld id="{65F0A651-CBE8-4D52-83AA-B624D65496CF}" type="slidenum">
              <a:rPr lang="en-US" smtClean="0"/>
              <a:t>13</a:t>
            </a:fld>
            <a:endParaRPr lang="en-US"/>
          </a:p>
        </p:txBody>
      </p:sp>
    </p:spTree>
    <p:extLst>
      <p:ext uri="{BB962C8B-B14F-4D97-AF65-F5344CB8AC3E}">
        <p14:creationId xmlns:p14="http://schemas.microsoft.com/office/powerpoint/2010/main" val="3242577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question is very tricky.</a:t>
            </a:r>
          </a:p>
          <a:p>
            <a:endParaRPr lang="en-US" dirty="0"/>
          </a:p>
          <a:p>
            <a:r>
              <a:rPr lang="en-US" dirty="0"/>
              <a:t>A) Functions return values, not variables. Variables inside functions disappear at the end of the function's body.</a:t>
            </a:r>
          </a:p>
          <a:p>
            <a:r>
              <a:rPr lang="en-US" dirty="0"/>
              <a:t>B) Printing and returning are very different things.</a:t>
            </a:r>
          </a:p>
          <a:p>
            <a:r>
              <a:rPr lang="en-US" dirty="0"/>
              <a:t>C) Correct: Parameters will take on values (and values have types), but parameters do not have a formal type</a:t>
            </a:r>
          </a:p>
          <a:p>
            <a:r>
              <a:rPr lang="en-US" dirty="0"/>
              <a:t>D) Print is not necessary for calling functions.</a:t>
            </a:r>
          </a:p>
        </p:txBody>
      </p:sp>
      <p:sp>
        <p:nvSpPr>
          <p:cNvPr id="4" name="Slide Number Placeholder 3"/>
          <p:cNvSpPr>
            <a:spLocks noGrp="1"/>
          </p:cNvSpPr>
          <p:nvPr>
            <p:ph type="sldNum" sz="quarter" idx="10"/>
          </p:nvPr>
        </p:nvSpPr>
        <p:spPr/>
        <p:txBody>
          <a:bodyPr/>
          <a:lstStyle/>
          <a:p>
            <a:fld id="{65F0A651-CBE8-4D52-83AA-B624D65496CF}" type="slidenum">
              <a:rPr lang="en-US" smtClean="0"/>
              <a:t>14</a:t>
            </a:fld>
            <a:endParaRPr lang="en-US"/>
          </a:p>
        </p:txBody>
      </p:sp>
    </p:spTree>
    <p:extLst>
      <p:ext uri="{BB962C8B-B14F-4D97-AF65-F5344CB8AC3E}">
        <p14:creationId xmlns:p14="http://schemas.microsoft.com/office/powerpoint/2010/main" val="1997572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does print, because we call the print inside the function.</a:t>
            </a:r>
          </a:p>
        </p:txBody>
      </p:sp>
      <p:sp>
        <p:nvSpPr>
          <p:cNvPr id="4" name="Slide Number Placeholder 3"/>
          <p:cNvSpPr>
            <a:spLocks noGrp="1"/>
          </p:cNvSpPr>
          <p:nvPr>
            <p:ph type="sldNum" sz="quarter" idx="10"/>
          </p:nvPr>
        </p:nvSpPr>
        <p:spPr/>
        <p:txBody>
          <a:bodyPr/>
          <a:lstStyle/>
          <a:p>
            <a:fld id="{65F0A651-CBE8-4D52-83AA-B624D65496CF}" type="slidenum">
              <a:rPr lang="en-US" smtClean="0"/>
              <a:t>15</a:t>
            </a:fld>
            <a:endParaRPr lang="en-US"/>
          </a:p>
        </p:txBody>
      </p:sp>
    </p:spTree>
    <p:extLst>
      <p:ext uri="{BB962C8B-B14F-4D97-AF65-F5344CB8AC3E}">
        <p14:creationId xmlns:p14="http://schemas.microsoft.com/office/powerpoint/2010/main" val="2660984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 print function returns None, this function returns None. Highlight that this is awful and a mistake.</a:t>
            </a:r>
          </a:p>
        </p:txBody>
      </p:sp>
      <p:sp>
        <p:nvSpPr>
          <p:cNvPr id="4" name="Slide Number Placeholder 3"/>
          <p:cNvSpPr>
            <a:spLocks noGrp="1"/>
          </p:cNvSpPr>
          <p:nvPr>
            <p:ph type="sldNum" sz="quarter" idx="10"/>
          </p:nvPr>
        </p:nvSpPr>
        <p:spPr/>
        <p:txBody>
          <a:bodyPr/>
          <a:lstStyle/>
          <a:p>
            <a:fld id="{65F0A651-CBE8-4D52-83AA-B624D65496CF}" type="slidenum">
              <a:rPr lang="en-US" smtClean="0"/>
              <a:t>16</a:t>
            </a:fld>
            <a:endParaRPr lang="en-US"/>
          </a:p>
        </p:txBody>
      </p:sp>
    </p:spTree>
    <p:extLst>
      <p:ext uri="{BB962C8B-B14F-4D97-AF65-F5344CB8AC3E}">
        <p14:creationId xmlns:p14="http://schemas.microsoft.com/office/powerpoint/2010/main" val="681185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function does not print, because the print call is outside the function. However, running the code will print the same as before!</a:t>
            </a:r>
          </a:p>
        </p:txBody>
      </p:sp>
      <p:sp>
        <p:nvSpPr>
          <p:cNvPr id="4" name="Slide Number Placeholder 3"/>
          <p:cNvSpPr>
            <a:spLocks noGrp="1"/>
          </p:cNvSpPr>
          <p:nvPr>
            <p:ph type="sldNum" sz="quarter" idx="10"/>
          </p:nvPr>
        </p:nvSpPr>
        <p:spPr/>
        <p:txBody>
          <a:bodyPr/>
          <a:lstStyle/>
          <a:p>
            <a:fld id="{65F0A651-CBE8-4D52-83AA-B624D65496CF}" type="slidenum">
              <a:rPr lang="en-US" smtClean="0"/>
              <a:t>17</a:t>
            </a:fld>
            <a:endParaRPr lang="en-US"/>
          </a:p>
        </p:txBody>
      </p:sp>
    </p:spTree>
    <p:extLst>
      <p:ext uri="{BB962C8B-B14F-4D97-AF65-F5344CB8AC3E}">
        <p14:creationId xmlns:p14="http://schemas.microsoft.com/office/powerpoint/2010/main" val="1888276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 this time is String. This questions should be easy if they are following along.</a:t>
            </a:r>
          </a:p>
        </p:txBody>
      </p:sp>
      <p:sp>
        <p:nvSpPr>
          <p:cNvPr id="4" name="Slide Number Placeholder 3"/>
          <p:cNvSpPr>
            <a:spLocks noGrp="1"/>
          </p:cNvSpPr>
          <p:nvPr>
            <p:ph type="sldNum" sz="quarter" idx="10"/>
          </p:nvPr>
        </p:nvSpPr>
        <p:spPr/>
        <p:txBody>
          <a:bodyPr/>
          <a:lstStyle/>
          <a:p>
            <a:fld id="{65F0A651-CBE8-4D52-83AA-B624D65496CF}" type="slidenum">
              <a:rPr lang="en-US" smtClean="0"/>
              <a:t>18</a:t>
            </a:fld>
            <a:endParaRPr lang="en-US"/>
          </a:p>
        </p:txBody>
      </p:sp>
    </p:spTree>
    <p:extLst>
      <p:ext uri="{BB962C8B-B14F-4D97-AF65-F5344CB8AC3E}">
        <p14:creationId xmlns:p14="http://schemas.microsoft.com/office/powerpoint/2010/main" val="3275067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wrap up the discussion on operators by going over these many examples of (potentially) confusing rules for the operators. The thing to highlight is that each operator has its own rules, and they should experiment when trying to mix types. Usually it doesn't work, sometimes it does.</a:t>
            </a:r>
          </a:p>
        </p:txBody>
      </p:sp>
      <p:sp>
        <p:nvSpPr>
          <p:cNvPr id="4" name="Slide Number Placeholder 3"/>
          <p:cNvSpPr>
            <a:spLocks noGrp="1"/>
          </p:cNvSpPr>
          <p:nvPr>
            <p:ph type="sldNum" sz="quarter" idx="10"/>
          </p:nvPr>
        </p:nvSpPr>
        <p:spPr/>
        <p:txBody>
          <a:bodyPr/>
          <a:lstStyle/>
          <a:p>
            <a:fld id="{65F0A651-CBE8-4D52-83AA-B624D65496CF}" type="slidenum">
              <a:rPr lang="en-US" smtClean="0"/>
              <a:t>23</a:t>
            </a:fld>
            <a:endParaRPr lang="en-US"/>
          </a:p>
        </p:txBody>
      </p:sp>
    </p:spTree>
    <p:extLst>
      <p:ext uri="{BB962C8B-B14F-4D97-AF65-F5344CB8AC3E}">
        <p14:creationId xmlns:p14="http://schemas.microsoft.com/office/powerpoint/2010/main" val="123933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You're going to start off by giving them an overview of WHY we're doing ethics stuff in a programming course. Part of this is procedural (university wants us to), but it's also because it's important.  We're all affected by the decisions that programmers make, and they have power over us. Ethic is a shield to protect and guide us.</a:t>
            </a:r>
          </a:p>
        </p:txBody>
      </p:sp>
      <p:sp>
        <p:nvSpPr>
          <p:cNvPr id="4" name="Slide Number Placeholder 3"/>
          <p:cNvSpPr>
            <a:spLocks noGrp="1"/>
          </p:cNvSpPr>
          <p:nvPr>
            <p:ph type="sldNum" sz="quarter" idx="10"/>
          </p:nvPr>
        </p:nvSpPr>
        <p:spPr/>
        <p:txBody>
          <a:bodyPr/>
          <a:lstStyle/>
          <a:p>
            <a:fld id="{65F0A651-CBE8-4D52-83AA-B624D65496CF}" type="slidenum">
              <a:rPr lang="en-US" smtClean="0"/>
              <a:t>2</a:t>
            </a:fld>
            <a:endParaRPr lang="en-US"/>
          </a:p>
        </p:txBody>
      </p:sp>
    </p:spTree>
    <p:extLst>
      <p:ext uri="{BB962C8B-B14F-4D97-AF65-F5344CB8AC3E}">
        <p14:creationId xmlns:p14="http://schemas.microsoft.com/office/powerpoint/2010/main" val="1868795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want to impress upon students that they will be faced with ethical dilemmas, which often have no right or wrong answers. These will not be True/False kind of scenarios, but ones where they have to think about, summarize, and present their own arguments about. Some may be uncomfortable with this idea, but reinforce here that they are not graded based on their stance, but based on their ability to argue for that stance.</a:t>
            </a:r>
          </a:p>
        </p:txBody>
      </p:sp>
      <p:sp>
        <p:nvSpPr>
          <p:cNvPr id="4" name="Slide Number Placeholder 3"/>
          <p:cNvSpPr>
            <a:spLocks noGrp="1"/>
          </p:cNvSpPr>
          <p:nvPr>
            <p:ph type="sldNum" sz="quarter" idx="10"/>
          </p:nvPr>
        </p:nvSpPr>
        <p:spPr/>
        <p:txBody>
          <a:bodyPr/>
          <a:lstStyle/>
          <a:p>
            <a:fld id="{65F0A651-CBE8-4D52-83AA-B624D65496CF}" type="slidenum">
              <a:rPr lang="en-US" smtClean="0"/>
              <a:t>3</a:t>
            </a:fld>
            <a:endParaRPr lang="en-US"/>
          </a:p>
        </p:txBody>
      </p:sp>
    </p:spTree>
    <p:extLst>
      <p:ext uri="{BB962C8B-B14F-4D97-AF65-F5344CB8AC3E}">
        <p14:creationId xmlns:p14="http://schemas.microsoft.com/office/powerpoint/2010/main" val="1983238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want to give a high-level idea of what ethics are – the guidelines and theories that guide people in making ethical decisions. You might consider reviewing a few of these theories in the linked guides, so you can discuss them briefly. The idea is not to spend too much time teaching theories – students should peruse the collection and find ones that resonate with themselves. You want to be knowledgeable enough to be dangerous, without exhausting your own time.</a:t>
            </a:r>
          </a:p>
        </p:txBody>
      </p:sp>
      <p:sp>
        <p:nvSpPr>
          <p:cNvPr id="4" name="Slide Number Placeholder 3"/>
          <p:cNvSpPr>
            <a:spLocks noGrp="1"/>
          </p:cNvSpPr>
          <p:nvPr>
            <p:ph type="sldNum" sz="quarter" idx="10"/>
          </p:nvPr>
        </p:nvSpPr>
        <p:spPr/>
        <p:txBody>
          <a:bodyPr/>
          <a:lstStyle/>
          <a:p>
            <a:fld id="{65F0A651-CBE8-4D52-83AA-B624D65496CF}" type="slidenum">
              <a:rPr lang="en-US" smtClean="0"/>
              <a:t>4</a:t>
            </a:fld>
            <a:endParaRPr lang="en-US"/>
          </a:p>
        </p:txBody>
      </p:sp>
    </p:spTree>
    <p:extLst>
      <p:ext uri="{BB962C8B-B14F-4D97-AF65-F5344CB8AC3E}">
        <p14:creationId xmlns:p14="http://schemas.microsoft.com/office/powerpoint/2010/main" val="2870174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where you explain the scoring rubric. There are five criteria to be judged on, and each one can score 1 point (for up to a total of 5 points). These criteria can be scored at 4 levels (Full marks, adequate, inadequate, missing), and those levels determine the number of points for that criteria. The criteria has students respond to a scenario by summarizing the situation, then taking a clear stance on that situation. After they take a stance, they need to write a coherent argument that builds off an established ethical theory or guideline. Throughout their response, they must use proper spelling, grammar, and punctuation.</a:t>
            </a:r>
          </a:p>
        </p:txBody>
      </p:sp>
      <p:sp>
        <p:nvSpPr>
          <p:cNvPr id="4" name="Slide Number Placeholder 3"/>
          <p:cNvSpPr>
            <a:spLocks noGrp="1"/>
          </p:cNvSpPr>
          <p:nvPr>
            <p:ph type="sldNum" sz="quarter" idx="10"/>
          </p:nvPr>
        </p:nvSpPr>
        <p:spPr/>
        <p:txBody>
          <a:bodyPr/>
          <a:lstStyle/>
          <a:p>
            <a:fld id="{65F0A651-CBE8-4D52-83AA-B624D65496CF}" type="slidenum">
              <a:rPr lang="en-US" smtClean="0"/>
              <a:t>5</a:t>
            </a:fld>
            <a:endParaRPr lang="en-US"/>
          </a:p>
        </p:txBody>
      </p:sp>
    </p:spTree>
    <p:extLst>
      <p:ext uri="{BB962C8B-B14F-4D97-AF65-F5344CB8AC3E}">
        <p14:creationId xmlns:p14="http://schemas.microsoft.com/office/powerpoint/2010/main" val="3189524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Shown here is an example prompt. I recommend reading it out loud to the students. You can also remind them that the online guide has this same example shown on it.</a:t>
            </a:r>
          </a:p>
        </p:txBody>
      </p:sp>
      <p:sp>
        <p:nvSpPr>
          <p:cNvPr id="4" name="Slide Number Placeholder 3"/>
          <p:cNvSpPr>
            <a:spLocks noGrp="1"/>
          </p:cNvSpPr>
          <p:nvPr>
            <p:ph type="sldNum" sz="quarter" idx="10"/>
          </p:nvPr>
        </p:nvSpPr>
        <p:spPr/>
        <p:txBody>
          <a:bodyPr/>
          <a:lstStyle/>
          <a:p>
            <a:fld id="{65F0A651-CBE8-4D52-83AA-B624D65496CF}" type="slidenum">
              <a:rPr lang="en-US" smtClean="0"/>
              <a:t>6</a:t>
            </a:fld>
            <a:endParaRPr lang="en-US"/>
          </a:p>
        </p:txBody>
      </p:sp>
    </p:spTree>
    <p:extLst>
      <p:ext uri="{BB962C8B-B14F-4D97-AF65-F5344CB8AC3E}">
        <p14:creationId xmlns:p14="http://schemas.microsoft.com/office/powerpoint/2010/main" val="2529394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Breaking down the first rubric component, students need to summarize the situation. In doing so, they need to highlight stakeholders. The goal is to avoid overly-specific stakeholders, and to think broadly about society. Encourage them to go beyond the obvious actors and think about policy makers, other industries, etc. that could be relevant. They also need to think about the impacts on the stakeholders, not just list them out.</a:t>
            </a:r>
          </a:p>
        </p:txBody>
      </p:sp>
      <p:sp>
        <p:nvSpPr>
          <p:cNvPr id="4" name="Slide Number Placeholder 3"/>
          <p:cNvSpPr>
            <a:spLocks noGrp="1"/>
          </p:cNvSpPr>
          <p:nvPr>
            <p:ph type="sldNum" sz="quarter" idx="10"/>
          </p:nvPr>
        </p:nvSpPr>
        <p:spPr/>
        <p:txBody>
          <a:bodyPr/>
          <a:lstStyle/>
          <a:p>
            <a:fld id="{65F0A651-CBE8-4D52-83AA-B624D65496CF}" type="slidenum">
              <a:rPr lang="en-US" smtClean="0"/>
              <a:t>7</a:t>
            </a:fld>
            <a:endParaRPr lang="en-US"/>
          </a:p>
        </p:txBody>
      </p:sp>
    </p:spTree>
    <p:extLst>
      <p:ext uri="{BB962C8B-B14F-4D97-AF65-F5344CB8AC3E}">
        <p14:creationId xmlns:p14="http://schemas.microsoft.com/office/powerpoint/2010/main" val="1539989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Taking a stance is not just saying "Agree" or "Disagree". They need to make recommendations for their stakeholders.</a:t>
            </a:r>
          </a:p>
        </p:txBody>
      </p:sp>
      <p:sp>
        <p:nvSpPr>
          <p:cNvPr id="4" name="Slide Number Placeholder 3"/>
          <p:cNvSpPr>
            <a:spLocks noGrp="1"/>
          </p:cNvSpPr>
          <p:nvPr>
            <p:ph type="sldNum" sz="quarter" idx="10"/>
          </p:nvPr>
        </p:nvSpPr>
        <p:spPr/>
        <p:txBody>
          <a:bodyPr/>
          <a:lstStyle/>
          <a:p>
            <a:fld id="{65F0A651-CBE8-4D52-83AA-B624D65496CF}" type="slidenum">
              <a:rPr lang="en-US" smtClean="0"/>
              <a:t>8</a:t>
            </a:fld>
            <a:endParaRPr lang="en-US"/>
          </a:p>
        </p:txBody>
      </p:sp>
    </p:spTree>
    <p:extLst>
      <p:ext uri="{BB962C8B-B14F-4D97-AF65-F5344CB8AC3E}">
        <p14:creationId xmlns:p14="http://schemas.microsoft.com/office/powerpoint/2010/main" val="3239384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not enough to just a list theory. They should explain it too. Let them know that they can't be ambiguous with their reference. Capitalization, quotation marks, a citation… something should be done to make it obvious that they are using a specific theory.</a:t>
            </a:r>
          </a:p>
        </p:txBody>
      </p:sp>
      <p:sp>
        <p:nvSpPr>
          <p:cNvPr id="4" name="Slide Number Placeholder 3"/>
          <p:cNvSpPr>
            <a:spLocks noGrp="1"/>
          </p:cNvSpPr>
          <p:nvPr>
            <p:ph type="sldNum" sz="quarter" idx="10"/>
          </p:nvPr>
        </p:nvSpPr>
        <p:spPr/>
        <p:txBody>
          <a:bodyPr/>
          <a:lstStyle/>
          <a:p>
            <a:fld id="{65F0A651-CBE8-4D52-83AA-B624D65496CF}" type="slidenum">
              <a:rPr lang="en-US" smtClean="0"/>
              <a:t>9</a:t>
            </a:fld>
            <a:endParaRPr lang="en-US"/>
          </a:p>
        </p:txBody>
      </p:sp>
    </p:spTree>
    <p:extLst>
      <p:ext uri="{BB962C8B-B14F-4D97-AF65-F5344CB8AC3E}">
        <p14:creationId xmlns:p14="http://schemas.microsoft.com/office/powerpoint/2010/main" val="2599781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2/7/2018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27064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95469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7355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06200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4FC6A9-4111-4AC1-868B-C72ADE60B037}"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64369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FC6A9-4111-4AC1-868B-C72ADE60B037}"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94694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FC6A9-4111-4AC1-868B-C72ADE60B037}" type="datetimeFigureOut">
              <a:rPr lang="en-US" smtClean="0"/>
              <a:t>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22403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FC6A9-4111-4AC1-868B-C72ADE60B037}" type="datetimeFigureOut">
              <a:rPr lang="en-US" smtClean="0"/>
              <a:t>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72229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FC6A9-4111-4AC1-868B-C72ADE60B037}" type="datetimeFigureOut">
              <a:rPr lang="en-US" smtClean="0"/>
              <a:t>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86202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marL="347472" indent="-342900">
              <a:buFont typeface="Arial" panose="020B0604020202020204" pitchFamily="34" charset="0"/>
              <a:buChar char="•"/>
              <a:defRPr sz="2800"/>
            </a:lvl2pPr>
            <a:lvl3pPr marL="548640" indent="-228600">
              <a:buFont typeface="Arial" panose="020B0604020202020204" pitchFamily="34" charset="0"/>
              <a:buChar char="•"/>
              <a:defRPr sz="2400"/>
            </a:lvl3pPr>
            <a:lvl4pPr marL="822960" indent="-228600">
              <a:buFont typeface="Arial" panose="020B0604020202020204" pitchFamily="34" charset="0"/>
              <a:buChar char="•"/>
              <a:defRPr sz="2000"/>
            </a:lvl4pPr>
            <a:lvl5pPr marL="1097280" indent="-2286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24FC6A9-4111-4AC1-868B-C72ADE60B037}"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1850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2/7/2018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36937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4FC6A9-4111-4AC1-868B-C72ADE60B037}" type="datetimeFigureOut">
              <a:rPr lang="en-US" smtClean="0"/>
              <a:t>2/7/2018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9040134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E5E4-9610-462F-904A-B500274C5C3D}"/>
              </a:ext>
            </a:extLst>
          </p:cNvPr>
          <p:cNvSpPr>
            <a:spLocks noGrp="1"/>
          </p:cNvSpPr>
          <p:nvPr>
            <p:ph type="ctrTitle"/>
          </p:nvPr>
        </p:nvSpPr>
        <p:spPr/>
        <p:txBody>
          <a:bodyPr/>
          <a:lstStyle/>
          <a:p>
            <a:r>
              <a:rPr lang="en-US" dirty="0"/>
              <a:t>Defining Functions 2</a:t>
            </a:r>
          </a:p>
        </p:txBody>
      </p:sp>
      <p:sp>
        <p:nvSpPr>
          <p:cNvPr id="3" name="Subtitle 2">
            <a:extLst>
              <a:ext uri="{FF2B5EF4-FFF2-40B4-BE49-F238E27FC236}">
                <a16:creationId xmlns:a16="http://schemas.microsoft.com/office/drawing/2014/main" id="{3D766791-3667-40B9-BE78-4207513557D9}"/>
              </a:ext>
            </a:extLst>
          </p:cNvPr>
          <p:cNvSpPr>
            <a:spLocks noGrp="1"/>
          </p:cNvSpPr>
          <p:nvPr>
            <p:ph type="subTitle" idx="1"/>
          </p:nvPr>
        </p:nvSpPr>
        <p:spPr/>
        <p:txBody>
          <a:bodyPr/>
          <a:lstStyle/>
          <a:p>
            <a:r>
              <a:rPr lang="en-US" dirty="0"/>
              <a:t>Week 3 – Day 2</a:t>
            </a:r>
          </a:p>
          <a:p>
            <a:r>
              <a:rPr lang="en-US" dirty="0"/>
              <a:t>CS-1064 Intro to Python</a:t>
            </a:r>
          </a:p>
        </p:txBody>
      </p:sp>
      <p:sp>
        <p:nvSpPr>
          <p:cNvPr id="6" name="TextBox 5">
            <a:extLst>
              <a:ext uri="{FF2B5EF4-FFF2-40B4-BE49-F238E27FC236}">
                <a16:creationId xmlns:a16="http://schemas.microsoft.com/office/drawing/2014/main" id="{D3644EB9-AC02-4EBA-A192-A8144EB2280E}"/>
              </a:ext>
            </a:extLst>
          </p:cNvPr>
          <p:cNvSpPr txBox="1"/>
          <p:nvPr/>
        </p:nvSpPr>
        <p:spPr>
          <a:xfrm>
            <a:off x="667512" y="5426350"/>
            <a:ext cx="504792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rPr>
              <a:t>Dr. Panagiotis Apostolellis, Virginia Tech, Spring 2018</a:t>
            </a:r>
          </a:p>
        </p:txBody>
      </p:sp>
    </p:spTree>
    <p:extLst>
      <p:ext uri="{BB962C8B-B14F-4D97-AF65-F5344CB8AC3E}">
        <p14:creationId xmlns:p14="http://schemas.microsoft.com/office/powerpoint/2010/main" val="20340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8E1A-7BF1-46D7-9166-D8D42552ED0F}"/>
              </a:ext>
            </a:extLst>
          </p:cNvPr>
          <p:cNvSpPr>
            <a:spLocks noGrp="1"/>
          </p:cNvSpPr>
          <p:nvPr>
            <p:ph type="title"/>
          </p:nvPr>
        </p:nvSpPr>
        <p:spPr/>
        <p:txBody>
          <a:bodyPr/>
          <a:lstStyle/>
          <a:p>
            <a:r>
              <a:rPr lang="en-US" dirty="0"/>
              <a:t>Write a Coherent Argument</a:t>
            </a:r>
          </a:p>
        </p:txBody>
      </p:sp>
      <p:sp>
        <p:nvSpPr>
          <p:cNvPr id="3" name="Content Placeholder 2">
            <a:extLst>
              <a:ext uri="{FF2B5EF4-FFF2-40B4-BE49-F238E27FC236}">
                <a16:creationId xmlns:a16="http://schemas.microsoft.com/office/drawing/2014/main" id="{7A51CC4F-5C6C-4AEC-BCD8-F5683EDC0699}"/>
              </a:ext>
            </a:extLst>
          </p:cNvPr>
          <p:cNvSpPr>
            <a:spLocks noGrp="1"/>
          </p:cNvSpPr>
          <p:nvPr>
            <p:ph sz="half" idx="1"/>
          </p:nvPr>
        </p:nvSpPr>
        <p:spPr/>
        <p:txBody>
          <a:bodyPr>
            <a:normAutofit fontScale="92500"/>
          </a:bodyPr>
          <a:lstStyle/>
          <a:p>
            <a:r>
              <a:rPr lang="en-US" dirty="0"/>
              <a:t>Well-laid out argument</a:t>
            </a:r>
          </a:p>
          <a:p>
            <a:pPr lvl="1"/>
            <a:r>
              <a:rPr lang="en-US" dirty="0"/>
              <a:t>No fallacies</a:t>
            </a:r>
          </a:p>
          <a:p>
            <a:r>
              <a:rPr lang="en-US" dirty="0"/>
              <a:t>Compelling evidence</a:t>
            </a:r>
          </a:p>
          <a:p>
            <a:pPr lvl="1"/>
            <a:r>
              <a:rPr lang="en-US" dirty="0"/>
              <a:t>Citations/links to reputable sources</a:t>
            </a:r>
          </a:p>
        </p:txBody>
      </p:sp>
      <p:sp>
        <p:nvSpPr>
          <p:cNvPr id="4" name="Content Placeholder 3">
            <a:extLst>
              <a:ext uri="{FF2B5EF4-FFF2-40B4-BE49-F238E27FC236}">
                <a16:creationId xmlns:a16="http://schemas.microsoft.com/office/drawing/2014/main" id="{B6412DF8-12FB-4678-8E8B-29D03244BEBF}"/>
              </a:ext>
            </a:extLst>
          </p:cNvPr>
          <p:cNvSpPr>
            <a:spLocks noGrp="1"/>
          </p:cNvSpPr>
          <p:nvPr>
            <p:ph sz="half" idx="2"/>
          </p:nvPr>
        </p:nvSpPr>
        <p:spPr/>
        <p:txBody>
          <a:bodyPr>
            <a:normAutofit fontScale="92500"/>
          </a:bodyPr>
          <a:lstStyle/>
          <a:p>
            <a:r>
              <a:rPr lang="en-US" b="1" dirty="0"/>
              <a:t>Example</a:t>
            </a:r>
          </a:p>
          <a:p>
            <a:r>
              <a:rPr lang="en-US" dirty="0"/>
              <a:t>This new policy is ethical because students surrender all their rights when they become students, according to Official Virginia Tech policy[1]. Since they have no rights, we need only look at the benefits to the </a:t>
            </a:r>
            <a:r>
              <a:rPr lang="en-US" dirty="0" err="1"/>
              <a:t>HokieTop</a:t>
            </a:r>
            <a:r>
              <a:rPr lang="en-US" dirty="0"/>
              <a:t> manufacturers, and the large amount of money they will make.</a:t>
            </a:r>
          </a:p>
          <a:p>
            <a:endParaRPr lang="en-US" dirty="0"/>
          </a:p>
          <a:p>
            <a:r>
              <a:rPr lang="en-US" dirty="0"/>
              <a:t>[1] https://vt.edu/policy</a:t>
            </a:r>
          </a:p>
        </p:txBody>
      </p:sp>
    </p:spTree>
    <p:extLst>
      <p:ext uri="{BB962C8B-B14F-4D97-AF65-F5344CB8AC3E}">
        <p14:creationId xmlns:p14="http://schemas.microsoft.com/office/powerpoint/2010/main" val="2058806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87F1921-2118-4DD2-8B54-53B25DB719DE}"/>
              </a:ext>
            </a:extLst>
          </p:cNvPr>
          <p:cNvSpPr>
            <a:spLocks noGrp="1"/>
          </p:cNvSpPr>
          <p:nvPr>
            <p:ph type="title"/>
          </p:nvPr>
        </p:nvSpPr>
        <p:spPr/>
        <p:txBody>
          <a:bodyPr/>
          <a:lstStyle/>
          <a:p>
            <a:r>
              <a:rPr lang="en-US" dirty="0"/>
              <a:t>150-300 word limits</a:t>
            </a:r>
          </a:p>
        </p:txBody>
      </p:sp>
      <p:sp>
        <p:nvSpPr>
          <p:cNvPr id="8" name="Content Placeholder 7">
            <a:extLst>
              <a:ext uri="{FF2B5EF4-FFF2-40B4-BE49-F238E27FC236}">
                <a16:creationId xmlns:a16="http://schemas.microsoft.com/office/drawing/2014/main" id="{F06FC5BD-AF60-4490-AA1E-FBE94F405455}"/>
              </a:ext>
            </a:extLst>
          </p:cNvPr>
          <p:cNvSpPr>
            <a:spLocks noGrp="1"/>
          </p:cNvSpPr>
          <p:nvPr>
            <p:ph idx="1"/>
          </p:nvPr>
        </p:nvSpPr>
        <p:spPr>
          <a:xfrm>
            <a:off x="676656" y="2011680"/>
            <a:ext cx="9832017" cy="4536604"/>
          </a:xfrm>
        </p:spPr>
        <p:txBody>
          <a:bodyPr>
            <a:noAutofit/>
          </a:bodyPr>
          <a:lstStyle/>
          <a:p>
            <a:r>
              <a:rPr lang="en-US" sz="1800" dirty="0"/>
              <a:t>In this ethical situation, various stakeholder have been affected. Students are now required to buy Virginia Tech laptops with monitoring software, which could spy on their browsing habits and invade their privacy. Parents and others supporting VT students have to have pay for this, which means an additional financial burden. The university must now store and keep safe all this data being collected about students, or they could harm students and be vulnerable to lawsuits.</a:t>
            </a:r>
          </a:p>
          <a:p>
            <a:r>
              <a:rPr lang="en-US" sz="1800" dirty="0"/>
              <a:t>I think that this new policy violates students' personal rights and is unethical. People should refuse to pay for the laptops specified in this policy. Students should uninstall the software if possible. If the university moves forward with the policy regardless, they should be very careful about protecting students' right to privacy.</a:t>
            </a:r>
          </a:p>
          <a:p>
            <a:r>
              <a:rPr lang="en-US" sz="1800" dirty="0"/>
              <a:t>The ethical theory of Rights[1] suggests that everyone has certain inalienable rights, such as being entitled to life, happiness, health, or privacy. This last right suggests that it is inherently wrong for people to spy or pry into someone's business without their consent.</a:t>
            </a:r>
          </a:p>
          <a:p>
            <a:r>
              <a:rPr lang="en-US" sz="1800" dirty="0"/>
              <a:t>According to the Rights theory, Virginia Tech students have a right to privacy and it is wrong to violate it. If students data was being collected and was not private to only the students, then it would be very easy for people to target individual students. Even if the data is only meant to be analyzed by a computer, data breaches are very common nowadays even in universities, according to a report by the X Group[2]. Therefore, students cannot reasonably expect to have their privacy kept safe in this new policy.</a:t>
            </a:r>
          </a:p>
        </p:txBody>
      </p:sp>
      <p:sp>
        <p:nvSpPr>
          <p:cNvPr id="9" name="Right Brace 8">
            <a:extLst>
              <a:ext uri="{FF2B5EF4-FFF2-40B4-BE49-F238E27FC236}">
                <a16:creationId xmlns:a16="http://schemas.microsoft.com/office/drawing/2014/main" id="{0672816A-3D63-42F5-815A-FEDD15EBCC42}"/>
              </a:ext>
            </a:extLst>
          </p:cNvPr>
          <p:cNvSpPr/>
          <p:nvPr/>
        </p:nvSpPr>
        <p:spPr>
          <a:xfrm>
            <a:off x="10432240" y="2155498"/>
            <a:ext cx="191729" cy="4395019"/>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736CA1FE-4DDE-44AF-BA7B-351C3D64CEBC}"/>
              </a:ext>
            </a:extLst>
          </p:cNvPr>
          <p:cNvSpPr txBox="1"/>
          <p:nvPr/>
        </p:nvSpPr>
        <p:spPr>
          <a:xfrm>
            <a:off x="10623969" y="3706676"/>
            <a:ext cx="1568031" cy="1569660"/>
          </a:xfrm>
          <a:prstGeom prst="rect">
            <a:avLst/>
          </a:prstGeom>
          <a:noFill/>
        </p:spPr>
        <p:txBody>
          <a:bodyPr wrap="square" rtlCol="0">
            <a:spAutoFit/>
          </a:bodyPr>
          <a:lstStyle/>
          <a:p>
            <a:r>
              <a:rPr lang="en-US" sz="2400" dirty="0"/>
              <a:t>260 Words</a:t>
            </a:r>
          </a:p>
          <a:p>
            <a:endParaRPr lang="en-US" dirty="0"/>
          </a:p>
          <a:p>
            <a:endParaRPr lang="en-US" dirty="0"/>
          </a:p>
          <a:p>
            <a:r>
              <a:rPr lang="en-US" i="1" dirty="0"/>
              <a:t>(Citations don’t count)</a:t>
            </a:r>
          </a:p>
        </p:txBody>
      </p:sp>
    </p:spTree>
    <p:extLst>
      <p:ext uri="{BB962C8B-B14F-4D97-AF65-F5344CB8AC3E}">
        <p14:creationId xmlns:p14="http://schemas.microsoft.com/office/powerpoint/2010/main" val="3062949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167D-3C56-474F-99AC-B7DDCD943699}"/>
              </a:ext>
            </a:extLst>
          </p:cNvPr>
          <p:cNvSpPr>
            <a:spLocks noGrp="1"/>
          </p:cNvSpPr>
          <p:nvPr>
            <p:ph type="title"/>
          </p:nvPr>
        </p:nvSpPr>
        <p:spPr>
          <a:xfrm>
            <a:off x="657224" y="499533"/>
            <a:ext cx="10772775" cy="1658198"/>
          </a:xfrm>
        </p:spPr>
        <p:txBody>
          <a:bodyPr>
            <a:normAutofit/>
          </a:bodyPr>
          <a:lstStyle/>
          <a:p>
            <a:r>
              <a:rPr lang="en-US" dirty="0"/>
              <a:t>Grading</a:t>
            </a:r>
          </a:p>
        </p:txBody>
      </p:sp>
      <p:graphicFrame>
        <p:nvGraphicFramePr>
          <p:cNvPr id="5" name="Content Placeholder 2"/>
          <p:cNvGraphicFramePr>
            <a:graphicFrameLocks noGrp="1"/>
          </p:cNvGraphicFramePr>
          <p:nvPr>
            <p:ph idx="1"/>
            <p:extLst/>
          </p:nvPr>
        </p:nvGraphicFramePr>
        <p:xfrm>
          <a:off x="676275" y="2373549"/>
          <a:ext cx="10753725" cy="35992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1456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472BC85F-BF83-4D6D-A1BC-8EE5822F08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9EFA23-C6CC-47A5-84E9-701D0C294949}"/>
              </a:ext>
            </a:extLst>
          </p:cNvPr>
          <p:cNvSpPr>
            <a:spLocks noGrp="1"/>
          </p:cNvSpPr>
          <p:nvPr>
            <p:ph type="title"/>
          </p:nvPr>
        </p:nvSpPr>
        <p:spPr>
          <a:xfrm>
            <a:off x="609601" y="4986626"/>
            <a:ext cx="10923638" cy="1125190"/>
          </a:xfrm>
        </p:spPr>
        <p:txBody>
          <a:bodyPr vert="horz" lIns="91440" tIns="45720" rIns="91440" bIns="45720" rtlCol="0" anchor="b">
            <a:normAutofit/>
          </a:bodyPr>
          <a:lstStyle/>
          <a:p>
            <a:pPr>
              <a:lnSpc>
                <a:spcPct val="80000"/>
              </a:lnSpc>
            </a:pPr>
            <a:r>
              <a:rPr lang="en-US" sz="6600" dirty="0">
                <a:solidFill>
                  <a:srgbClr val="FFFFFF"/>
                </a:solidFill>
              </a:rPr>
              <a:t>Parameters vs. Arguments</a:t>
            </a:r>
          </a:p>
        </p:txBody>
      </p:sp>
      <p:sp>
        <p:nvSpPr>
          <p:cNvPr id="7" name="Content Placeholder 5">
            <a:extLst>
              <a:ext uri="{FF2B5EF4-FFF2-40B4-BE49-F238E27FC236}">
                <a16:creationId xmlns:a16="http://schemas.microsoft.com/office/drawing/2014/main" id="{1BE7E190-EA87-4A8A-8F44-E3C472841AB7}"/>
              </a:ext>
            </a:extLst>
          </p:cNvPr>
          <p:cNvSpPr txBox="1">
            <a:spLocks/>
          </p:cNvSpPr>
          <p:nvPr/>
        </p:nvSpPr>
        <p:spPr>
          <a:xfrm>
            <a:off x="719137" y="474257"/>
            <a:ext cx="10753725" cy="3766185"/>
          </a:xfrm>
          <a:prstGeom prst="rect">
            <a:avLst/>
          </a:prstGeom>
        </p:spPr>
        <p:txBody>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b="1" dirty="0"/>
              <a:t>Parameters: </a:t>
            </a:r>
          </a:p>
          <a:p>
            <a:pPr lvl="1"/>
            <a:r>
              <a:rPr lang="en-US" dirty="0"/>
              <a:t>When you define a function, you specify the formal parameters.</a:t>
            </a:r>
          </a:p>
          <a:p>
            <a:pPr lvl="1"/>
            <a:endParaRPr lang="en-US" dirty="0"/>
          </a:p>
          <a:p>
            <a:pPr lvl="1"/>
            <a:endParaRPr lang="en-US" dirty="0"/>
          </a:p>
          <a:p>
            <a:endParaRPr lang="en-US" dirty="0"/>
          </a:p>
          <a:p>
            <a:r>
              <a:rPr lang="en-US" b="1" dirty="0"/>
              <a:t>Arguments:</a:t>
            </a:r>
          </a:p>
          <a:p>
            <a:pPr lvl="1"/>
            <a:r>
              <a:rPr lang="en-US" dirty="0"/>
              <a:t>When you call a function, you replace the parameters with arguments (values)</a:t>
            </a:r>
          </a:p>
        </p:txBody>
      </p:sp>
      <p:pic>
        <p:nvPicPr>
          <p:cNvPr id="9" name="Picture 8">
            <a:extLst>
              <a:ext uri="{FF2B5EF4-FFF2-40B4-BE49-F238E27FC236}">
                <a16:creationId xmlns:a16="http://schemas.microsoft.com/office/drawing/2014/main" id="{FC82E22B-9FA9-425A-9510-BB6273C01EA7}"/>
              </a:ext>
            </a:extLst>
          </p:cNvPr>
          <p:cNvPicPr>
            <a:picLocks noChangeAspect="1"/>
          </p:cNvPicPr>
          <p:nvPr/>
        </p:nvPicPr>
        <p:blipFill>
          <a:blip r:embed="rId3"/>
          <a:stretch>
            <a:fillRect/>
          </a:stretch>
        </p:blipFill>
        <p:spPr>
          <a:xfrm>
            <a:off x="2410619" y="1577831"/>
            <a:ext cx="6629838" cy="388516"/>
          </a:xfrm>
          <a:prstGeom prst="rect">
            <a:avLst/>
          </a:prstGeom>
        </p:spPr>
      </p:pic>
      <p:sp>
        <p:nvSpPr>
          <p:cNvPr id="11" name="Rectangle 10">
            <a:extLst>
              <a:ext uri="{FF2B5EF4-FFF2-40B4-BE49-F238E27FC236}">
                <a16:creationId xmlns:a16="http://schemas.microsoft.com/office/drawing/2014/main" id="{01A0E0CA-617F-4FF5-9409-36EBD40B893E}"/>
              </a:ext>
            </a:extLst>
          </p:cNvPr>
          <p:cNvSpPr/>
          <p:nvPr/>
        </p:nvSpPr>
        <p:spPr>
          <a:xfrm>
            <a:off x="2332798" y="3627980"/>
            <a:ext cx="4977645" cy="461665"/>
          </a:xfrm>
          <a:prstGeom prst="rect">
            <a:avLst/>
          </a:prstGeom>
        </p:spPr>
        <p:txBody>
          <a:bodyPr wrap="none">
            <a:spAutoFit/>
          </a:bodyPr>
          <a:lstStyle/>
          <a:p>
            <a:r>
              <a:rPr lang="en-US" sz="2400" dirty="0" err="1">
                <a:solidFill>
                  <a:srgbClr val="000000"/>
                </a:solidFill>
                <a:highlight>
                  <a:srgbClr val="FFFFFF"/>
                </a:highlight>
                <a:latin typeface="Courier New" panose="02070309020205020404" pitchFamily="49" charset="0"/>
              </a:rPr>
              <a:t>calculate_volume</a:t>
            </a:r>
            <a:r>
              <a:rPr lang="en-US" sz="2400" b="1" dirty="0">
                <a:solidFill>
                  <a:srgbClr val="000080"/>
                </a:solidFill>
                <a:highlight>
                  <a:srgbClr val="FFFFFF"/>
                </a:highlight>
                <a:latin typeface="Courier New" panose="02070309020205020404" pitchFamily="49" charset="0"/>
              </a:rPr>
              <a:t>(</a:t>
            </a:r>
            <a:r>
              <a:rPr lang="en-US" sz="2400" dirty="0">
                <a:solidFill>
                  <a:srgbClr val="800000"/>
                </a:solidFill>
                <a:highlight>
                  <a:srgbClr val="FFFFFF"/>
                </a:highlight>
                <a:latin typeface="Courier New" panose="02070309020205020404" pitchFamily="49" charset="0"/>
              </a:rPr>
              <a:t>5</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800000"/>
                </a:solidFill>
                <a:highlight>
                  <a:srgbClr val="FFFFFF"/>
                </a:highlight>
                <a:latin typeface="Courier New" panose="02070309020205020404" pitchFamily="49" charset="0"/>
              </a:rPr>
              <a:t>10</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800000"/>
                </a:solidFill>
                <a:highlight>
                  <a:srgbClr val="FFFFFF"/>
                </a:highlight>
                <a:latin typeface="Courier New" panose="02070309020205020404" pitchFamily="49" charset="0"/>
              </a:rPr>
              <a:t>7</a:t>
            </a:r>
            <a:r>
              <a:rPr lang="en-US" sz="2400" b="1" dirty="0">
                <a:solidFill>
                  <a:srgbClr val="000080"/>
                </a:solidFill>
                <a:highlight>
                  <a:srgbClr val="FFFFFF"/>
                </a:highlight>
                <a:latin typeface="Courier New" panose="02070309020205020404" pitchFamily="49" charset="0"/>
              </a:rPr>
              <a:t>)</a:t>
            </a:r>
            <a:endParaRPr lang="en-US" sz="2400" dirty="0"/>
          </a:p>
        </p:txBody>
      </p:sp>
      <p:sp>
        <p:nvSpPr>
          <p:cNvPr id="3" name="Rectangle 2">
            <a:extLst>
              <a:ext uri="{FF2B5EF4-FFF2-40B4-BE49-F238E27FC236}">
                <a16:creationId xmlns:a16="http://schemas.microsoft.com/office/drawing/2014/main" id="{729780CB-4B8A-4AC5-8E0D-E221811C4E03}"/>
              </a:ext>
            </a:extLst>
          </p:cNvPr>
          <p:cNvSpPr/>
          <p:nvPr/>
        </p:nvSpPr>
        <p:spPr>
          <a:xfrm>
            <a:off x="2909953" y="1988285"/>
            <a:ext cx="4801314" cy="400110"/>
          </a:xfrm>
          <a:prstGeom prst="rect">
            <a:avLst/>
          </a:prstGeom>
        </p:spPr>
        <p:txBody>
          <a:bodyPr wrap="none">
            <a:spAutoFit/>
          </a:bodyPr>
          <a:lstStyle/>
          <a:p>
            <a:r>
              <a:rPr lang="en-US" sz="2000" b="1" dirty="0">
                <a:solidFill>
                  <a:srgbClr val="3F68FF">
                    <a:alpha val="15000"/>
                  </a:srgbClr>
                </a:solidFill>
                <a:latin typeface="Courier New" panose="02070309020205020404" pitchFamily="49" charset="0"/>
                <a:cs typeface="Courier New" panose="02070309020205020404" pitchFamily="49" charset="0"/>
              </a:rPr>
              <a:t>return</a:t>
            </a:r>
            <a:r>
              <a:rPr lang="en-US" sz="2000" b="1" dirty="0">
                <a:solidFill>
                  <a:schemeClr val="tx1">
                    <a:alpha val="15000"/>
                  </a:schemeClr>
                </a:solidFill>
                <a:latin typeface="Courier New" panose="02070309020205020404" pitchFamily="49" charset="0"/>
                <a:cs typeface="Courier New" panose="02070309020205020404" pitchFamily="49" charset="0"/>
              </a:rPr>
              <a:t> width * length * height</a:t>
            </a:r>
          </a:p>
        </p:txBody>
      </p:sp>
    </p:spTree>
    <p:extLst>
      <p:ext uri="{BB962C8B-B14F-4D97-AF65-F5344CB8AC3E}">
        <p14:creationId xmlns:p14="http://schemas.microsoft.com/office/powerpoint/2010/main" val="2862369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AD6F6937-3B5A-4391-9F37-58A571B36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62AC3C-FEB4-4C6A-8CA6-D570CD009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F7D41-4213-4467-8DCE-F16EB3738B14}"/>
              </a:ext>
            </a:extLst>
          </p:cNvPr>
          <p:cNvSpPr>
            <a:spLocks noGrp="1"/>
          </p:cNvSpPr>
          <p:nvPr>
            <p:ph type="title"/>
          </p:nvPr>
        </p:nvSpPr>
        <p:spPr>
          <a:xfrm>
            <a:off x="643468" y="1059895"/>
            <a:ext cx="3093879" cy="4738211"/>
          </a:xfrm>
        </p:spPr>
        <p:txBody>
          <a:bodyPr anchor="t">
            <a:normAutofit/>
          </a:bodyPr>
          <a:lstStyle/>
          <a:p>
            <a:r>
              <a:rPr lang="en-US" sz="4400" dirty="0">
                <a:solidFill>
                  <a:srgbClr val="FFFFFF"/>
                </a:solidFill>
              </a:rPr>
              <a:t>Which of these is most true?</a:t>
            </a:r>
          </a:p>
        </p:txBody>
      </p:sp>
      <p:sp>
        <p:nvSpPr>
          <p:cNvPr id="3" name="Content Placeholder 2">
            <a:extLst>
              <a:ext uri="{FF2B5EF4-FFF2-40B4-BE49-F238E27FC236}">
                <a16:creationId xmlns:a16="http://schemas.microsoft.com/office/drawing/2014/main" id="{19A706CC-68CD-4886-9CEA-85B0295D9BF0}"/>
              </a:ext>
            </a:extLst>
          </p:cNvPr>
          <p:cNvSpPr>
            <a:spLocks noGrp="1"/>
          </p:cNvSpPr>
          <p:nvPr>
            <p:ph idx="1"/>
          </p:nvPr>
        </p:nvSpPr>
        <p:spPr>
          <a:xfrm>
            <a:off x="4541680" y="1059895"/>
            <a:ext cx="6839681" cy="4738210"/>
          </a:xfrm>
        </p:spPr>
        <p:txBody>
          <a:bodyPr anchor="ctr">
            <a:normAutofit/>
          </a:bodyPr>
          <a:lstStyle/>
          <a:p>
            <a:pPr marL="0" indent="0">
              <a:buNone/>
            </a:pPr>
            <a:r>
              <a:rPr lang="en-US" sz="3600" dirty="0"/>
              <a:t>A) Functions can return variables </a:t>
            </a:r>
          </a:p>
          <a:p>
            <a:pPr marL="0" indent="0">
              <a:buNone/>
            </a:pPr>
            <a:r>
              <a:rPr lang="en-US" sz="3600" dirty="0"/>
              <a:t>B) Printing is the same as returning</a:t>
            </a:r>
          </a:p>
          <a:p>
            <a:pPr marL="0" indent="0">
              <a:buNone/>
            </a:pPr>
            <a:r>
              <a:rPr lang="en-US" sz="3600" dirty="0"/>
              <a:t>C) Parameters do not have types</a:t>
            </a:r>
          </a:p>
          <a:p>
            <a:pPr marL="0" indent="0">
              <a:buNone/>
            </a:pPr>
            <a:r>
              <a:rPr lang="en-US" sz="3600" dirty="0"/>
              <a:t>D) Print is used to call functions</a:t>
            </a:r>
          </a:p>
        </p:txBody>
      </p:sp>
      <p:pic>
        <p:nvPicPr>
          <p:cNvPr id="10" name="Picture 2" descr="Image result for iclicker">
            <a:extLst>
              <a:ext uri="{FF2B5EF4-FFF2-40B4-BE49-F238E27FC236}">
                <a16:creationId xmlns:a16="http://schemas.microsoft.com/office/drawing/2014/main" id="{5E3A3D56-871A-4603-BD47-B9DC952BD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9DD6DB97-71F1-48C7-AA85-716E6CB2D96A}"/>
              </a:ext>
            </a:extLst>
          </p:cNvPr>
          <p:cNvSpPr/>
          <p:nvPr/>
        </p:nvSpPr>
        <p:spPr>
          <a:xfrm>
            <a:off x="4541680" y="3390088"/>
            <a:ext cx="6285205"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6194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AD6F6937-3B5A-4391-9F37-58A571B36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62AC3C-FEB4-4C6A-8CA6-D570CD009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F7D41-4213-4467-8DCE-F16EB3738B14}"/>
              </a:ext>
            </a:extLst>
          </p:cNvPr>
          <p:cNvSpPr>
            <a:spLocks noGrp="1"/>
          </p:cNvSpPr>
          <p:nvPr>
            <p:ph type="title"/>
          </p:nvPr>
        </p:nvSpPr>
        <p:spPr>
          <a:xfrm>
            <a:off x="643468" y="1059895"/>
            <a:ext cx="3093879" cy="4738211"/>
          </a:xfrm>
        </p:spPr>
        <p:txBody>
          <a:bodyPr anchor="t">
            <a:normAutofit/>
          </a:bodyPr>
          <a:lstStyle/>
          <a:p>
            <a:r>
              <a:rPr lang="en-US" sz="4400" dirty="0">
                <a:solidFill>
                  <a:srgbClr val="FFFFFF"/>
                </a:solidFill>
              </a:rPr>
              <a:t>What does this function print?</a:t>
            </a:r>
          </a:p>
        </p:txBody>
      </p:sp>
      <p:sp>
        <p:nvSpPr>
          <p:cNvPr id="3" name="Content Placeholder 2">
            <a:extLst>
              <a:ext uri="{FF2B5EF4-FFF2-40B4-BE49-F238E27FC236}">
                <a16:creationId xmlns:a16="http://schemas.microsoft.com/office/drawing/2014/main" id="{19A706CC-68CD-4886-9CEA-85B0295D9BF0}"/>
              </a:ext>
            </a:extLst>
          </p:cNvPr>
          <p:cNvSpPr>
            <a:spLocks noGrp="1"/>
          </p:cNvSpPr>
          <p:nvPr>
            <p:ph idx="1"/>
          </p:nvPr>
        </p:nvSpPr>
        <p:spPr>
          <a:xfrm>
            <a:off x="4541681" y="2665379"/>
            <a:ext cx="6245233" cy="3132726"/>
          </a:xfrm>
        </p:spPr>
        <p:txBody>
          <a:bodyPr anchor="ctr">
            <a:normAutofit/>
          </a:bodyPr>
          <a:lstStyle/>
          <a:p>
            <a:r>
              <a:rPr lang="en-US" sz="3600" dirty="0"/>
              <a:t>A) “2”</a:t>
            </a:r>
          </a:p>
          <a:p>
            <a:r>
              <a:rPr lang="en-US" sz="3600" dirty="0"/>
              <a:t>B) “11”</a:t>
            </a:r>
          </a:p>
          <a:p>
            <a:r>
              <a:rPr lang="en-US" sz="3600" dirty="0"/>
              <a:t>C) Nothing</a:t>
            </a:r>
          </a:p>
          <a:p>
            <a:r>
              <a:rPr lang="en-US" sz="3600" dirty="0"/>
              <a:t>D) Impossible to tell</a:t>
            </a:r>
          </a:p>
        </p:txBody>
      </p:sp>
      <p:pic>
        <p:nvPicPr>
          <p:cNvPr id="10" name="Picture 2" descr="Image result for iclicker">
            <a:extLst>
              <a:ext uri="{FF2B5EF4-FFF2-40B4-BE49-F238E27FC236}">
                <a16:creationId xmlns:a16="http://schemas.microsoft.com/office/drawing/2014/main" id="{5E3A3D56-871A-4603-BD47-B9DC952BD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9DD6DB97-71F1-48C7-AA85-716E6CB2D96A}"/>
              </a:ext>
            </a:extLst>
          </p:cNvPr>
          <p:cNvSpPr/>
          <p:nvPr/>
        </p:nvSpPr>
        <p:spPr>
          <a:xfrm>
            <a:off x="4615639" y="3532495"/>
            <a:ext cx="3768601"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Content Placeholder 4">
            <a:extLst>
              <a:ext uri="{FF2B5EF4-FFF2-40B4-BE49-F238E27FC236}">
                <a16:creationId xmlns:a16="http://schemas.microsoft.com/office/drawing/2014/main" id="{93E42163-079A-40FF-9A6F-FD6A1EEF97F4}"/>
              </a:ext>
            </a:extLst>
          </p:cNvPr>
          <p:cNvSpPr txBox="1">
            <a:spLocks/>
          </p:cNvSpPr>
          <p:nvPr/>
        </p:nvSpPr>
        <p:spPr>
          <a:xfrm>
            <a:off x="4541681" y="1059895"/>
            <a:ext cx="6371844" cy="3767328"/>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b="1" dirty="0">
                <a:solidFill>
                  <a:srgbClr val="0000FF"/>
                </a:solidFill>
                <a:highlight>
                  <a:srgbClr val="FFFFFF"/>
                </a:highlight>
                <a:latin typeface="Courier New" panose="02070309020205020404" pitchFamily="49" charset="0"/>
              </a:rPr>
              <a:t>def</a:t>
            </a:r>
            <a:r>
              <a:rPr lang="en-US" dirty="0">
                <a:solidFill>
                  <a:srgbClr val="000000"/>
                </a:solidFill>
                <a:highlight>
                  <a:srgbClr val="FFFFFF"/>
                </a:highlight>
                <a:latin typeface="Courier New" panose="02070309020205020404" pitchFamily="49" charset="0"/>
              </a:rPr>
              <a:t> </a:t>
            </a:r>
            <a:r>
              <a:rPr lang="en-US" dirty="0" err="1">
                <a:solidFill>
                  <a:srgbClr val="FF00FF"/>
                </a:solidFill>
                <a:highlight>
                  <a:srgbClr val="FFFFFF"/>
                </a:highlight>
                <a:latin typeface="Courier New" panose="02070309020205020404" pitchFamily="49" charset="0"/>
              </a:rPr>
              <a:t>add_numbers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first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second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chemeClr val="tx1"/>
                </a:solidFill>
                <a:highlight>
                  <a:srgbClr val="FFFFFF"/>
                </a:highlight>
                <a:latin typeface="Courier New" panose="02070309020205020404" pitchFamily="49" charset="0"/>
              </a:rPr>
              <a:t>print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first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second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err="1">
                <a:solidFill>
                  <a:srgbClr val="000000"/>
                </a:solidFill>
                <a:highlight>
                  <a:srgbClr val="FFFFFF"/>
                </a:highlight>
                <a:latin typeface="Courier New" panose="02070309020205020404" pitchFamily="49" charset="0"/>
              </a:rPr>
              <a:t>add_numbers</a:t>
            </a:r>
            <a:r>
              <a:rPr lang="en-US" b="1" dirty="0">
                <a:solidFill>
                  <a:srgbClr val="000080"/>
                </a:solidFill>
                <a:highlight>
                  <a:srgbClr val="FFFFFF"/>
                </a:highlight>
                <a:latin typeface="Courier New" panose="02070309020205020404" pitchFamily="49" charset="0"/>
              </a:rPr>
              <a:t>(</a:t>
            </a:r>
            <a:r>
              <a:rPr lang="en-US" dirty="0">
                <a:solidFill>
                  <a:srgbClr val="00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17958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AD6F6937-3B5A-4391-9F37-58A571B36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62AC3C-FEB4-4C6A-8CA6-D570CD009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F7D41-4213-4467-8DCE-F16EB3738B14}"/>
              </a:ext>
            </a:extLst>
          </p:cNvPr>
          <p:cNvSpPr>
            <a:spLocks noGrp="1"/>
          </p:cNvSpPr>
          <p:nvPr>
            <p:ph type="title"/>
          </p:nvPr>
        </p:nvSpPr>
        <p:spPr>
          <a:xfrm>
            <a:off x="643468" y="1059895"/>
            <a:ext cx="3093879" cy="4738211"/>
          </a:xfrm>
        </p:spPr>
        <p:txBody>
          <a:bodyPr anchor="t">
            <a:normAutofit/>
          </a:bodyPr>
          <a:lstStyle/>
          <a:p>
            <a:r>
              <a:rPr lang="en-US" sz="4400" dirty="0">
                <a:solidFill>
                  <a:srgbClr val="FFFFFF"/>
                </a:solidFill>
              </a:rPr>
              <a:t>What type does this function return?</a:t>
            </a:r>
          </a:p>
        </p:txBody>
      </p:sp>
      <p:sp>
        <p:nvSpPr>
          <p:cNvPr id="3" name="Content Placeholder 2">
            <a:extLst>
              <a:ext uri="{FF2B5EF4-FFF2-40B4-BE49-F238E27FC236}">
                <a16:creationId xmlns:a16="http://schemas.microsoft.com/office/drawing/2014/main" id="{19A706CC-68CD-4886-9CEA-85B0295D9BF0}"/>
              </a:ext>
            </a:extLst>
          </p:cNvPr>
          <p:cNvSpPr>
            <a:spLocks noGrp="1"/>
          </p:cNvSpPr>
          <p:nvPr>
            <p:ph idx="1"/>
          </p:nvPr>
        </p:nvSpPr>
        <p:spPr>
          <a:xfrm>
            <a:off x="4541681" y="2665378"/>
            <a:ext cx="6245233" cy="3767327"/>
          </a:xfrm>
        </p:spPr>
        <p:txBody>
          <a:bodyPr anchor="ctr">
            <a:normAutofit/>
          </a:bodyPr>
          <a:lstStyle/>
          <a:p>
            <a:r>
              <a:rPr lang="en-US" sz="3600" dirty="0"/>
              <a:t>A) Integer</a:t>
            </a:r>
          </a:p>
          <a:p>
            <a:r>
              <a:rPr lang="en-US" sz="3600" dirty="0"/>
              <a:t>B) Float</a:t>
            </a:r>
          </a:p>
          <a:p>
            <a:r>
              <a:rPr lang="en-US" sz="3600" dirty="0"/>
              <a:t>C) String</a:t>
            </a:r>
          </a:p>
          <a:p>
            <a:r>
              <a:rPr lang="en-US" sz="3600" dirty="0"/>
              <a:t>D) Boolean</a:t>
            </a:r>
          </a:p>
          <a:p>
            <a:r>
              <a:rPr lang="en-US" sz="3600" dirty="0"/>
              <a:t>E) None</a:t>
            </a:r>
          </a:p>
        </p:txBody>
      </p:sp>
      <p:pic>
        <p:nvPicPr>
          <p:cNvPr id="10" name="Picture 2" descr="Image result for iclicker">
            <a:extLst>
              <a:ext uri="{FF2B5EF4-FFF2-40B4-BE49-F238E27FC236}">
                <a16:creationId xmlns:a16="http://schemas.microsoft.com/office/drawing/2014/main" id="{5E3A3D56-871A-4603-BD47-B9DC952BD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9DD6DB97-71F1-48C7-AA85-716E6CB2D96A}"/>
              </a:ext>
            </a:extLst>
          </p:cNvPr>
          <p:cNvSpPr/>
          <p:nvPr/>
        </p:nvSpPr>
        <p:spPr>
          <a:xfrm>
            <a:off x="4615639" y="5448481"/>
            <a:ext cx="3768601"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Content Placeholder 4">
            <a:extLst>
              <a:ext uri="{FF2B5EF4-FFF2-40B4-BE49-F238E27FC236}">
                <a16:creationId xmlns:a16="http://schemas.microsoft.com/office/drawing/2014/main" id="{93E42163-079A-40FF-9A6F-FD6A1EEF97F4}"/>
              </a:ext>
            </a:extLst>
          </p:cNvPr>
          <p:cNvSpPr txBox="1">
            <a:spLocks/>
          </p:cNvSpPr>
          <p:nvPr/>
        </p:nvSpPr>
        <p:spPr>
          <a:xfrm>
            <a:off x="4541681" y="1059895"/>
            <a:ext cx="6371844" cy="3767328"/>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b="1">
                <a:solidFill>
                  <a:srgbClr val="0000FF"/>
                </a:solidFill>
                <a:highlight>
                  <a:srgbClr val="FFFFFF"/>
                </a:highlight>
                <a:latin typeface="Courier New" panose="02070309020205020404" pitchFamily="49" charset="0"/>
              </a:rPr>
              <a:t>def</a:t>
            </a:r>
            <a:r>
              <a:rPr lang="en-US">
                <a:solidFill>
                  <a:srgbClr val="000000"/>
                </a:solidFill>
                <a:highlight>
                  <a:srgbClr val="FFFFFF"/>
                </a:highlight>
                <a:latin typeface="Courier New" panose="02070309020205020404" pitchFamily="49" charset="0"/>
              </a:rPr>
              <a:t> </a:t>
            </a:r>
            <a:r>
              <a:rPr lang="en-US">
                <a:solidFill>
                  <a:srgbClr val="FF00FF"/>
                </a:solidFill>
                <a:highlight>
                  <a:srgbClr val="FFFFFF"/>
                </a:highlight>
                <a:latin typeface="Courier New" panose="02070309020205020404" pitchFamily="49" charset="0"/>
              </a:rPr>
              <a:t>add_numbers</a:t>
            </a:r>
            <a:r>
              <a:rPr lang="en-US" b="1">
                <a:solidFill>
                  <a:srgbClr val="000080"/>
                </a:solidFill>
                <a:highlight>
                  <a:srgbClr val="FFFFFF"/>
                </a:highlight>
                <a:latin typeface="Courier New" panose="02070309020205020404" pitchFamily="49" charset="0"/>
              </a:rPr>
              <a:t>(</a:t>
            </a:r>
            <a:r>
              <a:rPr lang="en-US">
                <a:solidFill>
                  <a:srgbClr val="000000"/>
                </a:solidFill>
                <a:highlight>
                  <a:srgbClr val="FFFFFF"/>
                </a:highlight>
                <a:latin typeface="Courier New" panose="02070309020205020404" pitchFamily="49" charset="0"/>
              </a:rPr>
              <a:t>first</a:t>
            </a:r>
            <a:r>
              <a:rPr lang="en-US" b="1">
                <a:solidFill>
                  <a:srgbClr val="000080"/>
                </a:solidFill>
                <a:highlight>
                  <a:srgbClr val="FFFFFF"/>
                </a:highlight>
                <a:latin typeface="Courier New" panose="02070309020205020404" pitchFamily="49" charset="0"/>
              </a:rPr>
              <a:t>,</a:t>
            </a:r>
            <a:r>
              <a:rPr lang="en-US">
                <a:solidFill>
                  <a:srgbClr val="000000"/>
                </a:solidFill>
                <a:highlight>
                  <a:srgbClr val="FFFFFF"/>
                </a:highlight>
                <a:latin typeface="Courier New" panose="02070309020205020404" pitchFamily="49" charset="0"/>
              </a:rPr>
              <a:t> second</a:t>
            </a:r>
            <a:r>
              <a:rPr lang="en-US" b="1">
                <a:solidFill>
                  <a:srgbClr val="000080"/>
                </a:solidFill>
                <a:highlight>
                  <a:srgbClr val="FFFFFF"/>
                </a:highlight>
                <a:latin typeface="Courier New" panose="02070309020205020404" pitchFamily="49" charset="0"/>
              </a:rPr>
              <a:t>):</a:t>
            </a:r>
            <a:endParaRPr lang="en-US">
              <a:solidFill>
                <a:srgbClr val="000000"/>
              </a:solidFill>
              <a:highlight>
                <a:srgbClr val="FFFFFF"/>
              </a:highlight>
              <a:latin typeface="Courier New" panose="02070309020205020404" pitchFamily="49" charset="0"/>
            </a:endParaRPr>
          </a:p>
          <a:p>
            <a:r>
              <a:rPr lang="en-US">
                <a:solidFill>
                  <a:srgbClr val="000000"/>
                </a:solidFill>
                <a:highlight>
                  <a:srgbClr val="FFFFFF"/>
                </a:highlight>
                <a:latin typeface="Courier New" panose="02070309020205020404" pitchFamily="49" charset="0"/>
              </a:rPr>
              <a:t>    </a:t>
            </a:r>
            <a:r>
              <a:rPr lang="en-US" b="1">
                <a:solidFill>
                  <a:srgbClr val="0000FF"/>
                </a:solidFill>
                <a:highlight>
                  <a:srgbClr val="FFFFFF"/>
                </a:highlight>
                <a:latin typeface="Courier New" panose="02070309020205020404" pitchFamily="49" charset="0"/>
              </a:rPr>
              <a:t>return</a:t>
            </a:r>
            <a:r>
              <a:rPr lang="en-US">
                <a:solidFill>
                  <a:srgbClr val="000000"/>
                </a:solidFill>
                <a:highlight>
                  <a:srgbClr val="FFFFFF"/>
                </a:highlight>
                <a:latin typeface="Courier New" panose="02070309020205020404" pitchFamily="49" charset="0"/>
              </a:rPr>
              <a:t> </a:t>
            </a:r>
            <a:r>
              <a:rPr lang="en-US">
                <a:solidFill>
                  <a:schemeClr val="tx1"/>
                </a:solidFill>
                <a:highlight>
                  <a:srgbClr val="FFFFFF"/>
                </a:highlight>
                <a:latin typeface="Courier New" panose="02070309020205020404" pitchFamily="49" charset="0"/>
              </a:rPr>
              <a:t>print</a:t>
            </a:r>
            <a:r>
              <a:rPr lang="en-US" b="1">
                <a:solidFill>
                  <a:srgbClr val="000080"/>
                </a:solidFill>
                <a:highlight>
                  <a:srgbClr val="FFFFFF"/>
                </a:highlight>
                <a:latin typeface="Courier New" panose="02070309020205020404" pitchFamily="49" charset="0"/>
              </a:rPr>
              <a:t>(</a:t>
            </a:r>
            <a:r>
              <a:rPr lang="en-US">
                <a:solidFill>
                  <a:srgbClr val="000000"/>
                </a:solidFill>
                <a:highlight>
                  <a:srgbClr val="FFFFFF"/>
                </a:highlight>
                <a:latin typeface="Courier New" panose="02070309020205020404" pitchFamily="49" charset="0"/>
              </a:rPr>
              <a:t>first</a:t>
            </a:r>
            <a:r>
              <a:rPr lang="en-US" b="1">
                <a:solidFill>
                  <a:srgbClr val="000080"/>
                </a:solidFill>
                <a:highlight>
                  <a:srgbClr val="FFFFFF"/>
                </a:highlight>
                <a:latin typeface="Courier New" panose="02070309020205020404" pitchFamily="49" charset="0"/>
              </a:rPr>
              <a:t>+</a:t>
            </a:r>
            <a:r>
              <a:rPr lang="en-US">
                <a:solidFill>
                  <a:srgbClr val="000000"/>
                </a:solidFill>
                <a:highlight>
                  <a:srgbClr val="FFFFFF"/>
                </a:highlight>
                <a:latin typeface="Courier New" panose="02070309020205020404" pitchFamily="49" charset="0"/>
              </a:rPr>
              <a:t>second</a:t>
            </a:r>
            <a:r>
              <a:rPr lang="en-US" b="1">
                <a:solidFill>
                  <a:srgbClr val="000080"/>
                </a:solidFill>
                <a:highlight>
                  <a:srgbClr val="FFFFFF"/>
                </a:highlight>
                <a:latin typeface="Courier New" panose="02070309020205020404" pitchFamily="49" charset="0"/>
              </a:rPr>
              <a:t>)</a:t>
            </a:r>
            <a:endParaRPr lang="en-US">
              <a:solidFill>
                <a:srgbClr val="000000"/>
              </a:solidFill>
              <a:highlight>
                <a:srgbClr val="FFFFFF"/>
              </a:highlight>
              <a:latin typeface="Courier New" panose="02070309020205020404" pitchFamily="49" charset="0"/>
            </a:endParaRPr>
          </a:p>
          <a:p>
            <a:r>
              <a:rPr lang="en-US">
                <a:solidFill>
                  <a:srgbClr val="000000"/>
                </a:solidFill>
                <a:highlight>
                  <a:srgbClr val="FFFFFF"/>
                </a:highlight>
                <a:latin typeface="Courier New" panose="02070309020205020404" pitchFamily="49" charset="0"/>
              </a:rPr>
              <a:t>add_numbers</a:t>
            </a:r>
            <a:r>
              <a:rPr lang="en-US" b="1">
                <a:solidFill>
                  <a:srgbClr val="000080"/>
                </a:solidFill>
                <a:highlight>
                  <a:srgbClr val="FFFFFF"/>
                </a:highlight>
                <a:latin typeface="Courier New" panose="02070309020205020404" pitchFamily="49" charset="0"/>
              </a:rPr>
              <a:t>(</a:t>
            </a:r>
            <a:r>
              <a:rPr lang="en-US">
                <a:solidFill>
                  <a:srgbClr val="008000"/>
                </a:solidFill>
                <a:highlight>
                  <a:srgbClr val="FFFFFF"/>
                </a:highlight>
                <a:latin typeface="Courier New" panose="02070309020205020404" pitchFamily="49" charset="0"/>
              </a:rPr>
              <a:t>"1"</a:t>
            </a:r>
            <a:r>
              <a:rPr lang="en-US" b="1">
                <a:solidFill>
                  <a:srgbClr val="000080"/>
                </a:solidFill>
                <a:highlight>
                  <a:srgbClr val="FFFFFF"/>
                </a:highlight>
                <a:latin typeface="Courier New" panose="02070309020205020404" pitchFamily="49" charset="0"/>
              </a:rPr>
              <a:t>,</a:t>
            </a:r>
            <a:r>
              <a:rPr lang="en-US">
                <a:solidFill>
                  <a:srgbClr val="000000"/>
                </a:solidFill>
                <a:highlight>
                  <a:srgbClr val="FFFFFF"/>
                </a:highlight>
                <a:latin typeface="Courier New" panose="02070309020205020404" pitchFamily="49" charset="0"/>
              </a:rPr>
              <a:t> </a:t>
            </a:r>
            <a:r>
              <a:rPr lang="en-US">
                <a:solidFill>
                  <a:srgbClr val="008000"/>
                </a:solidFill>
                <a:highlight>
                  <a:srgbClr val="FFFFFF"/>
                </a:highlight>
                <a:latin typeface="Courier New" panose="02070309020205020404" pitchFamily="49" charset="0"/>
              </a:rPr>
              <a:t>"1"</a:t>
            </a:r>
            <a:r>
              <a:rPr lang="en-US" b="1">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1679026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AD6F6937-3B5A-4391-9F37-58A571B36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62AC3C-FEB4-4C6A-8CA6-D570CD009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F7D41-4213-4467-8DCE-F16EB3738B14}"/>
              </a:ext>
            </a:extLst>
          </p:cNvPr>
          <p:cNvSpPr>
            <a:spLocks noGrp="1"/>
          </p:cNvSpPr>
          <p:nvPr>
            <p:ph type="title"/>
          </p:nvPr>
        </p:nvSpPr>
        <p:spPr>
          <a:xfrm>
            <a:off x="643468" y="1059895"/>
            <a:ext cx="3093879" cy="4738211"/>
          </a:xfrm>
        </p:spPr>
        <p:txBody>
          <a:bodyPr anchor="t">
            <a:normAutofit/>
          </a:bodyPr>
          <a:lstStyle/>
          <a:p>
            <a:r>
              <a:rPr lang="en-US" sz="4400" dirty="0">
                <a:solidFill>
                  <a:srgbClr val="FFFFFF"/>
                </a:solidFill>
              </a:rPr>
              <a:t>Does this function print?</a:t>
            </a:r>
          </a:p>
        </p:txBody>
      </p:sp>
      <p:sp>
        <p:nvSpPr>
          <p:cNvPr id="3" name="Content Placeholder 2">
            <a:extLst>
              <a:ext uri="{FF2B5EF4-FFF2-40B4-BE49-F238E27FC236}">
                <a16:creationId xmlns:a16="http://schemas.microsoft.com/office/drawing/2014/main" id="{19A706CC-68CD-4886-9CEA-85B0295D9BF0}"/>
              </a:ext>
            </a:extLst>
          </p:cNvPr>
          <p:cNvSpPr>
            <a:spLocks noGrp="1"/>
          </p:cNvSpPr>
          <p:nvPr>
            <p:ph idx="1"/>
          </p:nvPr>
        </p:nvSpPr>
        <p:spPr>
          <a:xfrm>
            <a:off x="4541681" y="2665379"/>
            <a:ext cx="6245233" cy="3132726"/>
          </a:xfrm>
        </p:spPr>
        <p:txBody>
          <a:bodyPr anchor="ctr">
            <a:normAutofit/>
          </a:bodyPr>
          <a:lstStyle/>
          <a:p>
            <a:r>
              <a:rPr lang="en-US" sz="3600" dirty="0"/>
              <a:t>A) Yes</a:t>
            </a:r>
          </a:p>
          <a:p>
            <a:r>
              <a:rPr lang="en-US" sz="3600" dirty="0"/>
              <a:t>B) No</a:t>
            </a:r>
          </a:p>
          <a:p>
            <a:r>
              <a:rPr lang="en-US" sz="3600" dirty="0"/>
              <a:t>D) Impossible to tell</a:t>
            </a:r>
          </a:p>
        </p:txBody>
      </p:sp>
      <p:pic>
        <p:nvPicPr>
          <p:cNvPr id="10" name="Picture 2" descr="Image result for iclicker">
            <a:extLst>
              <a:ext uri="{FF2B5EF4-FFF2-40B4-BE49-F238E27FC236}">
                <a16:creationId xmlns:a16="http://schemas.microsoft.com/office/drawing/2014/main" id="{5E3A3D56-871A-4603-BD47-B9DC952BD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9DD6DB97-71F1-48C7-AA85-716E6CB2D96A}"/>
              </a:ext>
            </a:extLst>
          </p:cNvPr>
          <p:cNvSpPr/>
          <p:nvPr/>
        </p:nvSpPr>
        <p:spPr>
          <a:xfrm>
            <a:off x="4557894" y="3882118"/>
            <a:ext cx="3768601"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Content Placeholder 4">
            <a:extLst>
              <a:ext uri="{FF2B5EF4-FFF2-40B4-BE49-F238E27FC236}">
                <a16:creationId xmlns:a16="http://schemas.microsoft.com/office/drawing/2014/main" id="{93E42163-079A-40FF-9A6F-FD6A1EEF97F4}"/>
              </a:ext>
            </a:extLst>
          </p:cNvPr>
          <p:cNvSpPr txBox="1">
            <a:spLocks/>
          </p:cNvSpPr>
          <p:nvPr/>
        </p:nvSpPr>
        <p:spPr>
          <a:xfrm>
            <a:off x="4541681" y="1059895"/>
            <a:ext cx="6371844" cy="3767328"/>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b="1" dirty="0">
                <a:solidFill>
                  <a:srgbClr val="0000FF"/>
                </a:solidFill>
                <a:highlight>
                  <a:srgbClr val="FFFFFF"/>
                </a:highlight>
                <a:latin typeface="Courier New" panose="02070309020205020404" pitchFamily="49" charset="0"/>
              </a:rPr>
              <a:t>def</a:t>
            </a:r>
            <a:r>
              <a:rPr lang="en-US" dirty="0">
                <a:solidFill>
                  <a:srgbClr val="000000"/>
                </a:solidFill>
                <a:highlight>
                  <a:srgbClr val="FFFFFF"/>
                </a:highlight>
                <a:latin typeface="Courier New" panose="02070309020205020404" pitchFamily="49" charset="0"/>
              </a:rPr>
              <a:t> </a:t>
            </a:r>
            <a:r>
              <a:rPr lang="en-US" dirty="0" err="1">
                <a:solidFill>
                  <a:srgbClr val="FF00FF"/>
                </a:solidFill>
                <a:highlight>
                  <a:srgbClr val="FFFFFF"/>
                </a:highlight>
                <a:latin typeface="Courier New" panose="02070309020205020404" pitchFamily="49" charset="0"/>
              </a:rPr>
              <a:t>add_numbers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first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second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first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second</a:t>
            </a:r>
            <a:endParaRPr lang="en-US" dirty="0">
              <a:solidFill>
                <a:srgbClr val="000000"/>
              </a:solidFill>
              <a:highlight>
                <a:srgbClr val="FFFFFF"/>
              </a:highlight>
              <a:latin typeface="Courier New" panose="02070309020205020404" pitchFamily="49" charset="0"/>
            </a:endParaRPr>
          </a:p>
          <a:p>
            <a:r>
              <a:rPr lang="en-US" dirty="0">
                <a:solidFill>
                  <a:schemeClr val="tx1"/>
                </a:solidFill>
                <a:highlight>
                  <a:srgbClr val="FFFFFF"/>
                </a:highlight>
                <a:latin typeface="Courier New" panose="02070309020205020404" pitchFamily="49" charset="0"/>
              </a:rPr>
              <a:t>print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add_numbers</a:t>
            </a:r>
            <a:r>
              <a:rPr lang="en-US" b="1" dirty="0">
                <a:solidFill>
                  <a:srgbClr val="000080"/>
                </a:solidFill>
                <a:highlight>
                  <a:srgbClr val="FFFFFF"/>
                </a:highlight>
                <a:latin typeface="Courier New" panose="02070309020205020404" pitchFamily="49" charset="0"/>
              </a:rPr>
              <a:t>(</a:t>
            </a:r>
            <a:r>
              <a:rPr lang="en-US" dirty="0">
                <a:solidFill>
                  <a:srgbClr val="00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endParaRPr lang="en-US" dirty="0">
              <a:highlight>
                <a:srgbClr val="FFFFFF"/>
              </a:highlight>
            </a:endParaRPr>
          </a:p>
        </p:txBody>
      </p:sp>
    </p:spTree>
    <p:extLst>
      <p:ext uri="{BB962C8B-B14F-4D97-AF65-F5344CB8AC3E}">
        <p14:creationId xmlns:p14="http://schemas.microsoft.com/office/powerpoint/2010/main" val="9201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AD6F6937-3B5A-4391-9F37-58A571B36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62AC3C-FEB4-4C6A-8CA6-D570CD009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F7D41-4213-4467-8DCE-F16EB3738B14}"/>
              </a:ext>
            </a:extLst>
          </p:cNvPr>
          <p:cNvSpPr>
            <a:spLocks noGrp="1"/>
          </p:cNvSpPr>
          <p:nvPr>
            <p:ph type="title"/>
          </p:nvPr>
        </p:nvSpPr>
        <p:spPr>
          <a:xfrm>
            <a:off x="643468" y="1059895"/>
            <a:ext cx="3093879" cy="4738211"/>
          </a:xfrm>
        </p:spPr>
        <p:txBody>
          <a:bodyPr anchor="t">
            <a:normAutofit/>
          </a:bodyPr>
          <a:lstStyle/>
          <a:p>
            <a:r>
              <a:rPr lang="en-US" sz="4400" dirty="0">
                <a:solidFill>
                  <a:srgbClr val="FFFFFF"/>
                </a:solidFill>
              </a:rPr>
              <a:t>What does this code return?</a:t>
            </a:r>
          </a:p>
        </p:txBody>
      </p:sp>
      <p:sp>
        <p:nvSpPr>
          <p:cNvPr id="3" name="Content Placeholder 2">
            <a:extLst>
              <a:ext uri="{FF2B5EF4-FFF2-40B4-BE49-F238E27FC236}">
                <a16:creationId xmlns:a16="http://schemas.microsoft.com/office/drawing/2014/main" id="{19A706CC-68CD-4886-9CEA-85B0295D9BF0}"/>
              </a:ext>
            </a:extLst>
          </p:cNvPr>
          <p:cNvSpPr>
            <a:spLocks noGrp="1"/>
          </p:cNvSpPr>
          <p:nvPr>
            <p:ph idx="1"/>
          </p:nvPr>
        </p:nvSpPr>
        <p:spPr>
          <a:xfrm>
            <a:off x="4541681" y="2665378"/>
            <a:ext cx="6245233" cy="3767327"/>
          </a:xfrm>
        </p:spPr>
        <p:txBody>
          <a:bodyPr anchor="ctr">
            <a:normAutofit/>
          </a:bodyPr>
          <a:lstStyle/>
          <a:p>
            <a:r>
              <a:rPr lang="en-US" sz="3600" dirty="0"/>
              <a:t>A) Integer</a:t>
            </a:r>
          </a:p>
          <a:p>
            <a:r>
              <a:rPr lang="en-US" sz="3600" dirty="0"/>
              <a:t>B) Float</a:t>
            </a:r>
          </a:p>
          <a:p>
            <a:r>
              <a:rPr lang="en-US" sz="3600" dirty="0"/>
              <a:t>C) String</a:t>
            </a:r>
          </a:p>
          <a:p>
            <a:r>
              <a:rPr lang="en-US" sz="3600" dirty="0"/>
              <a:t>D) Boolean</a:t>
            </a:r>
          </a:p>
          <a:p>
            <a:r>
              <a:rPr lang="en-US" sz="3600" dirty="0"/>
              <a:t>E) None</a:t>
            </a:r>
          </a:p>
        </p:txBody>
      </p:sp>
      <p:pic>
        <p:nvPicPr>
          <p:cNvPr id="10" name="Picture 2" descr="Image result for iclicker">
            <a:extLst>
              <a:ext uri="{FF2B5EF4-FFF2-40B4-BE49-F238E27FC236}">
                <a16:creationId xmlns:a16="http://schemas.microsoft.com/office/drawing/2014/main" id="{5E3A3D56-871A-4603-BD47-B9DC952BD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9DD6DB97-71F1-48C7-AA85-716E6CB2D96A}"/>
              </a:ext>
            </a:extLst>
          </p:cNvPr>
          <p:cNvSpPr/>
          <p:nvPr/>
        </p:nvSpPr>
        <p:spPr>
          <a:xfrm>
            <a:off x="4615639" y="4199417"/>
            <a:ext cx="3768601"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Content Placeholder 4">
            <a:extLst>
              <a:ext uri="{FF2B5EF4-FFF2-40B4-BE49-F238E27FC236}">
                <a16:creationId xmlns:a16="http://schemas.microsoft.com/office/drawing/2014/main" id="{93E42163-079A-40FF-9A6F-FD6A1EEF97F4}"/>
              </a:ext>
            </a:extLst>
          </p:cNvPr>
          <p:cNvSpPr txBox="1">
            <a:spLocks/>
          </p:cNvSpPr>
          <p:nvPr/>
        </p:nvSpPr>
        <p:spPr>
          <a:xfrm>
            <a:off x="4541681" y="1059895"/>
            <a:ext cx="6371844" cy="3767328"/>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b="1" dirty="0">
                <a:solidFill>
                  <a:srgbClr val="0000FF"/>
                </a:solidFill>
                <a:highlight>
                  <a:srgbClr val="FFFFFF"/>
                </a:highlight>
                <a:latin typeface="Courier New" panose="02070309020205020404" pitchFamily="49" charset="0"/>
              </a:rPr>
              <a:t>def</a:t>
            </a:r>
            <a:r>
              <a:rPr lang="en-US" dirty="0">
                <a:solidFill>
                  <a:srgbClr val="000000"/>
                </a:solidFill>
                <a:highlight>
                  <a:srgbClr val="FFFFFF"/>
                </a:highlight>
                <a:latin typeface="Courier New" panose="02070309020205020404" pitchFamily="49" charset="0"/>
              </a:rPr>
              <a:t> </a:t>
            </a:r>
            <a:r>
              <a:rPr lang="en-US" dirty="0" err="1">
                <a:solidFill>
                  <a:srgbClr val="FF00FF"/>
                </a:solidFill>
                <a:highlight>
                  <a:srgbClr val="FFFFFF"/>
                </a:highlight>
                <a:latin typeface="Courier New" panose="02070309020205020404" pitchFamily="49" charset="0"/>
              </a:rPr>
              <a:t>add_numbers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first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second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first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second</a:t>
            </a:r>
            <a:endParaRPr lang="en-US" dirty="0">
              <a:solidFill>
                <a:srgbClr val="000000"/>
              </a:solidFill>
              <a:highlight>
                <a:srgbClr val="FFFFFF"/>
              </a:highlight>
              <a:latin typeface="Courier New" panose="02070309020205020404" pitchFamily="49" charset="0"/>
            </a:endParaRPr>
          </a:p>
          <a:p>
            <a:r>
              <a:rPr lang="en-US" dirty="0">
                <a:solidFill>
                  <a:schemeClr val="tx1"/>
                </a:solidFill>
                <a:highlight>
                  <a:srgbClr val="FFFFFF"/>
                </a:highlight>
                <a:latin typeface="Courier New" panose="02070309020205020404" pitchFamily="49" charset="0"/>
              </a:rPr>
              <a:t>print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add_numbers</a:t>
            </a:r>
            <a:r>
              <a:rPr lang="en-US" b="1" dirty="0">
                <a:solidFill>
                  <a:srgbClr val="000080"/>
                </a:solidFill>
                <a:highlight>
                  <a:srgbClr val="FFFFFF"/>
                </a:highlight>
                <a:latin typeface="Courier New" panose="02070309020205020404" pitchFamily="49" charset="0"/>
              </a:rPr>
              <a:t>(</a:t>
            </a:r>
            <a:r>
              <a:rPr lang="en-US" dirty="0">
                <a:solidFill>
                  <a:srgbClr val="00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endParaRPr lang="en-US" dirty="0">
              <a:highlight>
                <a:srgbClr val="FFFFFF"/>
              </a:highlight>
            </a:endParaRPr>
          </a:p>
        </p:txBody>
      </p:sp>
    </p:spTree>
    <p:extLst>
      <p:ext uri="{BB962C8B-B14F-4D97-AF65-F5344CB8AC3E}">
        <p14:creationId xmlns:p14="http://schemas.microsoft.com/office/powerpoint/2010/main" val="195059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a:extLst>
              <a:ext uri="{FF2B5EF4-FFF2-40B4-BE49-F238E27FC236}">
                <a16:creationId xmlns:a16="http://schemas.microsoft.com/office/drawing/2014/main" id="{73B36B60-731F-409B-A240-BBF521AB746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2">
            <a:extLst>
              <a:ext uri="{FF2B5EF4-FFF2-40B4-BE49-F238E27FC236}">
                <a16:creationId xmlns:a16="http://schemas.microsoft.com/office/drawing/2014/main" id="{81EFFAD0-B33D-4DBF-A640-F9DFC456CF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74059" y="1694014"/>
            <a:ext cx="6257950" cy="46934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E9ABC49-2511-47C7-AB0F-7B16D8BB16FD}"/>
              </a:ext>
            </a:extLst>
          </p:cNvPr>
          <p:cNvSpPr>
            <a:spLocks noGrp="1"/>
          </p:cNvSpPr>
          <p:nvPr>
            <p:ph type="title"/>
          </p:nvPr>
        </p:nvSpPr>
        <p:spPr>
          <a:xfrm>
            <a:off x="603504" y="770468"/>
            <a:ext cx="3467051" cy="2103362"/>
          </a:xfrm>
        </p:spPr>
        <p:txBody>
          <a:bodyPr vert="horz" lIns="91440" tIns="45720" rIns="91440" bIns="45720" rtlCol="0" anchor="b">
            <a:normAutofit/>
          </a:bodyPr>
          <a:lstStyle/>
          <a:p>
            <a:pPr>
              <a:lnSpc>
                <a:spcPct val="80000"/>
              </a:lnSpc>
            </a:pPr>
            <a:r>
              <a:rPr lang="en-US" sz="6000" dirty="0">
                <a:solidFill>
                  <a:srgbClr val="FFFFFF"/>
                </a:solidFill>
              </a:rPr>
              <a:t>Function Metaphor</a:t>
            </a:r>
          </a:p>
        </p:txBody>
      </p:sp>
      <p:sp>
        <p:nvSpPr>
          <p:cNvPr id="4" name="Rectangle 3">
            <a:extLst>
              <a:ext uri="{FF2B5EF4-FFF2-40B4-BE49-F238E27FC236}">
                <a16:creationId xmlns:a16="http://schemas.microsoft.com/office/drawing/2014/main" id="{BB46235C-853C-4471-83E3-68E690E5EBE4}"/>
              </a:ext>
            </a:extLst>
          </p:cNvPr>
          <p:cNvSpPr/>
          <p:nvPr/>
        </p:nvSpPr>
        <p:spPr>
          <a:xfrm>
            <a:off x="4757543" y="405862"/>
            <a:ext cx="6942769" cy="1600438"/>
          </a:xfrm>
          <a:prstGeom prst="rect">
            <a:avLst/>
          </a:prstGeom>
        </p:spPr>
        <p:txBody>
          <a:bodyPr wrap="square">
            <a:spAutoFit/>
          </a:bodyPr>
          <a:lstStyle/>
          <a:p>
            <a:r>
              <a:rPr lang="en-US" sz="1400" b="1" dirty="0">
                <a:solidFill>
                  <a:srgbClr val="0000FF"/>
                </a:solidFill>
                <a:latin typeface="Courier New" panose="02070309020205020404" pitchFamily="49" charset="0"/>
              </a:rPr>
              <a:t>def</a:t>
            </a:r>
            <a:r>
              <a:rPr lang="en-US" sz="1400" dirty="0">
                <a:solidFill>
                  <a:srgbClr val="000000"/>
                </a:solidFill>
                <a:latin typeface="Courier New" panose="02070309020205020404" pitchFamily="49" charset="0"/>
              </a:rPr>
              <a:t> </a:t>
            </a:r>
            <a:r>
              <a:rPr lang="en-US" sz="1400" dirty="0" err="1">
                <a:solidFill>
                  <a:srgbClr val="FF00FF"/>
                </a:solidFill>
                <a:latin typeface="Courier New" panose="02070309020205020404" pitchFamily="49" charset="0"/>
              </a:rPr>
              <a:t>check_ingredients</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flour</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yeast, salt, sugar, water, oil</a:t>
            </a:r>
            <a:r>
              <a:rPr lang="en-US" sz="1400" b="1" dirty="0">
                <a:solidFill>
                  <a:srgbClr val="000080"/>
                </a:solidFill>
                <a:latin typeface="Courier New" panose="02070309020205020404" pitchFamily="49" charset="0"/>
              </a:rPr>
              <a:t>):</a:t>
            </a:r>
          </a:p>
          <a:p>
            <a:r>
              <a:rPr lang="en-US" sz="1400" b="1" dirty="0">
                <a:solidFill>
                  <a:srgbClr val="000080"/>
                </a:solidFill>
                <a:latin typeface="Courier New" panose="02070309020205020404" pitchFamily="49" charset="0"/>
              </a:rPr>
              <a:t>	if (</a:t>
            </a:r>
            <a:r>
              <a:rPr lang="en-US" sz="1400" dirty="0">
                <a:solidFill>
                  <a:srgbClr val="000000"/>
                </a:solidFill>
                <a:latin typeface="Courier New" panose="02070309020205020404" pitchFamily="49" charset="0"/>
              </a:rPr>
              <a:t>flour </a:t>
            </a:r>
            <a:r>
              <a:rPr lang="en-US" sz="1400" dirty="0">
                <a:solidFill>
                  <a:srgbClr val="000080"/>
                </a:solidFill>
                <a:latin typeface="Courier New" panose="02070309020205020404" pitchFamily="49" charset="0"/>
              </a:rPr>
              <a:t>+</a:t>
            </a:r>
            <a:r>
              <a:rPr lang="en-US" sz="1400" b="1" dirty="0">
                <a:solidFill>
                  <a:srgbClr val="000080"/>
                </a:solidFill>
                <a:latin typeface="Courier New" panose="02070309020205020404" pitchFamily="49" charset="0"/>
              </a:rPr>
              <a:t> </a:t>
            </a:r>
            <a:r>
              <a:rPr lang="en-US" sz="1400" dirty="0">
                <a:solidFill>
                  <a:srgbClr val="000000"/>
                </a:solidFill>
                <a:latin typeface="Courier New" panose="02070309020205020404" pitchFamily="49" charset="0"/>
              </a:rPr>
              <a:t>yeast + salt + sugar + water + oil &lt; 10):</a:t>
            </a:r>
          </a:p>
          <a:p>
            <a:r>
              <a:rPr lang="en-US" sz="1400" dirty="0">
                <a:solidFill>
                  <a:srgbClr val="000000"/>
                </a:solidFill>
                <a:latin typeface="Courier New" panose="02070309020205020404" pitchFamily="49" charset="0"/>
              </a:rPr>
              <a:t>		portion = 1</a:t>
            </a:r>
          </a:p>
          <a:p>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else</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		portion = 2</a:t>
            </a:r>
          </a:p>
          <a:p>
            <a:r>
              <a:rPr lang="en-US" sz="1400" dirty="0">
                <a:solidFill>
                  <a:srgbClr val="000000"/>
                </a:solidFill>
                <a:latin typeface="Courier New" panose="02070309020205020404" pitchFamily="49" charset="0"/>
              </a:rPr>
              <a:t>	print ("Ready to make plain bread for", portion)</a:t>
            </a:r>
          </a:p>
          <a:p>
            <a:endParaRPr lang="en-US" sz="1400" dirty="0">
              <a:solidFill>
                <a:srgbClr val="000000"/>
              </a:solidFill>
              <a:latin typeface="Courier New" panose="02070309020205020404" pitchFamily="49" charset="0"/>
            </a:endParaRPr>
          </a:p>
        </p:txBody>
      </p:sp>
      <p:cxnSp>
        <p:nvCxnSpPr>
          <p:cNvPr id="6" name="Straight Arrow Connector 5">
            <a:extLst>
              <a:ext uri="{FF2B5EF4-FFF2-40B4-BE49-F238E27FC236}">
                <a16:creationId xmlns:a16="http://schemas.microsoft.com/office/drawing/2014/main" id="{D63F3B23-BF90-42BF-8C34-F30EFC81303B}"/>
              </a:ext>
            </a:extLst>
          </p:cNvPr>
          <p:cNvCxnSpPr/>
          <p:nvPr/>
        </p:nvCxnSpPr>
        <p:spPr>
          <a:xfrm flipV="1">
            <a:off x="9063133" y="4639667"/>
            <a:ext cx="0" cy="14866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Rounded Corners 7">
            <a:extLst>
              <a:ext uri="{FF2B5EF4-FFF2-40B4-BE49-F238E27FC236}">
                <a16:creationId xmlns:a16="http://schemas.microsoft.com/office/drawing/2014/main" id="{E3860C42-FF35-49D8-8162-E310E7DD5205}"/>
              </a:ext>
            </a:extLst>
          </p:cNvPr>
          <p:cNvSpPr/>
          <p:nvPr/>
        </p:nvSpPr>
        <p:spPr>
          <a:xfrm>
            <a:off x="9091340" y="3379836"/>
            <a:ext cx="833536" cy="982824"/>
          </a:xfrm>
          <a:prstGeom prst="roundRect">
            <a:avLst>
              <a:gd name="adj" fmla="val 8458"/>
            </a:avLst>
          </a:prstGeom>
          <a:gradFill>
            <a:gsLst>
              <a:gs pos="0">
                <a:srgbClr val="DEECED"/>
              </a:gs>
              <a:gs pos="50000">
                <a:srgbClr val="D3ECF1"/>
              </a:gs>
              <a:gs pos="100000">
                <a:srgbClr val="AEDEDA"/>
              </a:gs>
            </a:gsLst>
          </a:gradFill>
          <a:ln>
            <a:solidFill>
              <a:schemeClr val="tx1">
                <a:lumMod val="50000"/>
                <a:lumOff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Agency FB" panose="020B0503020202020204" pitchFamily="34" charset="0"/>
              </a:rPr>
              <a:t>Ready to make plain bread for 1</a:t>
            </a:r>
          </a:p>
        </p:txBody>
      </p:sp>
      <p:sp>
        <p:nvSpPr>
          <p:cNvPr id="14" name="Rectangle 13">
            <a:extLst>
              <a:ext uri="{FF2B5EF4-FFF2-40B4-BE49-F238E27FC236}">
                <a16:creationId xmlns:a16="http://schemas.microsoft.com/office/drawing/2014/main" id="{5A021DC3-2E5B-46C6-BBD5-8E21572A2D33}"/>
              </a:ext>
            </a:extLst>
          </p:cNvPr>
          <p:cNvSpPr/>
          <p:nvPr/>
        </p:nvSpPr>
        <p:spPr>
          <a:xfrm>
            <a:off x="631371" y="3195170"/>
            <a:ext cx="3033156" cy="3000821"/>
          </a:xfrm>
          <a:prstGeom prst="rect">
            <a:avLst/>
          </a:prstGeom>
        </p:spPr>
        <p:txBody>
          <a:bodyPr wrap="square">
            <a:spAutoFit/>
          </a:bodyPr>
          <a:lstStyle/>
          <a:p>
            <a:pPr>
              <a:lnSpc>
                <a:spcPct val="150000"/>
              </a:lnSpc>
            </a:pPr>
            <a:r>
              <a:rPr lang="en-US" dirty="0">
                <a:solidFill>
                  <a:schemeClr val="bg1"/>
                </a:solidFill>
              </a:rPr>
              <a:t>Let’s make some bread!</a:t>
            </a:r>
          </a:p>
          <a:p>
            <a:pPr marL="285750" indent="-285750">
              <a:lnSpc>
                <a:spcPct val="150000"/>
              </a:lnSpc>
              <a:buFont typeface="Arial" panose="020B0604020202020204" pitchFamily="34" charset="0"/>
              <a:buChar char="•"/>
            </a:pPr>
            <a:r>
              <a:rPr lang="en-US" dirty="0">
                <a:solidFill>
                  <a:schemeClr val="bg1"/>
                </a:solidFill>
              </a:rPr>
              <a:t>Flour:  1 </a:t>
            </a:r>
            <a:r>
              <a:rPr lang="en-US" dirty="0" err="1">
                <a:solidFill>
                  <a:schemeClr val="bg1"/>
                </a:solidFill>
              </a:rPr>
              <a:t>lb</a:t>
            </a:r>
            <a:endParaRPr lang="en-US" dirty="0">
              <a:solidFill>
                <a:schemeClr val="bg1"/>
              </a:solidFill>
            </a:endParaRPr>
          </a:p>
          <a:p>
            <a:pPr marL="285750" indent="-285750">
              <a:lnSpc>
                <a:spcPct val="150000"/>
              </a:lnSpc>
              <a:buFont typeface="Arial" panose="020B0604020202020204" pitchFamily="34" charset="0"/>
              <a:buChar char="•"/>
            </a:pPr>
            <a:r>
              <a:rPr lang="en-US" dirty="0">
                <a:solidFill>
                  <a:schemeClr val="bg1"/>
                </a:solidFill>
              </a:rPr>
              <a:t>Yeast: 0.2 oz</a:t>
            </a:r>
          </a:p>
          <a:p>
            <a:pPr marL="285750" indent="-285750">
              <a:lnSpc>
                <a:spcPct val="150000"/>
              </a:lnSpc>
              <a:buFont typeface="Arial" panose="020B0604020202020204" pitchFamily="34" charset="0"/>
              <a:buChar char="•"/>
            </a:pPr>
            <a:r>
              <a:rPr lang="en-US" dirty="0">
                <a:solidFill>
                  <a:schemeClr val="bg1"/>
                </a:solidFill>
              </a:rPr>
              <a:t>Salt: 0.5 tsp</a:t>
            </a:r>
          </a:p>
          <a:p>
            <a:pPr marL="285750" indent="-285750">
              <a:lnSpc>
                <a:spcPct val="150000"/>
              </a:lnSpc>
              <a:buFont typeface="Arial" panose="020B0604020202020204" pitchFamily="34" charset="0"/>
              <a:buChar char="•"/>
            </a:pPr>
            <a:r>
              <a:rPr lang="en-US" dirty="0">
                <a:solidFill>
                  <a:schemeClr val="bg1"/>
                </a:solidFill>
              </a:rPr>
              <a:t>Sugar: 1 tsp</a:t>
            </a:r>
          </a:p>
          <a:p>
            <a:pPr marL="285750" indent="-285750">
              <a:lnSpc>
                <a:spcPct val="150000"/>
              </a:lnSpc>
              <a:buFont typeface="Arial" panose="020B0604020202020204" pitchFamily="34" charset="0"/>
              <a:buChar char="•"/>
            </a:pPr>
            <a:r>
              <a:rPr lang="en-US" dirty="0">
                <a:solidFill>
                  <a:schemeClr val="bg1"/>
                </a:solidFill>
              </a:rPr>
              <a:t>Water: 3 oz</a:t>
            </a:r>
          </a:p>
          <a:p>
            <a:pPr marL="285750" indent="-285750">
              <a:lnSpc>
                <a:spcPct val="150000"/>
              </a:lnSpc>
              <a:buFont typeface="Arial" panose="020B0604020202020204" pitchFamily="34" charset="0"/>
              <a:buChar char="•"/>
            </a:pPr>
            <a:r>
              <a:rPr lang="en-US" dirty="0">
                <a:solidFill>
                  <a:schemeClr val="bg1"/>
                </a:solidFill>
              </a:rPr>
              <a:t>Oil: 2 tbsp</a:t>
            </a:r>
          </a:p>
        </p:txBody>
      </p:sp>
      <p:grpSp>
        <p:nvGrpSpPr>
          <p:cNvPr id="10" name="Group 9">
            <a:extLst>
              <a:ext uri="{FF2B5EF4-FFF2-40B4-BE49-F238E27FC236}">
                <a16:creationId xmlns:a16="http://schemas.microsoft.com/office/drawing/2014/main" id="{0FA573D8-E930-4A5C-A36D-C4C5F0824ACF}"/>
              </a:ext>
            </a:extLst>
          </p:cNvPr>
          <p:cNvGrpSpPr/>
          <p:nvPr/>
        </p:nvGrpSpPr>
        <p:grpSpPr>
          <a:xfrm>
            <a:off x="4757543" y="6091802"/>
            <a:ext cx="6184167" cy="403123"/>
            <a:chOff x="4757543" y="6091802"/>
            <a:chExt cx="6184167" cy="403123"/>
          </a:xfrm>
        </p:grpSpPr>
        <p:sp>
          <p:nvSpPr>
            <p:cNvPr id="7" name="Rectangle: Rounded Corners 6">
              <a:extLst>
                <a:ext uri="{FF2B5EF4-FFF2-40B4-BE49-F238E27FC236}">
                  <a16:creationId xmlns:a16="http://schemas.microsoft.com/office/drawing/2014/main" id="{84EE2AE1-71C4-450E-B0D7-2289A32AAFEE}"/>
                </a:ext>
              </a:extLst>
            </p:cNvPr>
            <p:cNvSpPr/>
            <p:nvPr/>
          </p:nvSpPr>
          <p:spPr>
            <a:xfrm>
              <a:off x="4757543" y="6091802"/>
              <a:ext cx="6184167" cy="403123"/>
            </a:xfrm>
            <a:prstGeom prst="roundRect">
              <a:avLst/>
            </a:prstGeom>
            <a:gradFill>
              <a:gsLst>
                <a:gs pos="0">
                  <a:schemeClr val="bg1"/>
                </a:gs>
                <a:gs pos="50000">
                  <a:schemeClr val="bg1">
                    <a:lumMod val="95000"/>
                  </a:schemeClr>
                </a:gs>
                <a:gs pos="100000">
                  <a:schemeClr val="bg1">
                    <a:lumMod val="85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CEDD1BE9-0642-469A-81DE-097C1F644740}"/>
                </a:ext>
              </a:extLst>
            </p:cNvPr>
            <p:cNvSpPr/>
            <p:nvPr/>
          </p:nvSpPr>
          <p:spPr>
            <a:xfrm>
              <a:off x="4757543" y="6141438"/>
              <a:ext cx="6091732" cy="307777"/>
            </a:xfrm>
            <a:prstGeom prst="rect">
              <a:avLst/>
            </a:prstGeom>
          </p:spPr>
          <p:txBody>
            <a:bodyPr wrap="none">
              <a:spAutoFit/>
            </a:bodyPr>
            <a:lstStyle/>
            <a:p>
              <a:r>
                <a:rPr lang="en-US" sz="1400" dirty="0" err="1">
                  <a:solidFill>
                    <a:srgbClr val="000000"/>
                  </a:solidFill>
                  <a:latin typeface="Courier New" panose="02070309020205020404" pitchFamily="49" charset="0"/>
                </a:rPr>
                <a:t>check_ingredients</a:t>
              </a:r>
              <a:r>
                <a:rPr lang="en-US" sz="1400" b="1" dirty="0">
                  <a:solidFill>
                    <a:srgbClr val="000080"/>
                  </a:solidFill>
                  <a:latin typeface="Courier New" panose="02070309020205020404" pitchFamily="49" charset="0"/>
                </a:rPr>
                <a:t>(</a:t>
              </a:r>
              <a:r>
                <a:rPr lang="en-US" sz="1400" dirty="0">
                  <a:solidFill>
                    <a:srgbClr val="008000"/>
                  </a:solidFill>
                  <a:latin typeface="Courier New" panose="02070309020205020404" pitchFamily="49" charset="0"/>
                </a:rPr>
                <a:t>1lb</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008000"/>
                  </a:solidFill>
                  <a:latin typeface="Courier New" panose="02070309020205020404" pitchFamily="49" charset="0"/>
                </a:rPr>
                <a:t>0.2oz, 0.5tsp, 1tsp, 3oz, 2tbsp</a:t>
              </a:r>
              <a:r>
                <a:rPr lang="en-US" sz="1400" b="1" dirty="0">
                  <a:solidFill>
                    <a:srgbClr val="000080"/>
                  </a:solidFill>
                  <a:latin typeface="Courier New" panose="02070309020205020404" pitchFamily="49" charset="0"/>
                </a:rPr>
                <a:t>)</a:t>
              </a:r>
              <a:endParaRPr lang="en-US" sz="1400" dirty="0"/>
            </a:p>
          </p:txBody>
        </p:sp>
      </p:grpSp>
    </p:spTree>
    <p:extLst>
      <p:ext uri="{BB962C8B-B14F-4D97-AF65-F5344CB8AC3E}">
        <p14:creationId xmlns:p14="http://schemas.microsoft.com/office/powerpoint/2010/main" val="324243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B4AA8-97E3-4BF3-8C2E-197F23326090}"/>
              </a:ext>
            </a:extLst>
          </p:cNvPr>
          <p:cNvSpPr>
            <a:spLocks noGrp="1"/>
          </p:cNvSpPr>
          <p:nvPr>
            <p:ph type="title"/>
          </p:nvPr>
        </p:nvSpPr>
        <p:spPr/>
        <p:txBody>
          <a:bodyPr/>
          <a:lstStyle/>
          <a:p>
            <a:r>
              <a:rPr lang="en-US" dirty="0"/>
              <a:t>Ethics Activity</a:t>
            </a:r>
          </a:p>
        </p:txBody>
      </p:sp>
      <p:sp>
        <p:nvSpPr>
          <p:cNvPr id="3" name="Content Placeholder 2">
            <a:extLst>
              <a:ext uri="{FF2B5EF4-FFF2-40B4-BE49-F238E27FC236}">
                <a16:creationId xmlns:a16="http://schemas.microsoft.com/office/drawing/2014/main" id="{CF110096-6027-451D-BBA2-2D20EDCF44B7}"/>
              </a:ext>
            </a:extLst>
          </p:cNvPr>
          <p:cNvSpPr>
            <a:spLocks noGrp="1"/>
          </p:cNvSpPr>
          <p:nvPr>
            <p:ph idx="1"/>
          </p:nvPr>
        </p:nvSpPr>
        <p:spPr/>
        <p:txBody>
          <a:bodyPr/>
          <a:lstStyle/>
          <a:p>
            <a:pPr marL="274320" indent="-274320">
              <a:buFont typeface="Arial" panose="020B0604020202020204" pitchFamily="34" charset="0"/>
              <a:buChar char="•"/>
            </a:pPr>
            <a:r>
              <a:rPr lang="en-US" dirty="0"/>
              <a:t>Brief writing activity</a:t>
            </a:r>
          </a:p>
          <a:p>
            <a:pPr marL="274320" indent="-274320">
              <a:buFont typeface="Arial" panose="020B0604020202020204" pitchFamily="34" charset="0"/>
              <a:buChar char="•"/>
            </a:pPr>
            <a:endParaRPr lang="en-US" dirty="0"/>
          </a:p>
          <a:p>
            <a:pPr marL="274320" indent="-274320">
              <a:buFont typeface="Arial" panose="020B0604020202020204" pitchFamily="34" charset="0"/>
              <a:buChar char="•"/>
            </a:pPr>
            <a:r>
              <a:rPr lang="en-US" dirty="0"/>
              <a:t>Supports university's new Pathways Initiative</a:t>
            </a:r>
          </a:p>
          <a:p>
            <a:pPr marL="274320" indent="-274320">
              <a:buFont typeface="Arial" panose="020B0604020202020204" pitchFamily="34" charset="0"/>
              <a:buChar char="•"/>
            </a:pPr>
            <a:endParaRPr lang="en-US" dirty="0"/>
          </a:p>
          <a:p>
            <a:pPr marL="274320" indent="-274320">
              <a:buFont typeface="Arial" panose="020B0604020202020204" pitchFamily="34" charset="0"/>
              <a:buChar char="•"/>
            </a:pPr>
            <a:r>
              <a:rPr lang="en-US" dirty="0"/>
              <a:t>Broaden your thinking beyond just code to the societal implications</a:t>
            </a:r>
          </a:p>
        </p:txBody>
      </p:sp>
    </p:spTree>
    <p:extLst>
      <p:ext uri="{BB962C8B-B14F-4D97-AF65-F5344CB8AC3E}">
        <p14:creationId xmlns:p14="http://schemas.microsoft.com/office/powerpoint/2010/main" val="2282651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a:extLst>
              <a:ext uri="{FF2B5EF4-FFF2-40B4-BE49-F238E27FC236}">
                <a16:creationId xmlns:a16="http://schemas.microsoft.com/office/drawing/2014/main" id="{73B36B60-731F-409B-A240-BBF521AB746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Related image">
            <a:extLst>
              <a:ext uri="{FF2B5EF4-FFF2-40B4-BE49-F238E27FC236}">
                <a16:creationId xmlns:a16="http://schemas.microsoft.com/office/drawing/2014/main" id="{DDD8B2F4-5B53-4F8D-814A-65021398EC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272" b="12513"/>
          <a:stretch/>
        </p:blipFill>
        <p:spPr bwMode="auto">
          <a:xfrm>
            <a:off x="4978942" y="2139820"/>
            <a:ext cx="5664176" cy="38638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B46235C-853C-4471-83E3-68E690E5EBE4}"/>
              </a:ext>
            </a:extLst>
          </p:cNvPr>
          <p:cNvSpPr/>
          <p:nvPr/>
        </p:nvSpPr>
        <p:spPr>
          <a:xfrm>
            <a:off x="4757543" y="405862"/>
            <a:ext cx="7459349" cy="1815882"/>
          </a:xfrm>
          <a:prstGeom prst="rect">
            <a:avLst/>
          </a:prstGeom>
        </p:spPr>
        <p:txBody>
          <a:bodyPr wrap="square">
            <a:spAutoFit/>
          </a:bodyPr>
          <a:lstStyle/>
          <a:p>
            <a:r>
              <a:rPr lang="en-US" sz="1400" b="1" dirty="0">
                <a:solidFill>
                  <a:srgbClr val="0000FF"/>
                </a:solidFill>
                <a:latin typeface="Courier New" panose="02070309020205020404" pitchFamily="49" charset="0"/>
              </a:rPr>
              <a:t>def</a:t>
            </a:r>
            <a:r>
              <a:rPr lang="en-US" sz="1400" dirty="0">
                <a:solidFill>
                  <a:srgbClr val="000000"/>
                </a:solidFill>
                <a:latin typeface="Courier New" panose="02070309020205020404" pitchFamily="49" charset="0"/>
              </a:rPr>
              <a:t> </a:t>
            </a:r>
            <a:r>
              <a:rPr lang="en-US" sz="1400" dirty="0" err="1">
                <a:solidFill>
                  <a:srgbClr val="FF00FF"/>
                </a:solidFill>
                <a:latin typeface="Courier New" panose="02070309020205020404" pitchFamily="49" charset="0"/>
              </a:rPr>
              <a:t>check_ingredients</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flour</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yeast, salt, sugar, water, oil, seeds</a:t>
            </a:r>
            <a:r>
              <a:rPr lang="en-US" sz="1400" b="1" dirty="0">
                <a:solidFill>
                  <a:srgbClr val="000080"/>
                </a:solidFill>
                <a:latin typeface="Courier New" panose="02070309020205020404" pitchFamily="49" charset="0"/>
              </a:rPr>
              <a:t>):</a:t>
            </a:r>
          </a:p>
          <a:p>
            <a:r>
              <a:rPr lang="en-US" sz="1400" b="1" dirty="0">
                <a:solidFill>
                  <a:srgbClr val="000080"/>
                </a:solidFill>
                <a:latin typeface="Courier New" panose="02070309020205020404" pitchFamily="49" charset="0"/>
              </a:rPr>
              <a:t>	if (</a:t>
            </a:r>
            <a:r>
              <a:rPr lang="en-US" sz="1400" dirty="0">
                <a:solidFill>
                  <a:srgbClr val="000000"/>
                </a:solidFill>
                <a:latin typeface="Courier New" panose="02070309020205020404" pitchFamily="49" charset="0"/>
              </a:rPr>
              <a:t>flour </a:t>
            </a:r>
            <a:r>
              <a:rPr lang="en-US" sz="1400" dirty="0">
                <a:solidFill>
                  <a:srgbClr val="000080"/>
                </a:solidFill>
                <a:latin typeface="Courier New" panose="02070309020205020404" pitchFamily="49" charset="0"/>
              </a:rPr>
              <a:t>+</a:t>
            </a:r>
            <a:r>
              <a:rPr lang="en-US" sz="1400" b="1" dirty="0">
                <a:solidFill>
                  <a:srgbClr val="000080"/>
                </a:solidFill>
                <a:latin typeface="Courier New" panose="02070309020205020404" pitchFamily="49" charset="0"/>
              </a:rPr>
              <a:t> </a:t>
            </a:r>
            <a:r>
              <a:rPr lang="en-US" sz="1400" dirty="0">
                <a:solidFill>
                  <a:srgbClr val="000000"/>
                </a:solidFill>
                <a:latin typeface="Courier New" panose="02070309020205020404" pitchFamily="49" charset="0"/>
              </a:rPr>
              <a:t>yeast + salt + sugar + water + oil &lt; 10):</a:t>
            </a:r>
          </a:p>
          <a:p>
            <a:r>
              <a:rPr lang="en-US" sz="1400" dirty="0">
                <a:solidFill>
                  <a:srgbClr val="000000"/>
                </a:solidFill>
                <a:latin typeface="Courier New" panose="02070309020205020404" pitchFamily="49" charset="0"/>
              </a:rPr>
              <a:t>		portion = 1</a:t>
            </a:r>
          </a:p>
          <a:p>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else</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		portion = 2</a:t>
            </a:r>
          </a:p>
          <a:p>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if </a:t>
            </a:r>
            <a:r>
              <a:rPr lang="en-US" sz="1400" dirty="0">
                <a:solidFill>
                  <a:srgbClr val="000000"/>
                </a:solidFill>
                <a:latin typeface="Courier New" panose="02070309020205020404" pitchFamily="49" charset="0"/>
              </a:rPr>
              <a:t>seeds &gt; 0: type = "seeded"</a:t>
            </a:r>
          </a:p>
          <a:p>
            <a:r>
              <a:rPr lang="en-US" sz="1400" dirty="0">
                <a:solidFill>
                  <a:srgbClr val="000000"/>
                </a:solidFill>
                <a:latin typeface="Courier New" panose="02070309020205020404" pitchFamily="49" charset="0"/>
              </a:rPr>
              <a:t>	print ("Ready to make " + type + " bread for", portion)</a:t>
            </a:r>
          </a:p>
          <a:p>
            <a:endParaRPr lang="en-US" sz="1400" dirty="0">
              <a:solidFill>
                <a:srgbClr val="000000"/>
              </a:solidFill>
              <a:latin typeface="Courier New" panose="02070309020205020404" pitchFamily="49" charset="0"/>
            </a:endParaRPr>
          </a:p>
        </p:txBody>
      </p:sp>
      <p:cxnSp>
        <p:nvCxnSpPr>
          <p:cNvPr id="6" name="Straight Arrow Connector 5">
            <a:extLst>
              <a:ext uri="{FF2B5EF4-FFF2-40B4-BE49-F238E27FC236}">
                <a16:creationId xmlns:a16="http://schemas.microsoft.com/office/drawing/2014/main" id="{D63F3B23-BF90-42BF-8C34-F30EFC81303B}"/>
              </a:ext>
            </a:extLst>
          </p:cNvPr>
          <p:cNvCxnSpPr/>
          <p:nvPr/>
        </p:nvCxnSpPr>
        <p:spPr>
          <a:xfrm flipV="1">
            <a:off x="9063133" y="4639667"/>
            <a:ext cx="0" cy="14866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Rounded Corners 7">
            <a:extLst>
              <a:ext uri="{FF2B5EF4-FFF2-40B4-BE49-F238E27FC236}">
                <a16:creationId xmlns:a16="http://schemas.microsoft.com/office/drawing/2014/main" id="{E3860C42-FF35-49D8-8162-E310E7DD5205}"/>
              </a:ext>
            </a:extLst>
          </p:cNvPr>
          <p:cNvSpPr/>
          <p:nvPr/>
        </p:nvSpPr>
        <p:spPr>
          <a:xfrm>
            <a:off x="9091340" y="3373616"/>
            <a:ext cx="833536" cy="982824"/>
          </a:xfrm>
          <a:prstGeom prst="roundRect">
            <a:avLst>
              <a:gd name="adj" fmla="val 8458"/>
            </a:avLst>
          </a:prstGeom>
          <a:gradFill>
            <a:gsLst>
              <a:gs pos="0">
                <a:srgbClr val="DEECED"/>
              </a:gs>
              <a:gs pos="50000">
                <a:srgbClr val="D3ECF1"/>
              </a:gs>
              <a:gs pos="100000">
                <a:srgbClr val="AEDEDA"/>
              </a:gs>
            </a:gsLst>
          </a:gradFill>
          <a:ln>
            <a:solidFill>
              <a:schemeClr val="tx1">
                <a:lumMod val="50000"/>
                <a:lumOff val="50000"/>
              </a:schemeClr>
            </a:solidFill>
          </a:ln>
        </p:spPr>
        <p:style>
          <a:lnRef idx="1">
            <a:schemeClr val="accent2"/>
          </a:lnRef>
          <a:fillRef idx="2">
            <a:schemeClr val="accent2"/>
          </a:fillRef>
          <a:effectRef idx="1">
            <a:schemeClr val="accent2"/>
          </a:effectRef>
          <a:fontRef idx="minor">
            <a:schemeClr val="dk1"/>
          </a:fontRef>
        </p:style>
        <p:txBody>
          <a:bodyPr lIns="0" rIns="0" rtlCol="0" anchor="ctr"/>
          <a:lstStyle/>
          <a:p>
            <a:pPr algn="ctr"/>
            <a:r>
              <a:rPr lang="en-US" sz="1400" dirty="0">
                <a:latin typeface="Agency FB" panose="020B0503020202020204" pitchFamily="34" charset="0"/>
              </a:rPr>
              <a:t>Ready to make seeded bread for 2</a:t>
            </a:r>
          </a:p>
        </p:txBody>
      </p:sp>
      <p:grpSp>
        <p:nvGrpSpPr>
          <p:cNvPr id="15" name="Group 14">
            <a:extLst>
              <a:ext uri="{FF2B5EF4-FFF2-40B4-BE49-F238E27FC236}">
                <a16:creationId xmlns:a16="http://schemas.microsoft.com/office/drawing/2014/main" id="{92A8322E-1046-4DAA-99FA-D8BBB3D1B3AE}"/>
              </a:ext>
            </a:extLst>
          </p:cNvPr>
          <p:cNvGrpSpPr/>
          <p:nvPr/>
        </p:nvGrpSpPr>
        <p:grpSpPr>
          <a:xfrm>
            <a:off x="4757543" y="6093764"/>
            <a:ext cx="6950942" cy="403123"/>
            <a:chOff x="4757543" y="6093764"/>
            <a:chExt cx="6950942" cy="403123"/>
          </a:xfrm>
        </p:grpSpPr>
        <p:sp>
          <p:nvSpPr>
            <p:cNvPr id="7" name="Rectangle: Rounded Corners 6">
              <a:extLst>
                <a:ext uri="{FF2B5EF4-FFF2-40B4-BE49-F238E27FC236}">
                  <a16:creationId xmlns:a16="http://schemas.microsoft.com/office/drawing/2014/main" id="{84EE2AE1-71C4-450E-B0D7-2289A32AAFEE}"/>
                </a:ext>
              </a:extLst>
            </p:cNvPr>
            <p:cNvSpPr/>
            <p:nvPr/>
          </p:nvSpPr>
          <p:spPr>
            <a:xfrm>
              <a:off x="4757543" y="6093764"/>
              <a:ext cx="6706669" cy="403123"/>
            </a:xfrm>
            <a:prstGeom prst="roundRect">
              <a:avLst/>
            </a:prstGeom>
            <a:gradFill>
              <a:gsLst>
                <a:gs pos="0">
                  <a:schemeClr val="bg1"/>
                </a:gs>
                <a:gs pos="50000">
                  <a:schemeClr val="bg1">
                    <a:lumMod val="95000"/>
                  </a:schemeClr>
                </a:gs>
                <a:gs pos="100000">
                  <a:schemeClr val="bg1">
                    <a:lumMod val="85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CEDD1BE9-0642-469A-81DE-097C1F644740}"/>
                </a:ext>
              </a:extLst>
            </p:cNvPr>
            <p:cNvSpPr/>
            <p:nvPr/>
          </p:nvSpPr>
          <p:spPr>
            <a:xfrm>
              <a:off x="4757543" y="6141438"/>
              <a:ext cx="6950942" cy="307777"/>
            </a:xfrm>
            <a:prstGeom prst="rect">
              <a:avLst/>
            </a:prstGeom>
          </p:spPr>
          <p:txBody>
            <a:bodyPr wrap="none">
              <a:spAutoFit/>
            </a:bodyPr>
            <a:lstStyle/>
            <a:p>
              <a:r>
                <a:rPr lang="en-US" sz="1400" dirty="0" err="1">
                  <a:solidFill>
                    <a:srgbClr val="000000"/>
                  </a:solidFill>
                  <a:latin typeface="Courier New" panose="02070309020205020404" pitchFamily="49" charset="0"/>
                </a:rPr>
                <a:t>check_ingredients</a:t>
              </a:r>
              <a:r>
                <a:rPr lang="en-US" sz="1400" b="1" dirty="0">
                  <a:solidFill>
                    <a:srgbClr val="000080"/>
                  </a:solidFill>
                  <a:latin typeface="Courier New" panose="02070309020205020404" pitchFamily="49" charset="0"/>
                </a:rPr>
                <a:t>(</a:t>
              </a:r>
              <a:r>
                <a:rPr lang="en-US" sz="1400" dirty="0">
                  <a:solidFill>
                    <a:srgbClr val="008000"/>
                  </a:solidFill>
                  <a:latin typeface="Courier New" panose="02070309020205020404" pitchFamily="49" charset="0"/>
                </a:rPr>
                <a:t>2lb</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008000"/>
                  </a:solidFill>
                  <a:latin typeface="Courier New" panose="02070309020205020404" pitchFamily="49" charset="0"/>
                </a:rPr>
                <a:t>0.4oz, 1tsp, 2tsp, 6oz, 4tbsp, 1scoop</a:t>
              </a:r>
              <a:r>
                <a:rPr lang="en-US" sz="1400" b="1" dirty="0">
                  <a:solidFill>
                    <a:srgbClr val="000080"/>
                  </a:solidFill>
                  <a:latin typeface="Courier New" panose="02070309020205020404" pitchFamily="49" charset="0"/>
                </a:rPr>
                <a:t>)</a:t>
              </a:r>
              <a:endParaRPr lang="en-US" sz="1400" dirty="0"/>
            </a:p>
          </p:txBody>
        </p:sp>
      </p:grpSp>
      <p:sp>
        <p:nvSpPr>
          <p:cNvPr id="19" name="Title 1">
            <a:extLst>
              <a:ext uri="{FF2B5EF4-FFF2-40B4-BE49-F238E27FC236}">
                <a16:creationId xmlns:a16="http://schemas.microsoft.com/office/drawing/2014/main" id="{2FDC7C14-756A-42A9-A48F-169B1C24DCC2}"/>
              </a:ext>
            </a:extLst>
          </p:cNvPr>
          <p:cNvSpPr txBox="1">
            <a:spLocks/>
          </p:cNvSpPr>
          <p:nvPr/>
        </p:nvSpPr>
        <p:spPr>
          <a:xfrm>
            <a:off x="603504" y="770468"/>
            <a:ext cx="3467051" cy="210336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nSpc>
                <a:spcPct val="80000"/>
              </a:lnSpc>
            </a:pPr>
            <a:r>
              <a:rPr lang="en-US" sz="6000">
                <a:solidFill>
                  <a:srgbClr val="FFFFFF"/>
                </a:solidFill>
              </a:rPr>
              <a:t>Function Metaphor</a:t>
            </a:r>
            <a:endParaRPr lang="en-US" sz="6000" dirty="0">
              <a:solidFill>
                <a:srgbClr val="FFFFFF"/>
              </a:solidFill>
            </a:endParaRPr>
          </a:p>
        </p:txBody>
      </p:sp>
      <p:sp>
        <p:nvSpPr>
          <p:cNvPr id="20" name="Rectangle 19">
            <a:extLst>
              <a:ext uri="{FF2B5EF4-FFF2-40B4-BE49-F238E27FC236}">
                <a16:creationId xmlns:a16="http://schemas.microsoft.com/office/drawing/2014/main" id="{5EE9EEBC-61E0-428E-94D7-D217216A54D3}"/>
              </a:ext>
            </a:extLst>
          </p:cNvPr>
          <p:cNvSpPr/>
          <p:nvPr/>
        </p:nvSpPr>
        <p:spPr>
          <a:xfrm>
            <a:off x="631370" y="3195170"/>
            <a:ext cx="3279897" cy="3000821"/>
          </a:xfrm>
          <a:prstGeom prst="rect">
            <a:avLst/>
          </a:prstGeom>
        </p:spPr>
        <p:txBody>
          <a:bodyPr wrap="square">
            <a:spAutoFit/>
          </a:bodyPr>
          <a:lstStyle/>
          <a:p>
            <a:pPr>
              <a:lnSpc>
                <a:spcPct val="150000"/>
              </a:lnSpc>
            </a:pPr>
            <a:r>
              <a:rPr lang="en-US" dirty="0">
                <a:solidFill>
                  <a:schemeClr val="bg1"/>
                </a:solidFill>
              </a:rPr>
              <a:t>Let’s make some seeded bread!</a:t>
            </a:r>
          </a:p>
          <a:p>
            <a:pPr marL="285750" indent="-285750">
              <a:lnSpc>
                <a:spcPct val="150000"/>
              </a:lnSpc>
              <a:buFont typeface="Arial" panose="020B0604020202020204" pitchFamily="34" charset="0"/>
              <a:buChar char="•"/>
            </a:pPr>
            <a:r>
              <a:rPr lang="en-US" dirty="0">
                <a:solidFill>
                  <a:schemeClr val="bg1"/>
                </a:solidFill>
              </a:rPr>
              <a:t>Flour:  1 </a:t>
            </a:r>
            <a:r>
              <a:rPr lang="en-US" dirty="0" err="1">
                <a:solidFill>
                  <a:schemeClr val="bg1"/>
                </a:solidFill>
              </a:rPr>
              <a:t>lb</a:t>
            </a:r>
            <a:endParaRPr lang="en-US" dirty="0">
              <a:solidFill>
                <a:schemeClr val="bg1"/>
              </a:solidFill>
            </a:endParaRPr>
          </a:p>
          <a:p>
            <a:pPr marL="285750" indent="-285750">
              <a:lnSpc>
                <a:spcPct val="150000"/>
              </a:lnSpc>
              <a:buFont typeface="Arial" panose="020B0604020202020204" pitchFamily="34" charset="0"/>
              <a:buChar char="•"/>
            </a:pPr>
            <a:r>
              <a:rPr lang="en-US" dirty="0">
                <a:solidFill>
                  <a:schemeClr val="bg1"/>
                </a:solidFill>
              </a:rPr>
              <a:t>Yeast: 0.2 oz</a:t>
            </a:r>
          </a:p>
          <a:p>
            <a:pPr marL="285750" indent="-285750">
              <a:lnSpc>
                <a:spcPct val="150000"/>
              </a:lnSpc>
              <a:buFont typeface="Arial" panose="020B0604020202020204" pitchFamily="34" charset="0"/>
              <a:buChar char="•"/>
            </a:pPr>
            <a:r>
              <a:rPr lang="en-US" dirty="0">
                <a:solidFill>
                  <a:schemeClr val="bg1"/>
                </a:solidFill>
              </a:rPr>
              <a:t>Salt: 0.5 tsp</a:t>
            </a:r>
          </a:p>
          <a:p>
            <a:pPr marL="285750" indent="-285750">
              <a:lnSpc>
                <a:spcPct val="150000"/>
              </a:lnSpc>
              <a:buFont typeface="Arial" panose="020B0604020202020204" pitchFamily="34" charset="0"/>
              <a:buChar char="•"/>
            </a:pPr>
            <a:r>
              <a:rPr lang="en-US" dirty="0">
                <a:solidFill>
                  <a:schemeClr val="bg1"/>
                </a:solidFill>
              </a:rPr>
              <a:t>Sugar: 1 tsp</a:t>
            </a:r>
          </a:p>
          <a:p>
            <a:pPr marL="285750" indent="-285750">
              <a:lnSpc>
                <a:spcPct val="150000"/>
              </a:lnSpc>
              <a:buFont typeface="Arial" panose="020B0604020202020204" pitchFamily="34" charset="0"/>
              <a:buChar char="•"/>
            </a:pPr>
            <a:r>
              <a:rPr lang="en-US" dirty="0">
                <a:solidFill>
                  <a:schemeClr val="bg1"/>
                </a:solidFill>
              </a:rPr>
              <a:t>Water: 3 oz</a:t>
            </a:r>
          </a:p>
          <a:p>
            <a:pPr marL="285750" indent="-285750">
              <a:lnSpc>
                <a:spcPct val="150000"/>
              </a:lnSpc>
              <a:buFont typeface="Arial" panose="020B0604020202020204" pitchFamily="34" charset="0"/>
              <a:buChar char="•"/>
            </a:pPr>
            <a:r>
              <a:rPr lang="en-US" dirty="0">
                <a:solidFill>
                  <a:schemeClr val="bg1"/>
                </a:solidFill>
              </a:rPr>
              <a:t>Oil: 2 tbsp</a:t>
            </a:r>
          </a:p>
        </p:txBody>
      </p:sp>
    </p:spTree>
    <p:extLst>
      <p:ext uri="{BB962C8B-B14F-4D97-AF65-F5344CB8AC3E}">
        <p14:creationId xmlns:p14="http://schemas.microsoft.com/office/powerpoint/2010/main" val="372229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a:extLst>
              <a:ext uri="{FF2B5EF4-FFF2-40B4-BE49-F238E27FC236}">
                <a16:creationId xmlns:a16="http://schemas.microsoft.com/office/drawing/2014/main" id="{73B36B60-731F-409B-A240-BBF521AB746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Related image">
            <a:extLst>
              <a:ext uri="{FF2B5EF4-FFF2-40B4-BE49-F238E27FC236}">
                <a16:creationId xmlns:a16="http://schemas.microsoft.com/office/drawing/2014/main" id="{DDD8B2F4-5B53-4F8D-814A-65021398EC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272" b="12513"/>
          <a:stretch/>
        </p:blipFill>
        <p:spPr bwMode="auto">
          <a:xfrm>
            <a:off x="4978942" y="2139820"/>
            <a:ext cx="5664176" cy="38638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B46235C-853C-4471-83E3-68E690E5EBE4}"/>
              </a:ext>
            </a:extLst>
          </p:cNvPr>
          <p:cNvSpPr/>
          <p:nvPr/>
        </p:nvSpPr>
        <p:spPr>
          <a:xfrm>
            <a:off x="4757543" y="405862"/>
            <a:ext cx="7459349" cy="1815882"/>
          </a:xfrm>
          <a:prstGeom prst="rect">
            <a:avLst/>
          </a:prstGeom>
        </p:spPr>
        <p:txBody>
          <a:bodyPr wrap="square">
            <a:spAutoFit/>
          </a:bodyPr>
          <a:lstStyle/>
          <a:p>
            <a:r>
              <a:rPr lang="en-US" sz="1400" b="1" dirty="0">
                <a:solidFill>
                  <a:srgbClr val="0000FF"/>
                </a:solidFill>
                <a:latin typeface="Courier New" panose="02070309020205020404" pitchFamily="49" charset="0"/>
              </a:rPr>
              <a:t>def</a:t>
            </a:r>
            <a:r>
              <a:rPr lang="en-US" sz="1400" dirty="0">
                <a:solidFill>
                  <a:srgbClr val="000000"/>
                </a:solidFill>
                <a:latin typeface="Courier New" panose="02070309020205020404" pitchFamily="49" charset="0"/>
              </a:rPr>
              <a:t> </a:t>
            </a:r>
            <a:r>
              <a:rPr lang="en-US" sz="1400" dirty="0" err="1">
                <a:solidFill>
                  <a:srgbClr val="FF00FF"/>
                </a:solidFill>
                <a:latin typeface="Courier New" panose="02070309020205020404" pitchFamily="49" charset="0"/>
              </a:rPr>
              <a:t>make_bread</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flour</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yeast, salt, sugar, water, oil, seeds</a:t>
            </a:r>
            <a:r>
              <a:rPr lang="en-US" sz="1400" b="1" dirty="0">
                <a:solidFill>
                  <a:srgbClr val="000080"/>
                </a:solidFill>
                <a:latin typeface="Courier New" panose="02070309020205020404" pitchFamily="49" charset="0"/>
              </a:rPr>
              <a:t>):</a:t>
            </a:r>
          </a:p>
          <a:p>
            <a:r>
              <a:rPr lang="en-US" sz="1400" b="1" dirty="0">
                <a:solidFill>
                  <a:srgbClr val="000080"/>
                </a:solidFill>
                <a:latin typeface="Courier New" panose="02070309020205020404" pitchFamily="49" charset="0"/>
              </a:rPr>
              <a:t>	if (</a:t>
            </a:r>
            <a:r>
              <a:rPr lang="en-US" sz="1400" dirty="0">
                <a:solidFill>
                  <a:srgbClr val="000000"/>
                </a:solidFill>
                <a:latin typeface="Courier New" panose="02070309020205020404" pitchFamily="49" charset="0"/>
              </a:rPr>
              <a:t>flour </a:t>
            </a:r>
            <a:r>
              <a:rPr lang="en-US" sz="1400" dirty="0">
                <a:solidFill>
                  <a:srgbClr val="000080"/>
                </a:solidFill>
                <a:latin typeface="Courier New" panose="02070309020205020404" pitchFamily="49" charset="0"/>
              </a:rPr>
              <a:t>+</a:t>
            </a:r>
            <a:r>
              <a:rPr lang="en-US" sz="1400" b="1" dirty="0">
                <a:solidFill>
                  <a:srgbClr val="000080"/>
                </a:solidFill>
                <a:latin typeface="Courier New" panose="02070309020205020404" pitchFamily="49" charset="0"/>
              </a:rPr>
              <a:t> </a:t>
            </a:r>
            <a:r>
              <a:rPr lang="en-US" sz="1400" dirty="0">
                <a:solidFill>
                  <a:srgbClr val="000000"/>
                </a:solidFill>
                <a:latin typeface="Courier New" panose="02070309020205020404" pitchFamily="49" charset="0"/>
              </a:rPr>
              <a:t>yeast + salt + sugar + water + oil &lt; 10):</a:t>
            </a:r>
          </a:p>
          <a:p>
            <a:r>
              <a:rPr lang="en-US" sz="1400" dirty="0">
                <a:solidFill>
                  <a:srgbClr val="000000"/>
                </a:solidFill>
                <a:latin typeface="Courier New" panose="02070309020205020404" pitchFamily="49" charset="0"/>
              </a:rPr>
              <a:t>		portion = 1</a:t>
            </a:r>
          </a:p>
          <a:p>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else</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		portion = 2</a:t>
            </a:r>
          </a:p>
          <a:p>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if </a:t>
            </a:r>
            <a:r>
              <a:rPr lang="en-US" sz="1400" dirty="0">
                <a:solidFill>
                  <a:srgbClr val="000000"/>
                </a:solidFill>
                <a:latin typeface="Courier New" panose="02070309020205020404" pitchFamily="49" charset="0"/>
              </a:rPr>
              <a:t>seeds &gt; 0: type = "seeded"</a:t>
            </a:r>
          </a:p>
          <a:p>
            <a:r>
              <a:rPr lang="en-US" sz="1400" dirty="0">
                <a:solidFill>
                  <a:srgbClr val="000000"/>
                </a:solidFill>
                <a:latin typeface="Courier New" panose="02070309020205020404" pitchFamily="49" charset="0"/>
              </a:rPr>
              <a:t>	print ("Making " + type + " bread for", portion)</a:t>
            </a:r>
          </a:p>
          <a:p>
            <a:r>
              <a:rPr lang="en-US" sz="1400" dirty="0">
                <a:solidFill>
                  <a:srgbClr val="000000"/>
                </a:solidFill>
                <a:latin typeface="Courier New" panose="02070309020205020404" pitchFamily="49" charset="0"/>
              </a:rPr>
              <a:t>	return </a:t>
            </a:r>
            <a:r>
              <a:rPr lang="en-US" sz="1400" dirty="0" err="1">
                <a:solidFill>
                  <a:srgbClr val="000000"/>
                </a:solidFill>
                <a:latin typeface="Courier New" panose="02070309020205020404" pitchFamily="49" charset="0"/>
              </a:rPr>
              <a:t>mix_and_make_bread</a:t>
            </a:r>
            <a:r>
              <a:rPr lang="en-US" sz="1400" dirty="0">
                <a:solidFill>
                  <a:srgbClr val="000000"/>
                </a:solidFill>
                <a:latin typeface="Courier New" panose="02070309020205020404" pitchFamily="49" charset="0"/>
              </a:rPr>
              <a:t>()</a:t>
            </a:r>
          </a:p>
        </p:txBody>
      </p:sp>
      <p:cxnSp>
        <p:nvCxnSpPr>
          <p:cNvPr id="6" name="Straight Arrow Connector 5">
            <a:extLst>
              <a:ext uri="{FF2B5EF4-FFF2-40B4-BE49-F238E27FC236}">
                <a16:creationId xmlns:a16="http://schemas.microsoft.com/office/drawing/2014/main" id="{D63F3B23-BF90-42BF-8C34-F30EFC81303B}"/>
              </a:ext>
            </a:extLst>
          </p:cNvPr>
          <p:cNvCxnSpPr>
            <a:cxnSpLocks/>
          </p:cNvCxnSpPr>
          <p:nvPr/>
        </p:nvCxnSpPr>
        <p:spPr>
          <a:xfrm flipV="1">
            <a:off x="9943535" y="4677747"/>
            <a:ext cx="0" cy="1448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5" name="Group 14">
            <a:extLst>
              <a:ext uri="{FF2B5EF4-FFF2-40B4-BE49-F238E27FC236}">
                <a16:creationId xmlns:a16="http://schemas.microsoft.com/office/drawing/2014/main" id="{92A8322E-1046-4DAA-99FA-D8BBB3D1B3AE}"/>
              </a:ext>
            </a:extLst>
          </p:cNvPr>
          <p:cNvGrpSpPr/>
          <p:nvPr/>
        </p:nvGrpSpPr>
        <p:grpSpPr>
          <a:xfrm>
            <a:off x="4757543" y="6093764"/>
            <a:ext cx="5966441" cy="403123"/>
            <a:chOff x="4757543" y="6093764"/>
            <a:chExt cx="6706669" cy="403123"/>
          </a:xfrm>
        </p:grpSpPr>
        <p:sp>
          <p:nvSpPr>
            <p:cNvPr id="7" name="Rectangle: Rounded Corners 6">
              <a:extLst>
                <a:ext uri="{FF2B5EF4-FFF2-40B4-BE49-F238E27FC236}">
                  <a16:creationId xmlns:a16="http://schemas.microsoft.com/office/drawing/2014/main" id="{84EE2AE1-71C4-450E-B0D7-2289A32AAFEE}"/>
                </a:ext>
              </a:extLst>
            </p:cNvPr>
            <p:cNvSpPr/>
            <p:nvPr/>
          </p:nvSpPr>
          <p:spPr>
            <a:xfrm>
              <a:off x="4757543" y="6093764"/>
              <a:ext cx="6706669" cy="403123"/>
            </a:xfrm>
            <a:prstGeom prst="roundRect">
              <a:avLst/>
            </a:prstGeom>
            <a:gradFill>
              <a:gsLst>
                <a:gs pos="0">
                  <a:schemeClr val="bg1"/>
                </a:gs>
                <a:gs pos="50000">
                  <a:schemeClr val="bg1">
                    <a:lumMod val="95000"/>
                  </a:schemeClr>
                </a:gs>
                <a:gs pos="100000">
                  <a:schemeClr val="bg1">
                    <a:lumMod val="85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CEDD1BE9-0642-469A-81DE-097C1F644740}"/>
                </a:ext>
              </a:extLst>
            </p:cNvPr>
            <p:cNvSpPr/>
            <p:nvPr/>
          </p:nvSpPr>
          <p:spPr>
            <a:xfrm>
              <a:off x="4757543" y="6141438"/>
              <a:ext cx="5984331" cy="307777"/>
            </a:xfrm>
            <a:prstGeom prst="rect">
              <a:avLst/>
            </a:prstGeom>
          </p:spPr>
          <p:txBody>
            <a:bodyPr wrap="none">
              <a:spAutoFit/>
            </a:bodyPr>
            <a:lstStyle/>
            <a:p>
              <a:r>
                <a:rPr lang="en-US" sz="1400" dirty="0" err="1">
                  <a:solidFill>
                    <a:srgbClr val="000000"/>
                  </a:solidFill>
                  <a:latin typeface="Courier New" panose="02070309020205020404" pitchFamily="49" charset="0"/>
                </a:rPr>
                <a:t>make_bread</a:t>
              </a:r>
              <a:r>
                <a:rPr lang="en-US" sz="1400" b="1" dirty="0">
                  <a:solidFill>
                    <a:srgbClr val="000080"/>
                  </a:solidFill>
                  <a:latin typeface="Courier New" panose="02070309020205020404" pitchFamily="49" charset="0"/>
                </a:rPr>
                <a:t>(</a:t>
              </a:r>
              <a:r>
                <a:rPr lang="en-US" sz="1400" dirty="0">
                  <a:solidFill>
                    <a:srgbClr val="008000"/>
                  </a:solidFill>
                  <a:latin typeface="Courier New" panose="02070309020205020404" pitchFamily="49" charset="0"/>
                </a:rPr>
                <a:t>2lb</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008000"/>
                  </a:solidFill>
                  <a:latin typeface="Courier New" panose="02070309020205020404" pitchFamily="49" charset="0"/>
                </a:rPr>
                <a:t>0.4oz, 1tsp, 2tsp, 6oz, 4tbsp, 1scoop</a:t>
              </a:r>
              <a:r>
                <a:rPr lang="en-US" sz="1400" b="1" dirty="0">
                  <a:solidFill>
                    <a:srgbClr val="000080"/>
                  </a:solidFill>
                  <a:latin typeface="Courier New" panose="02070309020205020404" pitchFamily="49" charset="0"/>
                </a:rPr>
                <a:t>)</a:t>
              </a:r>
              <a:endParaRPr lang="en-US" sz="1400" dirty="0"/>
            </a:p>
          </p:txBody>
        </p:sp>
      </p:grpSp>
      <p:sp>
        <p:nvSpPr>
          <p:cNvPr id="19" name="Title 1">
            <a:extLst>
              <a:ext uri="{FF2B5EF4-FFF2-40B4-BE49-F238E27FC236}">
                <a16:creationId xmlns:a16="http://schemas.microsoft.com/office/drawing/2014/main" id="{2FDC7C14-756A-42A9-A48F-169B1C24DCC2}"/>
              </a:ext>
            </a:extLst>
          </p:cNvPr>
          <p:cNvSpPr txBox="1">
            <a:spLocks/>
          </p:cNvSpPr>
          <p:nvPr/>
        </p:nvSpPr>
        <p:spPr>
          <a:xfrm>
            <a:off x="603504" y="770468"/>
            <a:ext cx="3467051" cy="210336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nSpc>
                <a:spcPct val="80000"/>
              </a:lnSpc>
            </a:pPr>
            <a:r>
              <a:rPr lang="en-US" sz="6000">
                <a:solidFill>
                  <a:srgbClr val="FFFFFF"/>
                </a:solidFill>
              </a:rPr>
              <a:t>Function Metaphor</a:t>
            </a:r>
            <a:endParaRPr lang="en-US" sz="6000" dirty="0">
              <a:solidFill>
                <a:srgbClr val="FFFFFF"/>
              </a:solidFill>
            </a:endParaRPr>
          </a:p>
        </p:txBody>
      </p:sp>
      <p:sp>
        <p:nvSpPr>
          <p:cNvPr id="20" name="Rectangle 19">
            <a:extLst>
              <a:ext uri="{FF2B5EF4-FFF2-40B4-BE49-F238E27FC236}">
                <a16:creationId xmlns:a16="http://schemas.microsoft.com/office/drawing/2014/main" id="{5EE9EEBC-61E0-428E-94D7-D217216A54D3}"/>
              </a:ext>
            </a:extLst>
          </p:cNvPr>
          <p:cNvSpPr/>
          <p:nvPr/>
        </p:nvSpPr>
        <p:spPr>
          <a:xfrm>
            <a:off x="631370" y="3195170"/>
            <a:ext cx="3279897" cy="3000821"/>
          </a:xfrm>
          <a:prstGeom prst="rect">
            <a:avLst/>
          </a:prstGeom>
        </p:spPr>
        <p:txBody>
          <a:bodyPr wrap="square">
            <a:spAutoFit/>
          </a:bodyPr>
          <a:lstStyle/>
          <a:p>
            <a:pPr>
              <a:lnSpc>
                <a:spcPct val="150000"/>
              </a:lnSpc>
            </a:pPr>
            <a:r>
              <a:rPr lang="en-US" dirty="0">
                <a:solidFill>
                  <a:schemeClr val="bg1"/>
                </a:solidFill>
              </a:rPr>
              <a:t>Let’s make some seeded bread!</a:t>
            </a:r>
          </a:p>
          <a:p>
            <a:pPr marL="285750" indent="-285750">
              <a:lnSpc>
                <a:spcPct val="150000"/>
              </a:lnSpc>
              <a:buFont typeface="Arial" panose="020B0604020202020204" pitchFamily="34" charset="0"/>
              <a:buChar char="•"/>
            </a:pPr>
            <a:r>
              <a:rPr lang="en-US" dirty="0">
                <a:solidFill>
                  <a:schemeClr val="bg1"/>
                </a:solidFill>
              </a:rPr>
              <a:t>Flour:  1 </a:t>
            </a:r>
            <a:r>
              <a:rPr lang="en-US" dirty="0" err="1">
                <a:solidFill>
                  <a:schemeClr val="bg1"/>
                </a:solidFill>
              </a:rPr>
              <a:t>lb</a:t>
            </a:r>
            <a:endParaRPr lang="en-US" dirty="0">
              <a:solidFill>
                <a:schemeClr val="bg1"/>
              </a:solidFill>
            </a:endParaRPr>
          </a:p>
          <a:p>
            <a:pPr marL="285750" indent="-285750">
              <a:lnSpc>
                <a:spcPct val="150000"/>
              </a:lnSpc>
              <a:buFont typeface="Arial" panose="020B0604020202020204" pitchFamily="34" charset="0"/>
              <a:buChar char="•"/>
            </a:pPr>
            <a:r>
              <a:rPr lang="en-US" dirty="0">
                <a:solidFill>
                  <a:schemeClr val="bg1"/>
                </a:solidFill>
              </a:rPr>
              <a:t>Yeast: 0.2 oz</a:t>
            </a:r>
          </a:p>
          <a:p>
            <a:pPr marL="285750" indent="-285750">
              <a:lnSpc>
                <a:spcPct val="150000"/>
              </a:lnSpc>
              <a:buFont typeface="Arial" panose="020B0604020202020204" pitchFamily="34" charset="0"/>
              <a:buChar char="•"/>
            </a:pPr>
            <a:r>
              <a:rPr lang="en-US" dirty="0">
                <a:solidFill>
                  <a:schemeClr val="bg1"/>
                </a:solidFill>
              </a:rPr>
              <a:t>Salt: 0.5 tsp</a:t>
            </a:r>
          </a:p>
          <a:p>
            <a:pPr marL="285750" indent="-285750">
              <a:lnSpc>
                <a:spcPct val="150000"/>
              </a:lnSpc>
              <a:buFont typeface="Arial" panose="020B0604020202020204" pitchFamily="34" charset="0"/>
              <a:buChar char="•"/>
            </a:pPr>
            <a:r>
              <a:rPr lang="en-US" dirty="0">
                <a:solidFill>
                  <a:schemeClr val="bg1"/>
                </a:solidFill>
              </a:rPr>
              <a:t>Sugar: 1 tsp</a:t>
            </a:r>
          </a:p>
          <a:p>
            <a:pPr marL="285750" indent="-285750">
              <a:lnSpc>
                <a:spcPct val="150000"/>
              </a:lnSpc>
              <a:buFont typeface="Arial" panose="020B0604020202020204" pitchFamily="34" charset="0"/>
              <a:buChar char="•"/>
            </a:pPr>
            <a:r>
              <a:rPr lang="en-US" dirty="0">
                <a:solidFill>
                  <a:schemeClr val="bg1"/>
                </a:solidFill>
              </a:rPr>
              <a:t>Water: 3 oz</a:t>
            </a:r>
          </a:p>
          <a:p>
            <a:pPr marL="285750" indent="-285750">
              <a:lnSpc>
                <a:spcPct val="150000"/>
              </a:lnSpc>
              <a:buFont typeface="Arial" panose="020B0604020202020204" pitchFamily="34" charset="0"/>
              <a:buChar char="•"/>
            </a:pPr>
            <a:r>
              <a:rPr lang="en-US" dirty="0">
                <a:solidFill>
                  <a:schemeClr val="bg1"/>
                </a:solidFill>
              </a:rPr>
              <a:t>Oil: 2 tbsp</a:t>
            </a:r>
          </a:p>
        </p:txBody>
      </p:sp>
      <p:sp>
        <p:nvSpPr>
          <p:cNvPr id="14" name="Rectangle: Rounded Corners 13">
            <a:extLst>
              <a:ext uri="{FF2B5EF4-FFF2-40B4-BE49-F238E27FC236}">
                <a16:creationId xmlns:a16="http://schemas.microsoft.com/office/drawing/2014/main" id="{5CCF336A-8B57-4DD1-8600-C4E40A84A051}"/>
              </a:ext>
            </a:extLst>
          </p:cNvPr>
          <p:cNvSpPr/>
          <p:nvPr/>
        </p:nvSpPr>
        <p:spPr>
          <a:xfrm>
            <a:off x="9091340" y="3379836"/>
            <a:ext cx="833536" cy="982824"/>
          </a:xfrm>
          <a:prstGeom prst="roundRect">
            <a:avLst>
              <a:gd name="adj" fmla="val 8458"/>
            </a:avLst>
          </a:prstGeom>
          <a:gradFill>
            <a:gsLst>
              <a:gs pos="0">
                <a:srgbClr val="DEECED"/>
              </a:gs>
              <a:gs pos="50000">
                <a:srgbClr val="D3ECF1"/>
              </a:gs>
              <a:gs pos="100000">
                <a:srgbClr val="AEDEDA"/>
              </a:gs>
            </a:gsLst>
          </a:gradFill>
          <a:ln>
            <a:solidFill>
              <a:schemeClr val="tx1">
                <a:lumMod val="50000"/>
                <a:lumOff val="50000"/>
              </a:schemeClr>
            </a:solidFill>
          </a:ln>
        </p:spPr>
        <p:style>
          <a:lnRef idx="1">
            <a:schemeClr val="accent2"/>
          </a:lnRef>
          <a:fillRef idx="2">
            <a:schemeClr val="accent2"/>
          </a:fillRef>
          <a:effectRef idx="1">
            <a:schemeClr val="accent2"/>
          </a:effectRef>
          <a:fontRef idx="minor">
            <a:schemeClr val="dk1"/>
          </a:fontRef>
        </p:style>
        <p:txBody>
          <a:bodyPr lIns="45720" rIns="45720" rtlCol="0" anchor="ctr"/>
          <a:lstStyle/>
          <a:p>
            <a:pPr algn="ctr"/>
            <a:r>
              <a:rPr lang="en-US" sz="1400" dirty="0">
                <a:latin typeface="Agency FB" panose="020B0503020202020204" pitchFamily="34" charset="0"/>
              </a:rPr>
              <a:t>Making seeded bread for 2</a:t>
            </a:r>
          </a:p>
        </p:txBody>
      </p:sp>
    </p:spTree>
    <p:extLst>
      <p:ext uri="{BB962C8B-B14F-4D97-AF65-F5344CB8AC3E}">
        <p14:creationId xmlns:p14="http://schemas.microsoft.com/office/powerpoint/2010/main" val="241331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130" name="Rectangle 70">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5131" name="Rectangle 72">
            <a:extLst>
              <a:ext uri="{FF2B5EF4-FFF2-40B4-BE49-F238E27FC236}">
                <a16:creationId xmlns:a16="http://schemas.microsoft.com/office/drawing/2014/main" id="{F5586C31-848B-4D51-83B1-B9FD594E31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2536" y="0"/>
            <a:ext cx="673946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Image result for reminder">
            <a:extLst>
              <a:ext uri="{FF2B5EF4-FFF2-40B4-BE49-F238E27FC236}">
                <a16:creationId xmlns:a16="http://schemas.microsoft.com/office/drawing/2014/main" id="{E6E5DA1E-6DE7-4E12-8583-7841E1A53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0386" y="1159691"/>
            <a:ext cx="6192879" cy="464465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AAC2D9B-EC41-45BE-AD02-919F108E2C7D}"/>
              </a:ext>
            </a:extLst>
          </p:cNvPr>
          <p:cNvSpPr>
            <a:spLocks noGrp="1"/>
          </p:cNvSpPr>
          <p:nvPr>
            <p:ph type="title"/>
          </p:nvPr>
        </p:nvSpPr>
        <p:spPr>
          <a:xfrm>
            <a:off x="603504" y="770467"/>
            <a:ext cx="4205568" cy="2360293"/>
          </a:xfrm>
        </p:spPr>
        <p:txBody>
          <a:bodyPr vert="horz" lIns="91440" tIns="45720" rIns="91440" bIns="45720" rtlCol="0" anchor="b">
            <a:normAutofit/>
          </a:bodyPr>
          <a:lstStyle/>
          <a:p>
            <a:pPr>
              <a:lnSpc>
                <a:spcPct val="80000"/>
              </a:lnSpc>
            </a:pPr>
            <a:r>
              <a:rPr lang="en-US" sz="7200" dirty="0">
                <a:solidFill>
                  <a:srgbClr val="FFFFFF"/>
                </a:solidFill>
              </a:rPr>
              <a:t>Reminders</a:t>
            </a:r>
          </a:p>
        </p:txBody>
      </p:sp>
      <p:sp>
        <p:nvSpPr>
          <p:cNvPr id="3" name="Content Placeholder 2">
            <a:extLst>
              <a:ext uri="{FF2B5EF4-FFF2-40B4-BE49-F238E27FC236}">
                <a16:creationId xmlns:a16="http://schemas.microsoft.com/office/drawing/2014/main" id="{83BB14BB-76D3-4CC2-98FF-36E83DA208D2}"/>
              </a:ext>
            </a:extLst>
          </p:cNvPr>
          <p:cNvSpPr>
            <a:spLocks noGrp="1"/>
          </p:cNvSpPr>
          <p:nvPr>
            <p:ph idx="1"/>
          </p:nvPr>
        </p:nvSpPr>
        <p:spPr>
          <a:xfrm>
            <a:off x="667512" y="3492503"/>
            <a:ext cx="4141559" cy="2360293"/>
          </a:xfrm>
        </p:spPr>
        <p:txBody>
          <a:bodyPr vert="horz" lIns="91440" tIns="45720" rIns="91440" bIns="45720" rtlCol="0">
            <a:normAutofit/>
          </a:bodyPr>
          <a:lstStyle/>
          <a:p>
            <a:pPr marL="274320" indent="-274320">
              <a:buFont typeface="Arial" panose="020B0604020202020204" pitchFamily="34" charset="0"/>
              <a:buChar char="•"/>
            </a:pPr>
            <a:r>
              <a:rPr lang="en-US" sz="2800" dirty="0">
                <a:solidFill>
                  <a:srgbClr val="FFFFFF"/>
                </a:solidFill>
                <a:latin typeface="+mj-lt"/>
              </a:rPr>
              <a:t>Module 2 closes on Friday 2/9 at 11:59pm</a:t>
            </a:r>
          </a:p>
          <a:p>
            <a:pPr marL="274320" indent="-274320">
              <a:buFont typeface="Arial" panose="020B0604020202020204" pitchFamily="34" charset="0"/>
              <a:buChar char="•"/>
            </a:pPr>
            <a:r>
              <a:rPr lang="en-US" sz="2800" dirty="0">
                <a:solidFill>
                  <a:srgbClr val="FFFFFF"/>
                </a:solidFill>
                <a:latin typeface="+mj-lt"/>
              </a:rPr>
              <a:t>Ethics activity 1 opened on Tue 2/6 (due 2/16)</a:t>
            </a:r>
          </a:p>
        </p:txBody>
      </p:sp>
    </p:spTree>
    <p:extLst>
      <p:ext uri="{BB962C8B-B14F-4D97-AF65-F5344CB8AC3E}">
        <p14:creationId xmlns:p14="http://schemas.microsoft.com/office/powerpoint/2010/main" val="3300475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B5C3FE1E-0A7F-41BE-A568-1BF85E2E8D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BE621F43-2220-41E3-9FE5-D920DBD12D0A}"/>
              </a:ext>
            </a:extLst>
          </p:cNvPr>
          <p:cNvSpPr>
            <a:spLocks noGrp="1"/>
          </p:cNvSpPr>
          <p:nvPr>
            <p:ph idx="1"/>
          </p:nvPr>
        </p:nvSpPr>
        <p:spPr/>
        <p:txBody>
          <a:bodyPr/>
          <a:lstStyle/>
          <a:p>
            <a:endParaRPr lang="en-US"/>
          </a:p>
        </p:txBody>
      </p:sp>
      <p:sp>
        <p:nvSpPr>
          <p:cNvPr id="7" name="Title 6">
            <a:extLst>
              <a:ext uri="{FF2B5EF4-FFF2-40B4-BE49-F238E27FC236}">
                <a16:creationId xmlns:a16="http://schemas.microsoft.com/office/drawing/2014/main" id="{7D6D5657-FA66-4729-90D9-302734F27BF4}"/>
              </a:ext>
            </a:extLst>
          </p:cNvPr>
          <p:cNvSpPr>
            <a:spLocks noGrp="1"/>
          </p:cNvSpPr>
          <p:nvPr>
            <p:ph type="title"/>
          </p:nvPr>
        </p:nvSpPr>
        <p:spPr/>
        <p:txBody>
          <a:bodyPr/>
          <a:lstStyle/>
          <a:p>
            <a:endParaRPr lang="en-US"/>
          </a:p>
        </p:txBody>
      </p:sp>
      <p:pic>
        <p:nvPicPr>
          <p:cNvPr id="10" name="Picture 2" descr="Image result for programming lab">
            <a:extLst>
              <a:ext uri="{FF2B5EF4-FFF2-40B4-BE49-F238E27FC236}">
                <a16:creationId xmlns:a16="http://schemas.microsoft.com/office/drawing/2014/main" id="{B5F6F9A4-1742-4D86-ACE1-9BC0A957E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020183"/>
            <a:ext cx="6720840" cy="5544691"/>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73BB8E2D-440D-4053-BF14-8C699ADC4070}"/>
              </a:ext>
            </a:extLst>
          </p:cNvPr>
          <p:cNvSpPr txBox="1">
            <a:spLocks/>
          </p:cNvSpPr>
          <p:nvPr/>
        </p:nvSpPr>
        <p:spPr>
          <a:xfrm>
            <a:off x="7197213" y="499533"/>
            <a:ext cx="4345858"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800"/>
              <a:t>Lab Time</a:t>
            </a:r>
          </a:p>
        </p:txBody>
      </p:sp>
      <p:sp>
        <p:nvSpPr>
          <p:cNvPr id="12" name="Content Placeholder 2">
            <a:extLst>
              <a:ext uri="{FF2B5EF4-FFF2-40B4-BE49-F238E27FC236}">
                <a16:creationId xmlns:a16="http://schemas.microsoft.com/office/drawing/2014/main" id="{C1AF58FF-86A4-428C-843A-C29BD97032F4}"/>
              </a:ext>
            </a:extLst>
          </p:cNvPr>
          <p:cNvSpPr txBox="1">
            <a:spLocks/>
          </p:cNvSpPr>
          <p:nvPr/>
        </p:nvSpPr>
        <p:spPr>
          <a:xfrm>
            <a:off x="7197213" y="2011679"/>
            <a:ext cx="4345858" cy="4254649"/>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b="1"/>
              <a:t>Work on class assignments</a:t>
            </a:r>
            <a:endParaRPr lang="en-US"/>
          </a:p>
          <a:p>
            <a:pPr lvl="1">
              <a:buFont typeface="Arial" pitchFamily="34" charset="0"/>
              <a:buChar char="•"/>
            </a:pPr>
            <a:r>
              <a:rPr lang="en-US"/>
              <a:t>Finish as many problems as possible</a:t>
            </a:r>
          </a:p>
          <a:p>
            <a:pPr lvl="1">
              <a:buFont typeface="Arial" pitchFamily="34" charset="0"/>
              <a:buChar char="•"/>
            </a:pPr>
            <a:r>
              <a:rPr lang="en-US"/>
              <a:t>Use instructor and TA’s time for assistance</a:t>
            </a:r>
          </a:p>
          <a:p>
            <a:pPr lvl="1"/>
            <a:endParaRPr lang="en-US"/>
          </a:p>
          <a:p>
            <a:r>
              <a:rPr lang="en-US" b="1"/>
              <a:t>IF YOU PLAN TO LEAVE</a:t>
            </a:r>
          </a:p>
          <a:p>
            <a:pPr lvl="1">
              <a:buFont typeface="Arial" pitchFamily="34" charset="0"/>
              <a:buChar char="•"/>
            </a:pPr>
            <a:r>
              <a:rPr lang="en-US"/>
              <a:t>Make sure you inform me or the TAs</a:t>
            </a:r>
          </a:p>
          <a:p>
            <a:pPr lvl="1">
              <a:buFont typeface="Arial" pitchFamily="34" charset="0"/>
              <a:buChar char="•"/>
            </a:pPr>
            <a:r>
              <a:rPr lang="en-US"/>
              <a:t>Show us your work progress</a:t>
            </a:r>
            <a:endParaRPr lang="en-US" dirty="0"/>
          </a:p>
        </p:txBody>
      </p:sp>
    </p:spTree>
    <p:extLst>
      <p:ext uri="{BB962C8B-B14F-4D97-AF65-F5344CB8AC3E}">
        <p14:creationId xmlns:p14="http://schemas.microsoft.com/office/powerpoint/2010/main" val="448582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73B36B60-731F-409B-A240-BBF521AB746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584ADC-2CD6-417E-ABC4-EEB8BEB24AA8}"/>
              </a:ext>
            </a:extLst>
          </p:cNvPr>
          <p:cNvSpPr>
            <a:spLocks noGrp="1"/>
          </p:cNvSpPr>
          <p:nvPr>
            <p:ph type="title"/>
          </p:nvPr>
        </p:nvSpPr>
        <p:spPr>
          <a:xfrm>
            <a:off x="603504" y="770467"/>
            <a:ext cx="3467051" cy="2118648"/>
          </a:xfrm>
        </p:spPr>
        <p:txBody>
          <a:bodyPr vert="horz" lIns="91440" tIns="45720" rIns="91440" bIns="45720" rtlCol="0" anchor="b">
            <a:normAutofit/>
          </a:bodyPr>
          <a:lstStyle/>
          <a:p>
            <a:pPr>
              <a:lnSpc>
                <a:spcPct val="80000"/>
              </a:lnSpc>
            </a:pPr>
            <a:r>
              <a:rPr lang="en-US" sz="6000" spc="0" dirty="0">
                <a:solidFill>
                  <a:srgbClr val="FFFFFF"/>
                </a:solidFill>
              </a:rPr>
              <a:t>Ethical Dilemma</a:t>
            </a:r>
          </a:p>
        </p:txBody>
      </p:sp>
      <p:sp>
        <p:nvSpPr>
          <p:cNvPr id="3" name="Content Placeholder 2">
            <a:extLst>
              <a:ext uri="{FF2B5EF4-FFF2-40B4-BE49-F238E27FC236}">
                <a16:creationId xmlns:a16="http://schemas.microsoft.com/office/drawing/2014/main" id="{481593BC-5340-4157-80A6-FDC6B4089FB4}"/>
              </a:ext>
            </a:extLst>
          </p:cNvPr>
          <p:cNvSpPr>
            <a:spLocks noGrp="1"/>
          </p:cNvSpPr>
          <p:nvPr>
            <p:ph idx="1"/>
          </p:nvPr>
        </p:nvSpPr>
        <p:spPr>
          <a:xfrm>
            <a:off x="667513" y="3667328"/>
            <a:ext cx="3403042" cy="2633246"/>
          </a:xfrm>
        </p:spPr>
        <p:txBody>
          <a:bodyPr vert="horz" lIns="91440" tIns="45720" rIns="91440" bIns="45720" rtlCol="0">
            <a:normAutofit/>
          </a:bodyPr>
          <a:lstStyle/>
          <a:p>
            <a:pPr marL="0" indent="0">
              <a:buNone/>
            </a:pPr>
            <a:r>
              <a:rPr lang="en-US" sz="2200" dirty="0">
                <a:solidFill>
                  <a:srgbClr val="FFFFFF"/>
                </a:solidFill>
                <a:latin typeface="+mj-lt"/>
              </a:rPr>
              <a:t>No Right Answers!</a:t>
            </a:r>
          </a:p>
        </p:txBody>
      </p:sp>
      <p:pic>
        <p:nvPicPr>
          <p:cNvPr id="7" name="Picture 2" descr="Scales of justice by laobc">
            <a:extLst>
              <a:ext uri="{FF2B5EF4-FFF2-40B4-BE49-F238E27FC236}">
                <a16:creationId xmlns:a16="http://schemas.microsoft.com/office/drawing/2014/main" id="{105B5D96-B41F-4200-9691-58AA7408A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5516" y="1334729"/>
            <a:ext cx="4939024" cy="46283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C129C60-7848-4F07-A48A-59C85A02043C}"/>
              </a:ext>
            </a:extLst>
          </p:cNvPr>
          <p:cNvSpPr txBox="1"/>
          <p:nvPr/>
        </p:nvSpPr>
        <p:spPr>
          <a:xfrm>
            <a:off x="6248432" y="3692501"/>
            <a:ext cx="1020641" cy="646331"/>
          </a:xfrm>
          <a:prstGeom prst="rect">
            <a:avLst/>
          </a:prstGeom>
          <a:noFill/>
        </p:spPr>
        <p:txBody>
          <a:bodyPr wrap="square" rtlCol="0">
            <a:spAutoFit/>
          </a:bodyPr>
          <a:lstStyle/>
          <a:p>
            <a:pPr algn="ctr"/>
            <a:r>
              <a:rPr lang="en-US" b="1" dirty="0"/>
              <a:t>Bad Choice</a:t>
            </a:r>
          </a:p>
        </p:txBody>
      </p:sp>
      <p:sp>
        <p:nvSpPr>
          <p:cNvPr id="9" name="TextBox 8">
            <a:extLst>
              <a:ext uri="{FF2B5EF4-FFF2-40B4-BE49-F238E27FC236}">
                <a16:creationId xmlns:a16="http://schemas.microsoft.com/office/drawing/2014/main" id="{F50B6355-3ACD-4DBA-8FB9-F4CB412E8978}"/>
              </a:ext>
            </a:extLst>
          </p:cNvPr>
          <p:cNvSpPr txBox="1"/>
          <p:nvPr/>
        </p:nvSpPr>
        <p:spPr>
          <a:xfrm>
            <a:off x="9333885" y="3692501"/>
            <a:ext cx="1191443" cy="646331"/>
          </a:xfrm>
          <a:prstGeom prst="rect">
            <a:avLst/>
          </a:prstGeom>
          <a:noFill/>
        </p:spPr>
        <p:txBody>
          <a:bodyPr wrap="square" rtlCol="0">
            <a:spAutoFit/>
          </a:bodyPr>
          <a:lstStyle/>
          <a:p>
            <a:pPr algn="ctr"/>
            <a:r>
              <a:rPr lang="en-US" b="1" dirty="0"/>
              <a:t>Equally Bad Choice</a:t>
            </a:r>
          </a:p>
        </p:txBody>
      </p:sp>
    </p:spTree>
    <p:extLst>
      <p:ext uri="{BB962C8B-B14F-4D97-AF65-F5344CB8AC3E}">
        <p14:creationId xmlns:p14="http://schemas.microsoft.com/office/powerpoint/2010/main" val="218581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136">
            <a:extLst>
              <a:ext uri="{FF2B5EF4-FFF2-40B4-BE49-F238E27FC236}">
                <a16:creationId xmlns:a16="http://schemas.microsoft.com/office/drawing/2014/main" id="{AD6F6937-3B5A-4391-9F37-58A571B36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584ADC-2CD6-417E-ABC4-EEB8BEB24AA8}"/>
              </a:ext>
            </a:extLst>
          </p:cNvPr>
          <p:cNvSpPr>
            <a:spLocks noGrp="1"/>
          </p:cNvSpPr>
          <p:nvPr>
            <p:ph type="title"/>
          </p:nvPr>
        </p:nvSpPr>
        <p:spPr>
          <a:xfrm>
            <a:off x="631371" y="1059895"/>
            <a:ext cx="3105976" cy="3969305"/>
          </a:xfrm>
        </p:spPr>
        <p:txBody>
          <a:bodyPr vert="horz" lIns="91440" tIns="45720" rIns="91440" bIns="45720" rtlCol="0" anchor="ctr">
            <a:normAutofit/>
          </a:bodyPr>
          <a:lstStyle/>
          <a:p>
            <a:r>
              <a:rPr lang="en-US" sz="6000" spc="0" dirty="0">
                <a:solidFill>
                  <a:srgbClr val="FFFFFF"/>
                </a:solidFill>
              </a:rPr>
              <a:t>Ethics</a:t>
            </a:r>
          </a:p>
        </p:txBody>
      </p:sp>
      <p:sp>
        <p:nvSpPr>
          <p:cNvPr id="3" name="Content Placeholder 2">
            <a:extLst>
              <a:ext uri="{FF2B5EF4-FFF2-40B4-BE49-F238E27FC236}">
                <a16:creationId xmlns:a16="http://schemas.microsoft.com/office/drawing/2014/main" id="{481593BC-5340-4157-80A6-FDC6B4089FB4}"/>
              </a:ext>
            </a:extLst>
          </p:cNvPr>
          <p:cNvSpPr>
            <a:spLocks noGrp="1"/>
          </p:cNvSpPr>
          <p:nvPr>
            <p:ph idx="1"/>
          </p:nvPr>
        </p:nvSpPr>
        <p:spPr>
          <a:xfrm>
            <a:off x="4772891" y="1059896"/>
            <a:ext cx="6014023" cy="4738210"/>
          </a:xfrm>
        </p:spPr>
        <p:txBody>
          <a:bodyPr vert="horz" lIns="91440" tIns="45720" rIns="91440" bIns="45720" rtlCol="0" anchor="ctr">
            <a:normAutofit/>
          </a:bodyPr>
          <a:lstStyle/>
          <a:p>
            <a:pPr marL="457200" indent="-457200">
              <a:buFont typeface="Wingdings" panose="05000000000000000000" pitchFamily="2" charset="2"/>
              <a:buChar char="v"/>
            </a:pPr>
            <a:r>
              <a:rPr lang="en-US" dirty="0">
                <a:latin typeface="+mj-lt"/>
              </a:rPr>
              <a:t>Virtue</a:t>
            </a:r>
          </a:p>
          <a:p>
            <a:pPr marL="457200" indent="-457200">
              <a:buFont typeface="Wingdings" panose="05000000000000000000" pitchFamily="2" charset="2"/>
              <a:buChar char="v"/>
            </a:pPr>
            <a:r>
              <a:rPr lang="en-US" dirty="0">
                <a:latin typeface="+mj-lt"/>
              </a:rPr>
              <a:t>Duty</a:t>
            </a:r>
          </a:p>
          <a:p>
            <a:pPr marL="457200" indent="-457200">
              <a:buFont typeface="Wingdings" panose="05000000000000000000" pitchFamily="2" charset="2"/>
              <a:buChar char="v"/>
            </a:pPr>
            <a:r>
              <a:rPr lang="en-US" dirty="0">
                <a:latin typeface="+mj-lt"/>
              </a:rPr>
              <a:t>Consequentialism</a:t>
            </a:r>
          </a:p>
          <a:p>
            <a:pPr marL="457200" indent="-457200">
              <a:buFont typeface="Wingdings" panose="05000000000000000000" pitchFamily="2" charset="2"/>
              <a:buChar char="v"/>
            </a:pPr>
            <a:r>
              <a:rPr lang="en-US" dirty="0">
                <a:latin typeface="+mj-lt"/>
              </a:rPr>
              <a:t>Benevolence</a:t>
            </a:r>
          </a:p>
          <a:p>
            <a:pPr marL="457200" indent="-457200">
              <a:buFont typeface="Wingdings" panose="05000000000000000000" pitchFamily="2" charset="2"/>
              <a:buChar char="v"/>
            </a:pPr>
            <a:r>
              <a:rPr lang="en-US" dirty="0">
                <a:latin typeface="+mj-lt"/>
              </a:rPr>
              <a:t>Justice</a:t>
            </a:r>
          </a:p>
          <a:p>
            <a:pPr marL="457200" indent="-457200">
              <a:buFont typeface="Wingdings" panose="05000000000000000000" pitchFamily="2" charset="2"/>
              <a:buChar char="v"/>
            </a:pPr>
            <a:r>
              <a:rPr lang="en-US" dirty="0">
                <a:latin typeface="+mj-lt"/>
              </a:rPr>
              <a:t>Lawfulness</a:t>
            </a:r>
          </a:p>
          <a:p>
            <a:pPr marL="457200" indent="-457200">
              <a:buFont typeface="Wingdings" panose="05000000000000000000" pitchFamily="2" charset="2"/>
              <a:buChar char="v"/>
            </a:pPr>
            <a:r>
              <a:rPr lang="en-US" dirty="0">
                <a:latin typeface="+mj-lt"/>
              </a:rPr>
              <a:t>…</a:t>
            </a:r>
          </a:p>
        </p:txBody>
      </p:sp>
      <p:sp>
        <p:nvSpPr>
          <p:cNvPr id="4" name="Rectangle 3">
            <a:extLst>
              <a:ext uri="{FF2B5EF4-FFF2-40B4-BE49-F238E27FC236}">
                <a16:creationId xmlns:a16="http://schemas.microsoft.com/office/drawing/2014/main" id="{9335C286-7CD9-4B87-BAE0-7688C6BDE690}"/>
              </a:ext>
            </a:extLst>
          </p:cNvPr>
          <p:cNvSpPr/>
          <p:nvPr/>
        </p:nvSpPr>
        <p:spPr>
          <a:xfrm>
            <a:off x="631371" y="4040746"/>
            <a:ext cx="3033156" cy="646331"/>
          </a:xfrm>
          <a:prstGeom prst="rect">
            <a:avLst/>
          </a:prstGeom>
        </p:spPr>
        <p:txBody>
          <a:bodyPr wrap="square">
            <a:spAutoFit/>
          </a:bodyPr>
          <a:lstStyle/>
          <a:p>
            <a:r>
              <a:rPr lang="en-US" dirty="0">
                <a:solidFill>
                  <a:schemeClr val="bg1"/>
                </a:solidFill>
              </a:rPr>
              <a:t>Guidelines and Theories to help guide you</a:t>
            </a:r>
          </a:p>
        </p:txBody>
      </p:sp>
    </p:spTree>
    <p:extLst>
      <p:ext uri="{BB962C8B-B14F-4D97-AF65-F5344CB8AC3E}">
        <p14:creationId xmlns:p14="http://schemas.microsoft.com/office/powerpoint/2010/main" val="125921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65A7-7268-4605-A2AA-F6099E5510BB}"/>
              </a:ext>
            </a:extLst>
          </p:cNvPr>
          <p:cNvSpPr>
            <a:spLocks noGrp="1"/>
          </p:cNvSpPr>
          <p:nvPr>
            <p:ph type="title"/>
          </p:nvPr>
        </p:nvSpPr>
        <p:spPr/>
        <p:txBody>
          <a:bodyPr/>
          <a:lstStyle/>
          <a:p>
            <a:r>
              <a:rPr lang="en-US" dirty="0"/>
              <a:t>Rubric</a:t>
            </a:r>
          </a:p>
        </p:txBody>
      </p:sp>
      <p:graphicFrame>
        <p:nvGraphicFramePr>
          <p:cNvPr id="4" name="Content Placeholder 3">
            <a:extLst>
              <a:ext uri="{FF2B5EF4-FFF2-40B4-BE49-F238E27FC236}">
                <a16:creationId xmlns:a16="http://schemas.microsoft.com/office/drawing/2014/main" id="{F5262065-2588-414F-893C-E0D0F836F71D}"/>
              </a:ext>
            </a:extLst>
          </p:cNvPr>
          <p:cNvGraphicFramePr>
            <a:graphicFrameLocks noGrp="1"/>
          </p:cNvGraphicFramePr>
          <p:nvPr>
            <p:ph idx="1"/>
            <p:extLst>
              <p:ext uri="{D42A27DB-BD31-4B8C-83A1-F6EECF244321}">
                <p14:modId xmlns:p14="http://schemas.microsoft.com/office/powerpoint/2010/main" val="3551406418"/>
              </p:ext>
            </p:extLst>
          </p:nvPr>
        </p:nvGraphicFramePr>
        <p:xfrm>
          <a:off x="580333" y="2483495"/>
          <a:ext cx="6981232" cy="3108960"/>
        </p:xfrm>
        <a:graphic>
          <a:graphicData uri="http://schemas.openxmlformats.org/drawingml/2006/table">
            <a:tbl>
              <a:tblPr firstRow="1" bandRow="1">
                <a:tableStyleId>{793D81CF-94F2-401A-BA57-92F5A7B2D0C5}</a:tableStyleId>
              </a:tblPr>
              <a:tblGrid>
                <a:gridCol w="6981232">
                  <a:extLst>
                    <a:ext uri="{9D8B030D-6E8A-4147-A177-3AD203B41FA5}">
                      <a16:colId xmlns:a16="http://schemas.microsoft.com/office/drawing/2014/main" val="2990388188"/>
                    </a:ext>
                  </a:extLst>
                </a:gridCol>
              </a:tblGrid>
              <a:tr h="370840">
                <a:tc>
                  <a:txBody>
                    <a:bodyPr/>
                    <a:lstStyle/>
                    <a:p>
                      <a:r>
                        <a:rPr lang="en-US" sz="2800" dirty="0"/>
                        <a:t>Criteria</a:t>
                      </a:r>
                    </a:p>
                  </a:txBody>
                  <a:tcPr/>
                </a:tc>
                <a:extLst>
                  <a:ext uri="{0D108BD9-81ED-4DB2-BD59-A6C34878D82A}">
                    <a16:rowId xmlns:a16="http://schemas.microsoft.com/office/drawing/2014/main" val="3922382525"/>
                  </a:ext>
                </a:extLst>
              </a:tr>
              <a:tr h="370840">
                <a:tc>
                  <a:txBody>
                    <a:bodyPr/>
                    <a:lstStyle/>
                    <a:p>
                      <a:r>
                        <a:rPr lang="en-US" sz="2800" dirty="0"/>
                        <a:t>Summarize the situation</a:t>
                      </a:r>
                    </a:p>
                  </a:txBody>
                  <a:tcPr/>
                </a:tc>
                <a:extLst>
                  <a:ext uri="{0D108BD9-81ED-4DB2-BD59-A6C34878D82A}">
                    <a16:rowId xmlns:a16="http://schemas.microsoft.com/office/drawing/2014/main" val="3149893676"/>
                  </a:ext>
                </a:extLst>
              </a:tr>
              <a:tr h="370840">
                <a:tc>
                  <a:txBody>
                    <a:bodyPr/>
                    <a:lstStyle/>
                    <a:p>
                      <a:r>
                        <a:rPr lang="en-US" sz="2800" dirty="0"/>
                        <a:t>Take a clear stance</a:t>
                      </a:r>
                    </a:p>
                  </a:txBody>
                  <a:tcPr/>
                </a:tc>
                <a:extLst>
                  <a:ext uri="{0D108BD9-81ED-4DB2-BD59-A6C34878D82A}">
                    <a16:rowId xmlns:a16="http://schemas.microsoft.com/office/drawing/2014/main" val="1781360257"/>
                  </a:ext>
                </a:extLst>
              </a:tr>
              <a:tr h="370840">
                <a:tc>
                  <a:txBody>
                    <a:bodyPr/>
                    <a:lstStyle/>
                    <a:p>
                      <a:r>
                        <a:rPr lang="en-US" sz="2800" dirty="0"/>
                        <a:t>Write a coherent argument</a:t>
                      </a:r>
                    </a:p>
                  </a:txBody>
                  <a:tcPr/>
                </a:tc>
                <a:extLst>
                  <a:ext uri="{0D108BD9-81ED-4DB2-BD59-A6C34878D82A}">
                    <a16:rowId xmlns:a16="http://schemas.microsoft.com/office/drawing/2014/main" val="3390592702"/>
                  </a:ext>
                </a:extLst>
              </a:tr>
              <a:tr h="370840">
                <a:tc>
                  <a:txBody>
                    <a:bodyPr/>
                    <a:lstStyle/>
                    <a:p>
                      <a:r>
                        <a:rPr lang="en-US" sz="2800" dirty="0"/>
                        <a:t>Reference an ethical theory or guideline</a:t>
                      </a:r>
                    </a:p>
                  </a:txBody>
                  <a:tcPr/>
                </a:tc>
                <a:extLst>
                  <a:ext uri="{0D108BD9-81ED-4DB2-BD59-A6C34878D82A}">
                    <a16:rowId xmlns:a16="http://schemas.microsoft.com/office/drawing/2014/main" val="3062756913"/>
                  </a:ext>
                </a:extLst>
              </a:tr>
              <a:tr h="370840">
                <a:tc>
                  <a:txBody>
                    <a:bodyPr/>
                    <a:lstStyle/>
                    <a:p>
                      <a:r>
                        <a:rPr lang="en-US" sz="2800" dirty="0"/>
                        <a:t>Use proper spelling, grammar, and punctuation</a:t>
                      </a:r>
                    </a:p>
                  </a:txBody>
                  <a:tcPr/>
                </a:tc>
                <a:extLst>
                  <a:ext uri="{0D108BD9-81ED-4DB2-BD59-A6C34878D82A}">
                    <a16:rowId xmlns:a16="http://schemas.microsoft.com/office/drawing/2014/main" val="460645965"/>
                  </a:ext>
                </a:extLst>
              </a:tr>
            </a:tbl>
          </a:graphicData>
        </a:graphic>
      </p:graphicFrame>
      <p:graphicFrame>
        <p:nvGraphicFramePr>
          <p:cNvPr id="5" name="Content Placeholder 3">
            <a:extLst>
              <a:ext uri="{FF2B5EF4-FFF2-40B4-BE49-F238E27FC236}">
                <a16:creationId xmlns:a16="http://schemas.microsoft.com/office/drawing/2014/main" id="{1843E246-2ADF-406E-8A55-F45BA4E571CF}"/>
              </a:ext>
            </a:extLst>
          </p:cNvPr>
          <p:cNvGraphicFramePr>
            <a:graphicFrameLocks/>
          </p:cNvGraphicFramePr>
          <p:nvPr>
            <p:extLst>
              <p:ext uri="{D42A27DB-BD31-4B8C-83A1-F6EECF244321}">
                <p14:modId xmlns:p14="http://schemas.microsoft.com/office/powerpoint/2010/main" val="3393996468"/>
              </p:ext>
            </p:extLst>
          </p:nvPr>
        </p:nvGraphicFramePr>
        <p:xfrm>
          <a:off x="8310303" y="2483495"/>
          <a:ext cx="3413760" cy="2590800"/>
        </p:xfrm>
        <a:graphic>
          <a:graphicData uri="http://schemas.openxmlformats.org/drawingml/2006/table">
            <a:tbl>
              <a:tblPr firstRow="1" bandRow="1">
                <a:tableStyleId>{793D81CF-94F2-401A-BA57-92F5A7B2D0C5}</a:tableStyleId>
              </a:tblPr>
              <a:tblGrid>
                <a:gridCol w="2113280">
                  <a:extLst>
                    <a:ext uri="{9D8B030D-6E8A-4147-A177-3AD203B41FA5}">
                      <a16:colId xmlns:a16="http://schemas.microsoft.com/office/drawing/2014/main" val="2990388188"/>
                    </a:ext>
                  </a:extLst>
                </a:gridCol>
                <a:gridCol w="1300480">
                  <a:extLst>
                    <a:ext uri="{9D8B030D-6E8A-4147-A177-3AD203B41FA5}">
                      <a16:colId xmlns:a16="http://schemas.microsoft.com/office/drawing/2014/main" val="1809057872"/>
                    </a:ext>
                  </a:extLst>
                </a:gridCol>
              </a:tblGrid>
              <a:tr h="370840">
                <a:tc>
                  <a:txBody>
                    <a:bodyPr/>
                    <a:lstStyle/>
                    <a:p>
                      <a:r>
                        <a:rPr lang="en-US" sz="2800" dirty="0"/>
                        <a:t>Levels</a:t>
                      </a:r>
                    </a:p>
                  </a:txBody>
                  <a:tcPr/>
                </a:tc>
                <a:tc>
                  <a:txBody>
                    <a:bodyPr/>
                    <a:lstStyle/>
                    <a:p>
                      <a:r>
                        <a:rPr lang="en-US" sz="2800" dirty="0"/>
                        <a:t>Points</a:t>
                      </a:r>
                    </a:p>
                  </a:txBody>
                  <a:tcPr/>
                </a:tc>
                <a:extLst>
                  <a:ext uri="{0D108BD9-81ED-4DB2-BD59-A6C34878D82A}">
                    <a16:rowId xmlns:a16="http://schemas.microsoft.com/office/drawing/2014/main" val="3922382525"/>
                  </a:ext>
                </a:extLst>
              </a:tr>
              <a:tr h="370840">
                <a:tc>
                  <a:txBody>
                    <a:bodyPr/>
                    <a:lstStyle/>
                    <a:p>
                      <a:r>
                        <a:rPr lang="en-US" sz="2800" dirty="0"/>
                        <a:t>Full Marks</a:t>
                      </a:r>
                    </a:p>
                  </a:txBody>
                  <a:tcPr/>
                </a:tc>
                <a:tc>
                  <a:txBody>
                    <a:bodyPr/>
                    <a:lstStyle/>
                    <a:p>
                      <a:pPr algn="r"/>
                      <a:r>
                        <a:rPr lang="en-US" sz="2800" dirty="0"/>
                        <a:t>1</a:t>
                      </a:r>
                    </a:p>
                  </a:txBody>
                  <a:tcPr/>
                </a:tc>
                <a:extLst>
                  <a:ext uri="{0D108BD9-81ED-4DB2-BD59-A6C34878D82A}">
                    <a16:rowId xmlns:a16="http://schemas.microsoft.com/office/drawing/2014/main" val="3149893676"/>
                  </a:ext>
                </a:extLst>
              </a:tr>
              <a:tr h="370840">
                <a:tc>
                  <a:txBody>
                    <a:bodyPr/>
                    <a:lstStyle/>
                    <a:p>
                      <a:r>
                        <a:rPr lang="en-US" sz="2800" dirty="0"/>
                        <a:t>Adequate</a:t>
                      </a:r>
                    </a:p>
                  </a:txBody>
                  <a:tcPr/>
                </a:tc>
                <a:tc>
                  <a:txBody>
                    <a:bodyPr/>
                    <a:lstStyle/>
                    <a:p>
                      <a:pPr algn="r"/>
                      <a:r>
                        <a:rPr lang="en-US" sz="2800" dirty="0"/>
                        <a:t>.85</a:t>
                      </a:r>
                    </a:p>
                  </a:txBody>
                  <a:tcPr/>
                </a:tc>
                <a:extLst>
                  <a:ext uri="{0D108BD9-81ED-4DB2-BD59-A6C34878D82A}">
                    <a16:rowId xmlns:a16="http://schemas.microsoft.com/office/drawing/2014/main" val="1781360257"/>
                  </a:ext>
                </a:extLst>
              </a:tr>
              <a:tr h="370840">
                <a:tc>
                  <a:txBody>
                    <a:bodyPr/>
                    <a:lstStyle/>
                    <a:p>
                      <a:r>
                        <a:rPr lang="en-US" sz="2800" dirty="0"/>
                        <a:t>Inadequate</a:t>
                      </a:r>
                    </a:p>
                  </a:txBody>
                  <a:tcPr/>
                </a:tc>
                <a:tc>
                  <a:txBody>
                    <a:bodyPr/>
                    <a:lstStyle/>
                    <a:p>
                      <a:pPr algn="r"/>
                      <a:r>
                        <a:rPr lang="en-US" sz="2800" dirty="0"/>
                        <a:t>.7</a:t>
                      </a:r>
                    </a:p>
                  </a:txBody>
                  <a:tcPr/>
                </a:tc>
                <a:extLst>
                  <a:ext uri="{0D108BD9-81ED-4DB2-BD59-A6C34878D82A}">
                    <a16:rowId xmlns:a16="http://schemas.microsoft.com/office/drawing/2014/main" val="3390592702"/>
                  </a:ext>
                </a:extLst>
              </a:tr>
              <a:tr h="370840">
                <a:tc>
                  <a:txBody>
                    <a:bodyPr/>
                    <a:lstStyle/>
                    <a:p>
                      <a:r>
                        <a:rPr lang="en-US" sz="2800" dirty="0"/>
                        <a:t>Missing</a:t>
                      </a:r>
                    </a:p>
                  </a:txBody>
                  <a:tcPr/>
                </a:tc>
                <a:tc>
                  <a:txBody>
                    <a:bodyPr/>
                    <a:lstStyle/>
                    <a:p>
                      <a:pPr algn="r"/>
                      <a:r>
                        <a:rPr lang="en-US" sz="2800" dirty="0"/>
                        <a:t>0</a:t>
                      </a:r>
                    </a:p>
                  </a:txBody>
                  <a:tcPr/>
                </a:tc>
                <a:extLst>
                  <a:ext uri="{0D108BD9-81ED-4DB2-BD59-A6C34878D82A}">
                    <a16:rowId xmlns:a16="http://schemas.microsoft.com/office/drawing/2014/main" val="3062756913"/>
                  </a:ext>
                </a:extLst>
              </a:tr>
            </a:tbl>
          </a:graphicData>
        </a:graphic>
      </p:graphicFrame>
      <p:sp>
        <p:nvSpPr>
          <p:cNvPr id="3" name="TextBox 2">
            <a:extLst>
              <a:ext uri="{FF2B5EF4-FFF2-40B4-BE49-F238E27FC236}">
                <a16:creationId xmlns:a16="http://schemas.microsoft.com/office/drawing/2014/main" id="{ED84E755-2411-4236-8637-7824BFBDAB7C}"/>
              </a:ext>
            </a:extLst>
          </p:cNvPr>
          <p:cNvSpPr txBox="1"/>
          <p:nvPr/>
        </p:nvSpPr>
        <p:spPr>
          <a:xfrm>
            <a:off x="7505368" y="3314700"/>
            <a:ext cx="861133" cy="1446550"/>
          </a:xfrm>
          <a:prstGeom prst="rect">
            <a:avLst/>
          </a:prstGeom>
          <a:noFill/>
        </p:spPr>
        <p:txBody>
          <a:bodyPr wrap="none" rtlCol="0">
            <a:spAutoFit/>
          </a:bodyPr>
          <a:lstStyle/>
          <a:p>
            <a:r>
              <a:rPr lang="en-US" sz="8800" dirty="0">
                <a:latin typeface="Courier New" panose="02070309020205020404" pitchFamily="49" charset="0"/>
                <a:cs typeface="Courier New" panose="02070309020205020404" pitchFamily="49" charset="0"/>
              </a:rPr>
              <a:t>×</a:t>
            </a:r>
            <a:endParaRPr lang="en-US" sz="5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0610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F4265-3C5C-41D8-9E0C-AC2237EFC7F5}"/>
              </a:ext>
            </a:extLst>
          </p:cNvPr>
          <p:cNvSpPr>
            <a:spLocks noGrp="1"/>
          </p:cNvSpPr>
          <p:nvPr>
            <p:ph type="title"/>
          </p:nvPr>
        </p:nvSpPr>
        <p:spPr/>
        <p:txBody>
          <a:bodyPr/>
          <a:lstStyle/>
          <a:p>
            <a:r>
              <a:rPr lang="en-US" dirty="0"/>
              <a:t>Example Prompt</a:t>
            </a:r>
          </a:p>
        </p:txBody>
      </p:sp>
      <p:sp>
        <p:nvSpPr>
          <p:cNvPr id="4" name="Content Placeholder 3">
            <a:extLst>
              <a:ext uri="{FF2B5EF4-FFF2-40B4-BE49-F238E27FC236}">
                <a16:creationId xmlns:a16="http://schemas.microsoft.com/office/drawing/2014/main" id="{5A175504-B0C8-413B-83A1-E03AD98D5145}"/>
              </a:ext>
            </a:extLst>
          </p:cNvPr>
          <p:cNvSpPr>
            <a:spLocks noGrp="1"/>
          </p:cNvSpPr>
          <p:nvPr>
            <p:ph sz="half" idx="1"/>
          </p:nvPr>
        </p:nvSpPr>
        <p:spPr>
          <a:xfrm>
            <a:off x="676655" y="1998134"/>
            <a:ext cx="6874519" cy="3767328"/>
          </a:xfrm>
        </p:spPr>
        <p:txBody>
          <a:bodyPr>
            <a:normAutofit fontScale="77500" lnSpcReduction="20000"/>
          </a:bodyPr>
          <a:lstStyle/>
          <a:p>
            <a:pPr>
              <a:lnSpc>
                <a:spcPct val="120000"/>
              </a:lnSpc>
            </a:pPr>
            <a:r>
              <a:rPr lang="en-US" sz="2800" i="1" dirty="0"/>
              <a:t>Virginia Tech announced today that all undergraduate students are required to buy and use VT-brand laptops. These new "</a:t>
            </a:r>
            <a:r>
              <a:rPr lang="en-US" sz="2800" i="1" dirty="0" err="1"/>
              <a:t>HokieTops</a:t>
            </a:r>
            <a:r>
              <a:rPr lang="en-US" sz="2800" i="1" dirty="0"/>
              <a:t>" come preinstalled with software that allows the administration to monitor everyone's browsing and desktop behavior. The administration hopes that the new oversight software will prevent students from participating in undesirable activities such as pirating content, cheating on exams, or </a:t>
            </a:r>
            <a:r>
              <a:rPr lang="en-US" sz="2800" i="1" dirty="0" err="1"/>
              <a:t>facebooking</a:t>
            </a:r>
            <a:r>
              <a:rPr lang="en-US" sz="2800" i="1" dirty="0"/>
              <a:t> too much.</a:t>
            </a:r>
          </a:p>
          <a:p>
            <a:pPr>
              <a:lnSpc>
                <a:spcPct val="120000"/>
              </a:lnSpc>
            </a:pPr>
            <a:r>
              <a:rPr lang="en-US" sz="2800" i="1" dirty="0"/>
              <a:t>Is this new policy ethical?</a:t>
            </a:r>
          </a:p>
        </p:txBody>
      </p:sp>
      <p:pic>
        <p:nvPicPr>
          <p:cNvPr id="1026" name="Picture 2" descr="Image result for virginia tech laptop">
            <a:extLst>
              <a:ext uri="{FF2B5EF4-FFF2-40B4-BE49-F238E27FC236}">
                <a16:creationId xmlns:a16="http://schemas.microsoft.com/office/drawing/2014/main" id="{25B0BE3E-5722-4930-A23A-E6BEFA9BDF7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662862" y="1998134"/>
            <a:ext cx="3767137" cy="3767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994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C5803-77C5-4730-9EE1-F5656D617532}"/>
              </a:ext>
            </a:extLst>
          </p:cNvPr>
          <p:cNvSpPr>
            <a:spLocks noGrp="1"/>
          </p:cNvSpPr>
          <p:nvPr>
            <p:ph type="title"/>
          </p:nvPr>
        </p:nvSpPr>
        <p:spPr/>
        <p:txBody>
          <a:bodyPr/>
          <a:lstStyle/>
          <a:p>
            <a:r>
              <a:rPr lang="en-US" dirty="0"/>
              <a:t>Summarize the Situation</a:t>
            </a:r>
          </a:p>
        </p:txBody>
      </p:sp>
      <p:sp>
        <p:nvSpPr>
          <p:cNvPr id="3" name="Content Placeholder 2">
            <a:extLst>
              <a:ext uri="{FF2B5EF4-FFF2-40B4-BE49-F238E27FC236}">
                <a16:creationId xmlns:a16="http://schemas.microsoft.com/office/drawing/2014/main" id="{FEF89EA3-E608-4787-82B8-180BA05A3711}"/>
              </a:ext>
            </a:extLst>
          </p:cNvPr>
          <p:cNvSpPr>
            <a:spLocks noGrp="1"/>
          </p:cNvSpPr>
          <p:nvPr>
            <p:ph sz="half" idx="1"/>
          </p:nvPr>
        </p:nvSpPr>
        <p:spPr>
          <a:xfrm>
            <a:off x="676656" y="1998134"/>
            <a:ext cx="4663440" cy="3767328"/>
          </a:xfrm>
        </p:spPr>
        <p:txBody>
          <a:bodyPr>
            <a:normAutofit lnSpcReduction="10000"/>
          </a:bodyPr>
          <a:lstStyle/>
          <a:p>
            <a:r>
              <a:rPr lang="en-US" dirty="0"/>
              <a:t>Answer, who cares?</a:t>
            </a:r>
          </a:p>
          <a:p>
            <a:pPr lvl="1"/>
            <a:r>
              <a:rPr lang="en-US" dirty="0"/>
              <a:t>Multiple Stakeholders</a:t>
            </a:r>
          </a:p>
          <a:p>
            <a:pPr lvl="1"/>
            <a:r>
              <a:rPr lang="en-US" dirty="0"/>
              <a:t>General Stakeholders</a:t>
            </a:r>
          </a:p>
          <a:p>
            <a:r>
              <a:rPr lang="en-US" dirty="0"/>
              <a:t>Impact on the stakeholder's lives</a:t>
            </a:r>
          </a:p>
          <a:p>
            <a:pPr lvl="1"/>
            <a:r>
              <a:rPr lang="en-US" dirty="0"/>
              <a:t>New powers</a:t>
            </a:r>
          </a:p>
          <a:p>
            <a:pPr lvl="1"/>
            <a:r>
              <a:rPr lang="en-US" dirty="0"/>
              <a:t>New costs</a:t>
            </a:r>
          </a:p>
          <a:p>
            <a:pPr lvl="1"/>
            <a:r>
              <a:rPr lang="en-US" dirty="0"/>
              <a:t>New benefits</a:t>
            </a:r>
          </a:p>
          <a:p>
            <a:pPr lvl="1"/>
            <a:r>
              <a:rPr lang="en-US" dirty="0"/>
              <a:t>New risks</a:t>
            </a:r>
          </a:p>
        </p:txBody>
      </p:sp>
      <p:sp>
        <p:nvSpPr>
          <p:cNvPr id="4" name="Content Placeholder 3">
            <a:extLst>
              <a:ext uri="{FF2B5EF4-FFF2-40B4-BE49-F238E27FC236}">
                <a16:creationId xmlns:a16="http://schemas.microsoft.com/office/drawing/2014/main" id="{653D37FC-1F51-4BCF-AA85-FB68FCD477BE}"/>
              </a:ext>
            </a:extLst>
          </p:cNvPr>
          <p:cNvSpPr>
            <a:spLocks noGrp="1"/>
          </p:cNvSpPr>
          <p:nvPr>
            <p:ph sz="half" idx="2"/>
          </p:nvPr>
        </p:nvSpPr>
        <p:spPr/>
        <p:txBody>
          <a:bodyPr>
            <a:normAutofit lnSpcReduction="10000"/>
          </a:bodyPr>
          <a:lstStyle/>
          <a:p>
            <a:r>
              <a:rPr lang="en-US" b="1" dirty="0"/>
              <a:t>Example</a:t>
            </a:r>
          </a:p>
          <a:p>
            <a:r>
              <a:rPr lang="en-US" dirty="0"/>
              <a:t>Students</a:t>
            </a:r>
          </a:p>
          <a:p>
            <a:pPr lvl="1"/>
            <a:r>
              <a:rPr lang="en-US" dirty="0"/>
              <a:t>Have to buy laptops</a:t>
            </a:r>
          </a:p>
          <a:p>
            <a:pPr lvl="1"/>
            <a:r>
              <a:rPr lang="en-US" dirty="0"/>
              <a:t>Have better tech support available</a:t>
            </a:r>
          </a:p>
          <a:p>
            <a:r>
              <a:rPr lang="en-US" dirty="0"/>
              <a:t>Tech manufacturer</a:t>
            </a:r>
          </a:p>
          <a:p>
            <a:pPr lvl="1"/>
            <a:r>
              <a:rPr lang="en-US" dirty="0"/>
              <a:t>New customers</a:t>
            </a:r>
          </a:p>
          <a:p>
            <a:pPr lvl="1"/>
            <a:r>
              <a:rPr lang="en-US" dirty="0"/>
              <a:t>Need to handle FERPA laws</a:t>
            </a:r>
          </a:p>
          <a:p>
            <a:r>
              <a:rPr lang="en-US" dirty="0"/>
              <a:t>Lawyers</a:t>
            </a:r>
          </a:p>
          <a:p>
            <a:pPr lvl="1"/>
            <a:r>
              <a:rPr lang="en-US" dirty="0"/>
              <a:t>Might be interested in suing</a:t>
            </a:r>
          </a:p>
          <a:p>
            <a:r>
              <a:rPr lang="en-US" dirty="0"/>
              <a:t>etc.</a:t>
            </a:r>
          </a:p>
        </p:txBody>
      </p:sp>
    </p:spTree>
    <p:extLst>
      <p:ext uri="{BB962C8B-B14F-4D97-AF65-F5344CB8AC3E}">
        <p14:creationId xmlns:p14="http://schemas.microsoft.com/office/powerpoint/2010/main" val="3543904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1E06-B68B-4301-8A3F-E54A278F3470}"/>
              </a:ext>
            </a:extLst>
          </p:cNvPr>
          <p:cNvSpPr>
            <a:spLocks noGrp="1"/>
          </p:cNvSpPr>
          <p:nvPr>
            <p:ph type="title"/>
          </p:nvPr>
        </p:nvSpPr>
        <p:spPr/>
        <p:txBody>
          <a:bodyPr/>
          <a:lstStyle/>
          <a:p>
            <a:r>
              <a:rPr lang="en-US" dirty="0"/>
              <a:t>Take a Clear Stance</a:t>
            </a:r>
          </a:p>
        </p:txBody>
      </p:sp>
      <p:sp>
        <p:nvSpPr>
          <p:cNvPr id="3" name="Content Placeholder 2">
            <a:extLst>
              <a:ext uri="{FF2B5EF4-FFF2-40B4-BE49-F238E27FC236}">
                <a16:creationId xmlns:a16="http://schemas.microsoft.com/office/drawing/2014/main" id="{2C11C7AA-6DD6-4129-BC44-4275E1F73EB3}"/>
              </a:ext>
            </a:extLst>
          </p:cNvPr>
          <p:cNvSpPr>
            <a:spLocks noGrp="1"/>
          </p:cNvSpPr>
          <p:nvPr>
            <p:ph sz="half" idx="1"/>
          </p:nvPr>
        </p:nvSpPr>
        <p:spPr/>
        <p:txBody>
          <a:bodyPr/>
          <a:lstStyle/>
          <a:p>
            <a:r>
              <a:rPr lang="en-US" dirty="0"/>
              <a:t>Agree? Disagree?</a:t>
            </a:r>
          </a:p>
          <a:p>
            <a:r>
              <a:rPr lang="en-US" dirty="0"/>
              <a:t>Make recommendations</a:t>
            </a:r>
          </a:p>
          <a:p>
            <a:pPr lvl="1"/>
            <a:r>
              <a:rPr lang="en-US" dirty="0"/>
              <a:t>To each stakeholder</a:t>
            </a:r>
          </a:p>
        </p:txBody>
      </p:sp>
      <p:sp>
        <p:nvSpPr>
          <p:cNvPr id="4" name="Content Placeholder 3">
            <a:extLst>
              <a:ext uri="{FF2B5EF4-FFF2-40B4-BE49-F238E27FC236}">
                <a16:creationId xmlns:a16="http://schemas.microsoft.com/office/drawing/2014/main" id="{E5015A03-A95C-4204-9DAA-0E3ED20980AF}"/>
              </a:ext>
            </a:extLst>
          </p:cNvPr>
          <p:cNvSpPr>
            <a:spLocks noGrp="1"/>
          </p:cNvSpPr>
          <p:nvPr>
            <p:ph sz="half" idx="2"/>
          </p:nvPr>
        </p:nvSpPr>
        <p:spPr/>
        <p:txBody>
          <a:bodyPr/>
          <a:lstStyle/>
          <a:p>
            <a:r>
              <a:rPr lang="en-US" b="1" dirty="0"/>
              <a:t>Example</a:t>
            </a:r>
          </a:p>
          <a:p>
            <a:r>
              <a:rPr lang="en-US" dirty="0"/>
              <a:t>This new policy is ethical.</a:t>
            </a:r>
          </a:p>
          <a:p>
            <a:pPr lvl="1"/>
            <a:r>
              <a:rPr lang="en-US" dirty="0"/>
              <a:t>Students should buy laptops</a:t>
            </a:r>
          </a:p>
          <a:p>
            <a:pPr lvl="1"/>
            <a:r>
              <a:rPr lang="en-US" dirty="0"/>
              <a:t>Lawyers should stay out of this</a:t>
            </a:r>
          </a:p>
          <a:p>
            <a:pPr lvl="1"/>
            <a:r>
              <a:rPr lang="en-US" dirty="0" err="1"/>
              <a:t>HokieTop</a:t>
            </a:r>
            <a:r>
              <a:rPr lang="en-US" dirty="0"/>
              <a:t> manufacturers should review the relevant laws very carefully</a:t>
            </a:r>
          </a:p>
        </p:txBody>
      </p:sp>
    </p:spTree>
    <p:extLst>
      <p:ext uri="{BB962C8B-B14F-4D97-AF65-F5344CB8AC3E}">
        <p14:creationId xmlns:p14="http://schemas.microsoft.com/office/powerpoint/2010/main" val="3749030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2605-43FF-4E4C-BEC9-49AD876B834A}"/>
              </a:ext>
            </a:extLst>
          </p:cNvPr>
          <p:cNvSpPr>
            <a:spLocks noGrp="1"/>
          </p:cNvSpPr>
          <p:nvPr>
            <p:ph type="title"/>
          </p:nvPr>
        </p:nvSpPr>
        <p:spPr/>
        <p:txBody>
          <a:bodyPr/>
          <a:lstStyle/>
          <a:p>
            <a:r>
              <a:rPr lang="en-US" dirty="0"/>
              <a:t>Reference an Ethical Theory</a:t>
            </a:r>
          </a:p>
        </p:txBody>
      </p:sp>
      <p:sp>
        <p:nvSpPr>
          <p:cNvPr id="3" name="Content Placeholder 2">
            <a:extLst>
              <a:ext uri="{FF2B5EF4-FFF2-40B4-BE49-F238E27FC236}">
                <a16:creationId xmlns:a16="http://schemas.microsoft.com/office/drawing/2014/main" id="{905D279C-E4AF-4313-9E96-EF818DD5E06C}"/>
              </a:ext>
            </a:extLst>
          </p:cNvPr>
          <p:cNvSpPr>
            <a:spLocks noGrp="1"/>
          </p:cNvSpPr>
          <p:nvPr>
            <p:ph sz="half" idx="1"/>
          </p:nvPr>
        </p:nvSpPr>
        <p:spPr/>
        <p:txBody>
          <a:bodyPr/>
          <a:lstStyle/>
          <a:p>
            <a:r>
              <a:rPr lang="en-US" dirty="0"/>
              <a:t>Explicitly name theory</a:t>
            </a:r>
          </a:p>
          <a:p>
            <a:pPr lvl="1"/>
            <a:r>
              <a:rPr lang="en-US" dirty="0"/>
              <a:t>Suggest you include citation to avoid ambiguity</a:t>
            </a:r>
          </a:p>
          <a:p>
            <a:r>
              <a:rPr lang="en-US" dirty="0"/>
              <a:t>Described</a:t>
            </a:r>
          </a:p>
          <a:p>
            <a:pPr lvl="1"/>
            <a:r>
              <a:rPr lang="en-US" dirty="0"/>
              <a:t>Make it clear how it connects</a:t>
            </a:r>
          </a:p>
        </p:txBody>
      </p:sp>
      <p:sp>
        <p:nvSpPr>
          <p:cNvPr id="4" name="Content Placeholder 3">
            <a:extLst>
              <a:ext uri="{FF2B5EF4-FFF2-40B4-BE49-F238E27FC236}">
                <a16:creationId xmlns:a16="http://schemas.microsoft.com/office/drawing/2014/main" id="{D6850D50-8697-40D0-99A8-C86B06B75A17}"/>
              </a:ext>
            </a:extLst>
          </p:cNvPr>
          <p:cNvSpPr>
            <a:spLocks noGrp="1"/>
          </p:cNvSpPr>
          <p:nvPr>
            <p:ph sz="half" idx="2"/>
          </p:nvPr>
        </p:nvSpPr>
        <p:spPr/>
        <p:txBody>
          <a:bodyPr/>
          <a:lstStyle/>
          <a:p>
            <a:r>
              <a:rPr lang="en-US" dirty="0"/>
              <a:t>The theory of "Utilitarianism"[1] suggests that actions are ethical if the good of their outcomes outweighs the bad. In this situation, we have to evaluate if the harm of requiring laptops balances out the potential benefits.</a:t>
            </a:r>
          </a:p>
          <a:p>
            <a:endParaRPr lang="en-US" dirty="0"/>
          </a:p>
          <a:p>
            <a:r>
              <a:rPr lang="en-US" dirty="0"/>
              <a:t>[1] http://utilitarianism.info/about</a:t>
            </a:r>
          </a:p>
        </p:txBody>
      </p:sp>
    </p:spTree>
    <p:extLst>
      <p:ext uri="{BB962C8B-B14F-4D97-AF65-F5344CB8AC3E}">
        <p14:creationId xmlns:p14="http://schemas.microsoft.com/office/powerpoint/2010/main" val="1178070178"/>
      </p:ext>
    </p:extLst>
  </p:cSld>
  <p:clrMapOvr>
    <a:masterClrMapping/>
  </p:clrMapOvr>
</p:sld>
</file>

<file path=ppt/theme/theme1.xml><?xml version="1.0" encoding="utf-8"?>
<a:theme xmlns:a="http://schemas.openxmlformats.org/drawingml/2006/main" name="Metropolita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5572</TotalTime>
  <Words>2298</Words>
  <Application>Microsoft Office PowerPoint</Application>
  <PresentationFormat>Widescreen</PresentationFormat>
  <Paragraphs>262</Paragraphs>
  <Slides>23</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Agency FB</vt:lpstr>
      <vt:lpstr>Arial</vt:lpstr>
      <vt:lpstr>Calibri</vt:lpstr>
      <vt:lpstr>Calibri Light</vt:lpstr>
      <vt:lpstr>Courier New</vt:lpstr>
      <vt:lpstr>Wingdings</vt:lpstr>
      <vt:lpstr>Metropolitan</vt:lpstr>
      <vt:lpstr>Defining Functions 2</vt:lpstr>
      <vt:lpstr>Ethics Activity</vt:lpstr>
      <vt:lpstr>Ethical Dilemma</vt:lpstr>
      <vt:lpstr>Ethics</vt:lpstr>
      <vt:lpstr>Rubric</vt:lpstr>
      <vt:lpstr>Example Prompt</vt:lpstr>
      <vt:lpstr>Summarize the Situation</vt:lpstr>
      <vt:lpstr>Take a Clear Stance</vt:lpstr>
      <vt:lpstr>Reference an Ethical Theory</vt:lpstr>
      <vt:lpstr>Write a Coherent Argument</vt:lpstr>
      <vt:lpstr>150-300 word limits</vt:lpstr>
      <vt:lpstr>Grading</vt:lpstr>
      <vt:lpstr>Parameters vs. Arguments</vt:lpstr>
      <vt:lpstr>Which of these is most true?</vt:lpstr>
      <vt:lpstr>What does this function print?</vt:lpstr>
      <vt:lpstr>What type does this function return?</vt:lpstr>
      <vt:lpstr>Does this function print?</vt:lpstr>
      <vt:lpstr>What does this code return?</vt:lpstr>
      <vt:lpstr>Function Metaphor</vt:lpstr>
      <vt:lpstr>PowerPoint Presentation</vt:lpstr>
      <vt:lpstr>PowerPoint Presentation</vt:lpstr>
      <vt:lpstr>Reminders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acbart</dc:creator>
  <cp:lastModifiedBy>Apostolellis, Panagiotis</cp:lastModifiedBy>
  <cp:revision>138</cp:revision>
  <dcterms:created xsi:type="dcterms:W3CDTF">2017-08-24T16:45:08Z</dcterms:created>
  <dcterms:modified xsi:type="dcterms:W3CDTF">2018-02-08T16:58:03Z</dcterms:modified>
</cp:coreProperties>
</file>