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65" r:id="rId4"/>
    <p:sldId id="259" r:id="rId5"/>
    <p:sldId id="258" r:id="rId6"/>
    <p:sldId id="260" r:id="rId7"/>
    <p:sldId id="266" r:id="rId8"/>
    <p:sldId id="261" r:id="rId9"/>
    <p:sldId id="264"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77" autoAdjust="0"/>
  </p:normalViewPr>
  <p:slideViewPr>
    <p:cSldViewPr snapToGrid="0" showGuides="1">
      <p:cViewPr varScale="1">
        <p:scale>
          <a:sx n="91" d="100"/>
          <a:sy n="91" d="100"/>
        </p:scale>
        <p:origin x="1005" y="51"/>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ellis" userId="1b6c934f-d8c5-473c-9f45-0ec952064abc" providerId="ADAL" clId="{0E5B6B8E-89FA-4293-B3C0-94BDB7864CB8}"/>
    <pc:docChg chg="undo custSel modSld">
      <pc:chgData name="Panagiotis Apostolellis" userId="1b6c934f-d8c5-473c-9f45-0ec952064abc" providerId="ADAL" clId="{0E5B6B8E-89FA-4293-B3C0-94BDB7864CB8}" dt="2018-02-13T16:13:03.286" v="689" actId="20577"/>
      <pc:docMkLst>
        <pc:docMk/>
      </pc:docMkLst>
      <pc:sldChg chg="modSp">
        <pc:chgData name="Panagiotis Apostolellis" userId="1b6c934f-d8c5-473c-9f45-0ec952064abc" providerId="ADAL" clId="{0E5B6B8E-89FA-4293-B3C0-94BDB7864CB8}" dt="2018-02-13T01:07:36.393" v="320" actId="20577"/>
        <pc:sldMkLst>
          <pc:docMk/>
          <pc:sldMk cId="2209359968" sldId="256"/>
        </pc:sldMkLst>
        <pc:spChg chg="mod">
          <ac:chgData name="Panagiotis Apostolellis" userId="1b6c934f-d8c5-473c-9f45-0ec952064abc" providerId="ADAL" clId="{0E5B6B8E-89FA-4293-B3C0-94BDB7864CB8}" dt="2018-02-13T01:07:14.458" v="314" actId="20577"/>
          <ac:spMkLst>
            <pc:docMk/>
            <pc:sldMk cId="2209359968" sldId="256"/>
            <ac:spMk id="3" creationId="{3D766791-3667-40B9-BE78-4207513557D9}"/>
          </ac:spMkLst>
        </pc:spChg>
        <pc:spChg chg="mod">
          <ac:chgData name="Panagiotis Apostolellis" userId="1b6c934f-d8c5-473c-9f45-0ec952064abc" providerId="ADAL" clId="{0E5B6B8E-89FA-4293-B3C0-94BDB7864CB8}" dt="2018-02-13T01:07:36.393" v="320" actId="20577"/>
          <ac:spMkLst>
            <pc:docMk/>
            <pc:sldMk cId="2209359968" sldId="256"/>
            <ac:spMk id="4" creationId="{230A03FF-9757-44D8-BB47-4F34D395FEF8}"/>
          </ac:spMkLst>
        </pc:spChg>
      </pc:sldChg>
      <pc:sldChg chg="addSp modSp mod setBg modNotesTx">
        <pc:chgData name="Panagiotis Apostolellis" userId="1b6c934f-d8c5-473c-9f45-0ec952064abc" providerId="ADAL" clId="{0E5B6B8E-89FA-4293-B3C0-94BDB7864CB8}" dt="2018-02-13T14:37:25.390" v="650" actId="20577"/>
        <pc:sldMkLst>
          <pc:docMk/>
          <pc:sldMk cId="1204373080" sldId="260"/>
        </pc:sldMkLst>
        <pc:spChg chg="mod">
          <ac:chgData name="Panagiotis Apostolellis" userId="1b6c934f-d8c5-473c-9f45-0ec952064abc" providerId="ADAL" clId="{0E5B6B8E-89FA-4293-B3C0-94BDB7864CB8}" dt="2018-02-13T14:35:40.062" v="326" actId="26606"/>
          <ac:spMkLst>
            <pc:docMk/>
            <pc:sldMk cId="1204373080" sldId="260"/>
            <ac:spMk id="2" creationId="{48393DF5-4E62-4F1C-BD6D-E7B48BD598A6}"/>
          </ac:spMkLst>
        </pc:spChg>
        <pc:spChg chg="mod">
          <ac:chgData name="Panagiotis Apostolellis" userId="1b6c934f-d8c5-473c-9f45-0ec952064abc" providerId="ADAL" clId="{0E5B6B8E-89FA-4293-B3C0-94BDB7864CB8}" dt="2018-02-13T14:35:40.062" v="326" actId="26606"/>
          <ac:spMkLst>
            <pc:docMk/>
            <pc:sldMk cId="1204373080" sldId="260"/>
            <ac:spMk id="5" creationId="{D05050D6-A481-4538-91C2-7E39F9F36807}"/>
          </ac:spMkLst>
        </pc:spChg>
        <pc:picChg chg="add mod ord">
          <ac:chgData name="Panagiotis Apostolellis" userId="1b6c934f-d8c5-473c-9f45-0ec952064abc" providerId="ADAL" clId="{0E5B6B8E-89FA-4293-B3C0-94BDB7864CB8}" dt="2018-02-13T14:35:40.062" v="326" actId="26606"/>
          <ac:picMkLst>
            <pc:docMk/>
            <pc:sldMk cId="1204373080" sldId="260"/>
            <ac:picMk id="2050" creationId="{CBF34BFB-50F9-4997-BC3F-2D76A942B60A}"/>
          </ac:picMkLst>
        </pc:picChg>
      </pc:sldChg>
      <pc:sldChg chg="addSp delSp modSp mod setBg">
        <pc:chgData name="Panagiotis Apostolellis" userId="1b6c934f-d8c5-473c-9f45-0ec952064abc" providerId="ADAL" clId="{0E5B6B8E-89FA-4293-B3C0-94BDB7864CB8}" dt="2018-02-13T01:05:55.767" v="272" actId="948"/>
        <pc:sldMkLst>
          <pc:docMk/>
          <pc:sldMk cId="1768498573" sldId="261"/>
        </pc:sldMkLst>
        <pc:spChg chg="mod">
          <ac:chgData name="Panagiotis Apostolellis" userId="1b6c934f-d8c5-473c-9f45-0ec952064abc" providerId="ADAL" clId="{0E5B6B8E-89FA-4293-B3C0-94BDB7864CB8}" dt="2018-02-13T01:04:34.013" v="263" actId="26606"/>
          <ac:spMkLst>
            <pc:docMk/>
            <pc:sldMk cId="1768498573" sldId="261"/>
            <ac:spMk id="2" creationId="{989D6519-3427-4939-8454-8B4951852B7F}"/>
          </ac:spMkLst>
        </pc:spChg>
        <pc:spChg chg="mod">
          <ac:chgData name="Panagiotis Apostolellis" userId="1b6c934f-d8c5-473c-9f45-0ec952064abc" providerId="ADAL" clId="{0E5B6B8E-89FA-4293-B3C0-94BDB7864CB8}" dt="2018-02-13T01:05:55.767" v="272" actId="948"/>
          <ac:spMkLst>
            <pc:docMk/>
            <pc:sldMk cId="1768498573" sldId="261"/>
            <ac:spMk id="3" creationId="{8F22D952-318E-456F-801D-BB1E0BA14559}"/>
          </ac:spMkLst>
        </pc:spChg>
        <pc:spChg chg="del">
          <ac:chgData name="Panagiotis Apostolellis" userId="1b6c934f-d8c5-473c-9f45-0ec952064abc" providerId="ADAL" clId="{0E5B6B8E-89FA-4293-B3C0-94BDB7864CB8}" dt="2018-02-13T01:04:02.292" v="254" actId="478"/>
          <ac:spMkLst>
            <pc:docMk/>
            <pc:sldMk cId="1768498573" sldId="261"/>
            <ac:spMk id="4" creationId="{07706E6B-A429-4BD6-A432-817D4CF72D19}"/>
          </ac:spMkLst>
        </pc:spChg>
        <pc:spChg chg="add del">
          <ac:chgData name="Panagiotis Apostolellis" userId="1b6c934f-d8c5-473c-9f45-0ec952064abc" providerId="ADAL" clId="{0E5B6B8E-89FA-4293-B3C0-94BDB7864CB8}" dt="2018-02-13T01:04:16.796" v="259" actId="26606"/>
          <ac:spMkLst>
            <pc:docMk/>
            <pc:sldMk cId="1768498573" sldId="261"/>
            <ac:spMk id="11" creationId="{D6EA1A26-163F-4F15-91F4-F2C51AC9C106}"/>
          </ac:spMkLst>
        </pc:spChg>
        <pc:spChg chg="add del">
          <ac:chgData name="Panagiotis Apostolellis" userId="1b6c934f-d8c5-473c-9f45-0ec952064abc" providerId="ADAL" clId="{0E5B6B8E-89FA-4293-B3C0-94BDB7864CB8}" dt="2018-02-13T01:04:34.013" v="263" actId="26606"/>
          <ac:spMkLst>
            <pc:docMk/>
            <pc:sldMk cId="1768498573" sldId="261"/>
            <ac:spMk id="13" creationId="{07CEFFDD-605F-41E2-8017-6484074C5CAA}"/>
          </ac:spMkLst>
        </pc:spChg>
        <pc:picChg chg="add mod ord">
          <ac:chgData name="Panagiotis Apostolellis" userId="1b6c934f-d8c5-473c-9f45-0ec952064abc" providerId="ADAL" clId="{0E5B6B8E-89FA-4293-B3C0-94BDB7864CB8}" dt="2018-02-13T01:04:34.013" v="263" actId="26606"/>
          <ac:picMkLst>
            <pc:docMk/>
            <pc:sldMk cId="1768498573" sldId="261"/>
            <ac:picMk id="6" creationId="{2ED8CF08-1E7A-453C-BE0B-93FA9D4E0B5E}"/>
          </ac:picMkLst>
        </pc:picChg>
        <pc:picChg chg="add del">
          <ac:chgData name="Panagiotis Apostolellis" userId="1b6c934f-d8c5-473c-9f45-0ec952064abc" providerId="ADAL" clId="{0E5B6B8E-89FA-4293-B3C0-94BDB7864CB8}" dt="2018-02-13T01:04:04.491" v="255"/>
          <ac:picMkLst>
            <pc:docMk/>
            <pc:sldMk cId="1768498573" sldId="261"/>
            <ac:picMk id="1026" creationId="{22E9ECD9-4AA1-47AD-BBB8-5CAF9D379821}"/>
          </ac:picMkLst>
        </pc:picChg>
      </pc:sldChg>
      <pc:sldChg chg="addSp delSp modSp mod setBg">
        <pc:chgData name="Panagiotis Apostolellis" userId="1b6c934f-d8c5-473c-9f45-0ec952064abc" providerId="ADAL" clId="{0E5B6B8E-89FA-4293-B3C0-94BDB7864CB8}" dt="2018-02-13T15:53:31.734" v="671" actId="20577"/>
        <pc:sldMkLst>
          <pc:docMk/>
          <pc:sldMk cId="3834145323" sldId="262"/>
        </pc:sldMkLst>
        <pc:spChg chg="mod">
          <ac:chgData name="Panagiotis Apostolellis" userId="1b6c934f-d8c5-473c-9f45-0ec952064abc" providerId="ADAL" clId="{0E5B6B8E-89FA-4293-B3C0-94BDB7864CB8}" dt="2018-02-13T00:47:07.735" v="152" actId="26606"/>
          <ac:spMkLst>
            <pc:docMk/>
            <pc:sldMk cId="3834145323" sldId="262"/>
            <ac:spMk id="2" creationId="{B44D7513-2656-4E00-8DF6-1A70269D1AED}"/>
          </ac:spMkLst>
        </pc:spChg>
        <pc:spChg chg="add del">
          <ac:chgData name="Panagiotis Apostolellis" userId="1b6c934f-d8c5-473c-9f45-0ec952064abc" providerId="ADAL" clId="{0E5B6B8E-89FA-4293-B3C0-94BDB7864CB8}" dt="2018-02-13T00:46:14.129" v="136" actId="26606"/>
          <ac:spMkLst>
            <pc:docMk/>
            <pc:sldMk cId="3834145323" sldId="262"/>
            <ac:spMk id="10" creationId="{AD6F6937-3B5A-4391-9F37-58A571B362A9}"/>
          </ac:spMkLst>
        </pc:spChg>
        <pc:spChg chg="add del">
          <ac:chgData name="Panagiotis Apostolellis" userId="1b6c934f-d8c5-473c-9f45-0ec952064abc" providerId="ADAL" clId="{0E5B6B8E-89FA-4293-B3C0-94BDB7864CB8}" dt="2018-02-13T00:46:06.676" v="133" actId="26606"/>
          <ac:spMkLst>
            <pc:docMk/>
            <pc:sldMk cId="3834145323" sldId="262"/>
            <ac:spMk id="12" creationId="{788D80A3-503A-400A-9D7F-99EC3CE0654D}"/>
          </ac:spMkLst>
        </pc:spChg>
        <pc:spChg chg="add del">
          <ac:chgData name="Panagiotis Apostolellis" userId="1b6c934f-d8c5-473c-9f45-0ec952064abc" providerId="ADAL" clId="{0E5B6B8E-89FA-4293-B3C0-94BDB7864CB8}" dt="2018-02-13T00:46:27.235" v="139" actId="26606"/>
          <ac:spMkLst>
            <pc:docMk/>
            <pc:sldMk cId="3834145323" sldId="262"/>
            <ac:spMk id="13" creationId="{788D80A3-503A-400A-9D7F-99EC3CE0654D}"/>
          </ac:spMkLst>
        </pc:spChg>
        <pc:spChg chg="add del">
          <ac:chgData name="Panagiotis Apostolellis" userId="1b6c934f-d8c5-473c-9f45-0ec952064abc" providerId="ADAL" clId="{0E5B6B8E-89FA-4293-B3C0-94BDB7864CB8}" dt="2018-02-13T00:46:31.345" v="143" actId="26606"/>
          <ac:spMkLst>
            <pc:docMk/>
            <pc:sldMk cId="3834145323" sldId="262"/>
            <ac:spMk id="16" creationId="{788D80A3-503A-400A-9D7F-99EC3CE0654D}"/>
          </ac:spMkLst>
        </pc:spChg>
        <pc:spChg chg="add del">
          <ac:chgData name="Panagiotis Apostolellis" userId="1b6c934f-d8c5-473c-9f45-0ec952064abc" providerId="ADAL" clId="{0E5B6B8E-89FA-4293-B3C0-94BDB7864CB8}" dt="2018-02-13T00:47:04.807" v="147" actId="26606"/>
          <ac:spMkLst>
            <pc:docMk/>
            <pc:sldMk cId="3834145323" sldId="262"/>
            <ac:spMk id="19" creationId="{788D80A3-503A-400A-9D7F-99EC3CE0654D}"/>
          </ac:spMkLst>
        </pc:spChg>
        <pc:spChg chg="add del">
          <ac:chgData name="Panagiotis Apostolellis" userId="1b6c934f-d8c5-473c-9f45-0ec952064abc" providerId="ADAL" clId="{0E5B6B8E-89FA-4293-B3C0-94BDB7864CB8}" dt="2018-02-13T00:47:07.702" v="150" actId="26606"/>
          <ac:spMkLst>
            <pc:docMk/>
            <pc:sldMk cId="3834145323" sldId="262"/>
            <ac:spMk id="22" creationId="{110524E9-E361-435E-93CC-D891398D1EE8}"/>
          </ac:spMkLst>
        </pc:spChg>
        <pc:spChg chg="add del">
          <ac:chgData name="Panagiotis Apostolellis" userId="1b6c934f-d8c5-473c-9f45-0ec952064abc" providerId="ADAL" clId="{0E5B6B8E-89FA-4293-B3C0-94BDB7864CB8}" dt="2018-02-13T00:47:07.702" v="150" actId="26606"/>
          <ac:spMkLst>
            <pc:docMk/>
            <pc:sldMk cId="3834145323" sldId="262"/>
            <ac:spMk id="23" creationId="{AD6F6937-3B5A-4391-9F37-58A571B362A9}"/>
          </ac:spMkLst>
        </pc:spChg>
        <pc:spChg chg="add del">
          <ac:chgData name="Panagiotis Apostolellis" userId="1b6c934f-d8c5-473c-9f45-0ec952064abc" providerId="ADAL" clId="{0E5B6B8E-89FA-4293-B3C0-94BDB7864CB8}" dt="2018-02-13T00:47:07.702" v="150" actId="26606"/>
          <ac:spMkLst>
            <pc:docMk/>
            <pc:sldMk cId="3834145323" sldId="262"/>
            <ac:spMk id="24" creationId="{C962AC3C-FEB4-4C6A-8CA6-D570CD0098A9}"/>
          </ac:spMkLst>
        </pc:spChg>
        <pc:spChg chg="add">
          <ac:chgData name="Panagiotis Apostolellis" userId="1b6c934f-d8c5-473c-9f45-0ec952064abc" providerId="ADAL" clId="{0E5B6B8E-89FA-4293-B3C0-94BDB7864CB8}" dt="2018-02-13T00:47:07.735" v="152" actId="26606"/>
          <ac:spMkLst>
            <pc:docMk/>
            <pc:sldMk cId="3834145323" sldId="262"/>
            <ac:spMk id="26" creationId="{788D80A3-503A-400A-9D7F-99EC3CE0654D}"/>
          </ac:spMkLst>
        </pc:spChg>
        <pc:spChg chg="add del mod">
          <ac:chgData name="Panagiotis Apostolellis" userId="1b6c934f-d8c5-473c-9f45-0ec952064abc" providerId="ADAL" clId="{0E5B6B8E-89FA-4293-B3C0-94BDB7864CB8}" dt="2018-02-13T00:47:07.735" v="152" actId="26606"/>
          <ac:spMkLst>
            <pc:docMk/>
            <pc:sldMk cId="3834145323" sldId="262"/>
            <ac:spMk id="28" creationId="{FA489948-8CB7-4C31-B7D4-64EC790B9F4E}"/>
          </ac:spMkLst>
        </pc:spChg>
        <pc:graphicFrameChg chg="add del">
          <ac:chgData name="Panagiotis Apostolellis" userId="1b6c934f-d8c5-473c-9f45-0ec952064abc" providerId="ADAL" clId="{0E5B6B8E-89FA-4293-B3C0-94BDB7864CB8}" dt="2018-02-13T00:46:06.676" v="133" actId="26606"/>
          <ac:graphicFrameMkLst>
            <pc:docMk/>
            <pc:sldMk cId="3834145323" sldId="262"/>
            <ac:graphicFrameMk id="7" creationId="{00000000-0000-0000-0000-000000000000}"/>
          </ac:graphicFrameMkLst>
        </pc:graphicFrameChg>
        <pc:graphicFrameChg chg="add del">
          <ac:chgData name="Panagiotis Apostolellis" userId="1b6c934f-d8c5-473c-9f45-0ec952064abc" providerId="ADAL" clId="{0E5B6B8E-89FA-4293-B3C0-94BDB7864CB8}" dt="2018-02-13T00:46:27.235" v="139" actId="26606"/>
          <ac:graphicFrameMkLst>
            <pc:docMk/>
            <pc:sldMk cId="3834145323" sldId="262"/>
            <ac:graphicFrameMk id="14" creationId="{00000000-0000-0000-0000-000000000000}"/>
          </ac:graphicFrameMkLst>
        </pc:graphicFrameChg>
        <pc:graphicFrameChg chg="add del">
          <ac:chgData name="Panagiotis Apostolellis" userId="1b6c934f-d8c5-473c-9f45-0ec952064abc" providerId="ADAL" clId="{0E5B6B8E-89FA-4293-B3C0-94BDB7864CB8}" dt="2018-02-13T00:46:31.345" v="143" actId="26606"/>
          <ac:graphicFrameMkLst>
            <pc:docMk/>
            <pc:sldMk cId="3834145323" sldId="262"/>
            <ac:graphicFrameMk id="17" creationId="{00000000-0000-0000-0000-000000000000}"/>
          </ac:graphicFrameMkLst>
        </pc:graphicFrameChg>
        <pc:graphicFrameChg chg="add del">
          <ac:chgData name="Panagiotis Apostolellis" userId="1b6c934f-d8c5-473c-9f45-0ec952064abc" providerId="ADAL" clId="{0E5B6B8E-89FA-4293-B3C0-94BDB7864CB8}" dt="2018-02-13T00:47:04.807" v="147" actId="26606"/>
          <ac:graphicFrameMkLst>
            <pc:docMk/>
            <pc:sldMk cId="3834145323" sldId="262"/>
            <ac:graphicFrameMk id="20" creationId="{00000000-0000-0000-0000-000000000000}"/>
          </ac:graphicFrameMkLst>
        </pc:graphicFrameChg>
        <pc:graphicFrameChg chg="add mod">
          <ac:chgData name="Panagiotis Apostolellis" userId="1b6c934f-d8c5-473c-9f45-0ec952064abc" providerId="ADAL" clId="{0E5B6B8E-89FA-4293-B3C0-94BDB7864CB8}" dt="2018-02-13T15:53:31.734" v="671" actId="20577"/>
          <ac:graphicFrameMkLst>
            <pc:docMk/>
            <pc:sldMk cId="3834145323" sldId="262"/>
            <ac:graphicFrameMk id="27" creationId="{00000000-0000-0000-0000-000000000000}"/>
          </ac:graphicFrameMkLst>
        </pc:graphicFrameChg>
      </pc:sldChg>
      <pc:sldChg chg="addSp delSp modSp mod setBg">
        <pc:chgData name="Panagiotis Apostolellis" userId="1b6c934f-d8c5-473c-9f45-0ec952064abc" providerId="ADAL" clId="{0E5B6B8E-89FA-4293-B3C0-94BDB7864CB8}" dt="2018-02-13T15:15:00.561" v="653" actId="122"/>
        <pc:sldMkLst>
          <pc:docMk/>
          <pc:sldMk cId="2812026313" sldId="263"/>
        </pc:sldMkLst>
        <pc:spChg chg="mod">
          <ac:chgData name="Panagiotis Apostolellis" userId="1b6c934f-d8c5-473c-9f45-0ec952064abc" providerId="ADAL" clId="{0E5B6B8E-89FA-4293-B3C0-94BDB7864CB8}" dt="2018-02-13T00:42:44.561" v="51" actId="26606"/>
          <ac:spMkLst>
            <pc:docMk/>
            <pc:sldMk cId="2812026313" sldId="263"/>
            <ac:spMk id="2" creationId="{7ECC920F-F7C7-4D7F-9B59-422FC294EC35}"/>
          </ac:spMkLst>
        </pc:spChg>
        <pc:spChg chg="add del">
          <ac:chgData name="Panagiotis Apostolellis" userId="1b6c934f-d8c5-473c-9f45-0ec952064abc" providerId="ADAL" clId="{0E5B6B8E-89FA-4293-B3C0-94BDB7864CB8}" dt="2018-02-13T00:42:15.303" v="20" actId="26606"/>
          <ac:spMkLst>
            <pc:docMk/>
            <pc:sldMk cId="2812026313" sldId="263"/>
            <ac:spMk id="10" creationId="{8E7CFAA6-1DBB-43B0-BD82-2FB83CF4E4A4}"/>
          </ac:spMkLst>
        </pc:spChg>
        <pc:spChg chg="add del">
          <ac:chgData name="Panagiotis Apostolellis" userId="1b6c934f-d8c5-473c-9f45-0ec952064abc" providerId="ADAL" clId="{0E5B6B8E-89FA-4293-B3C0-94BDB7864CB8}" dt="2018-02-13T00:42:44.583" v="52" actId="26606"/>
          <ac:spMkLst>
            <pc:docMk/>
            <pc:sldMk cId="2812026313" sldId="263"/>
            <ac:spMk id="12" creationId="{788D80A3-503A-400A-9D7F-99EC3CE0654D}"/>
          </ac:spMkLst>
        </pc:spChg>
        <pc:spChg chg="add del mod">
          <ac:chgData name="Panagiotis Apostolellis" userId="1b6c934f-d8c5-473c-9f45-0ec952064abc" providerId="ADAL" clId="{0E5B6B8E-89FA-4293-B3C0-94BDB7864CB8}" dt="2018-02-13T00:42:15.331" v="23" actId="26606"/>
          <ac:spMkLst>
            <pc:docMk/>
            <pc:sldMk cId="2812026313" sldId="263"/>
            <ac:spMk id="14" creationId="{2F739E5E-893A-4895-9998-5635662752F1}"/>
          </ac:spMkLst>
        </pc:spChg>
        <pc:spChg chg="add del">
          <ac:chgData name="Panagiotis Apostolellis" userId="1b6c934f-d8c5-473c-9f45-0ec952064abc" providerId="ADAL" clId="{0E5B6B8E-89FA-4293-B3C0-94BDB7864CB8}" dt="2018-02-13T00:42:44.561" v="51" actId="26606"/>
          <ac:spMkLst>
            <pc:docMk/>
            <pc:sldMk cId="2812026313" sldId="263"/>
            <ac:spMk id="18" creationId="{67218665-EA77-40EC-8172-4F17E2DEDB3D}"/>
          </ac:spMkLst>
        </pc:spChg>
        <pc:spChg chg="add">
          <ac:chgData name="Panagiotis Apostolellis" userId="1b6c934f-d8c5-473c-9f45-0ec952064abc" providerId="ADAL" clId="{0E5B6B8E-89FA-4293-B3C0-94BDB7864CB8}" dt="2018-02-13T00:42:44.583" v="52" actId="26606"/>
          <ac:spMkLst>
            <pc:docMk/>
            <pc:sldMk cId="2812026313" sldId="263"/>
            <ac:spMk id="20" creationId="{788D80A3-503A-400A-9D7F-99EC3CE0654D}"/>
          </ac:spMkLst>
        </pc:spChg>
        <pc:graphicFrameChg chg="add del">
          <ac:chgData name="Panagiotis Apostolellis" userId="1b6c934f-d8c5-473c-9f45-0ec952064abc" providerId="ADAL" clId="{0E5B6B8E-89FA-4293-B3C0-94BDB7864CB8}" dt="2018-02-13T00:42:15.303" v="20" actId="26606"/>
          <ac:graphicFrameMkLst>
            <pc:docMk/>
            <pc:sldMk cId="2812026313" sldId="263"/>
            <ac:graphicFrameMk id="5" creationId="{00000000-0000-0000-0000-000000000000}"/>
          </ac:graphicFrameMkLst>
        </pc:graphicFrameChg>
        <pc:graphicFrameChg chg="add mod modGraphic">
          <ac:chgData name="Panagiotis Apostolellis" userId="1b6c934f-d8c5-473c-9f45-0ec952064abc" providerId="ADAL" clId="{0E5B6B8E-89FA-4293-B3C0-94BDB7864CB8}" dt="2018-02-13T15:15:00.561" v="653" actId="122"/>
          <ac:graphicFrameMkLst>
            <pc:docMk/>
            <pc:sldMk cId="2812026313" sldId="263"/>
            <ac:graphicFrameMk id="13" creationId="{00000000-0000-0000-0000-000000000000}"/>
          </ac:graphicFrameMkLst>
        </pc:graphicFrameChg>
      </pc:sldChg>
      <pc:sldChg chg="modSp">
        <pc:chgData name="Panagiotis Apostolellis" userId="1b6c934f-d8c5-473c-9f45-0ec952064abc" providerId="ADAL" clId="{0E5B6B8E-89FA-4293-B3C0-94BDB7864CB8}" dt="2018-02-13T16:13:03.286" v="689" actId="20577"/>
        <pc:sldMkLst>
          <pc:docMk/>
          <pc:sldMk cId="3365616799" sldId="264"/>
        </pc:sldMkLst>
        <pc:graphicFrameChg chg="mod">
          <ac:chgData name="Panagiotis Apostolellis" userId="1b6c934f-d8c5-473c-9f45-0ec952064abc" providerId="ADAL" clId="{0E5B6B8E-89FA-4293-B3C0-94BDB7864CB8}" dt="2018-02-13T16:13:03.286" v="689" actId="20577"/>
          <ac:graphicFrameMkLst>
            <pc:docMk/>
            <pc:sldMk cId="3365616799" sldId="264"/>
            <ac:graphicFrameMk id="5" creationId="{00000000-0000-0000-0000-000000000000}"/>
          </ac:graphicFrameMkLst>
        </pc:graphicFrameChg>
      </pc:sldChg>
      <pc:sldChg chg="addSp delSp modSp mod setBg modAnim">
        <pc:chgData name="Panagiotis Apostolellis" userId="1b6c934f-d8c5-473c-9f45-0ec952064abc" providerId="ADAL" clId="{0E5B6B8E-89FA-4293-B3C0-94BDB7864CB8}" dt="2018-02-13T01:06:10.041" v="274" actId="1037"/>
        <pc:sldMkLst>
          <pc:docMk/>
          <pc:sldMk cId="2565204805" sldId="266"/>
        </pc:sldMkLst>
        <pc:spChg chg="mod">
          <ac:chgData name="Panagiotis Apostolellis" userId="1b6c934f-d8c5-473c-9f45-0ec952064abc" providerId="ADAL" clId="{0E5B6B8E-89FA-4293-B3C0-94BDB7864CB8}" dt="2018-02-13T01:00:59.007" v="236" actId="26606"/>
          <ac:spMkLst>
            <pc:docMk/>
            <pc:sldMk cId="2565204805" sldId="266"/>
            <ac:spMk id="2" creationId="{C642F913-9D68-409D-BFCD-F2C9BE6A8957}"/>
          </ac:spMkLst>
        </pc:spChg>
        <pc:spChg chg="mod">
          <ac:chgData name="Panagiotis Apostolellis" userId="1b6c934f-d8c5-473c-9f45-0ec952064abc" providerId="ADAL" clId="{0E5B6B8E-89FA-4293-B3C0-94BDB7864CB8}" dt="2018-02-13T01:02:56.993" v="252" actId="6549"/>
          <ac:spMkLst>
            <pc:docMk/>
            <pc:sldMk cId="2565204805" sldId="266"/>
            <ac:spMk id="3" creationId="{6EBE4B58-12D3-4769-A67D-4B868EE2850D}"/>
          </ac:spMkLst>
        </pc:spChg>
        <pc:spChg chg="add mod">
          <ac:chgData name="Panagiotis Apostolellis" userId="1b6c934f-d8c5-473c-9f45-0ec952064abc" providerId="ADAL" clId="{0E5B6B8E-89FA-4293-B3C0-94BDB7864CB8}" dt="2018-02-13T01:06:10.041" v="274" actId="1037"/>
          <ac:spMkLst>
            <pc:docMk/>
            <pc:sldMk cId="2565204805" sldId="266"/>
            <ac:spMk id="5" creationId="{8D236CFB-1813-464B-8130-F1F5412ACF9A}"/>
          </ac:spMkLst>
        </pc:spChg>
        <pc:spChg chg="add del">
          <ac:chgData name="Panagiotis Apostolellis" userId="1b6c934f-d8c5-473c-9f45-0ec952064abc" providerId="ADAL" clId="{0E5B6B8E-89FA-4293-B3C0-94BDB7864CB8}" dt="2018-02-13T01:00:58.999" v="235" actId="26606"/>
          <ac:spMkLst>
            <pc:docMk/>
            <pc:sldMk cId="2565204805" sldId="266"/>
            <ac:spMk id="9" creationId="{D87AB319-64C0-4E2D-B1CD-0A970301BEEA}"/>
          </ac:spMkLst>
        </pc:spChg>
        <pc:spChg chg="add mod">
          <ac:chgData name="Panagiotis Apostolellis" userId="1b6c934f-d8c5-473c-9f45-0ec952064abc" providerId="ADAL" clId="{0E5B6B8E-89FA-4293-B3C0-94BDB7864CB8}" dt="2018-02-13T01:06:10.041" v="274" actId="1037"/>
          <ac:spMkLst>
            <pc:docMk/>
            <pc:sldMk cId="2565204805" sldId="266"/>
            <ac:spMk id="10" creationId="{632F8FEF-789B-4FA6-8189-25820E339622}"/>
          </ac:spMkLst>
        </pc:spChg>
        <pc:spChg chg="add del">
          <ac:chgData name="Panagiotis Apostolellis" userId="1b6c934f-d8c5-473c-9f45-0ec952064abc" providerId="ADAL" clId="{0E5B6B8E-89FA-4293-B3C0-94BDB7864CB8}" dt="2018-02-13T01:00:58.999" v="235" actId="26606"/>
          <ac:spMkLst>
            <pc:docMk/>
            <pc:sldMk cId="2565204805" sldId="266"/>
            <ac:spMk id="11" creationId="{472BC85F-BF83-4D6D-A1BC-8EE5822F0804}"/>
          </ac:spMkLst>
        </pc:spChg>
        <pc:spChg chg="add">
          <ac:chgData name="Panagiotis Apostolellis" userId="1b6c934f-d8c5-473c-9f45-0ec952064abc" providerId="ADAL" clId="{0E5B6B8E-89FA-4293-B3C0-94BDB7864CB8}" dt="2018-02-13T01:00:59.007" v="236" actId="26606"/>
          <ac:spMkLst>
            <pc:docMk/>
            <pc:sldMk cId="2565204805" sldId="266"/>
            <ac:spMk id="13" creationId="{D87AB319-64C0-4E2D-B1CD-0A970301BEEA}"/>
          </ac:spMkLst>
        </pc:spChg>
        <pc:spChg chg="add">
          <ac:chgData name="Panagiotis Apostolellis" userId="1b6c934f-d8c5-473c-9f45-0ec952064abc" providerId="ADAL" clId="{0E5B6B8E-89FA-4293-B3C0-94BDB7864CB8}" dt="2018-02-13T01:00:59.007" v="236" actId="26606"/>
          <ac:spMkLst>
            <pc:docMk/>
            <pc:sldMk cId="2565204805" sldId="266"/>
            <ac:spMk id="14" creationId="{73B36B60-731F-409B-A240-BBF521AB746D}"/>
          </ac:spMkLst>
        </pc:spChg>
        <pc:picChg chg="add mod ord">
          <ac:chgData name="Panagiotis Apostolellis" userId="1b6c934f-d8c5-473c-9f45-0ec952064abc" providerId="ADAL" clId="{0E5B6B8E-89FA-4293-B3C0-94BDB7864CB8}" dt="2018-02-13T01:06:10.041" v="274" actId="1037"/>
          <ac:picMkLst>
            <pc:docMk/>
            <pc:sldMk cId="2565204805" sldId="266"/>
            <ac:picMk id="4" creationId="{4316044C-CB6C-4547-9BA9-518F7D98E44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9963-0BE7-46C3-9A5D-AE30BFFB75E4}" type="doc">
      <dgm:prSet loTypeId="urn:diagrams.loki3.com/VaryingWidthList" loCatId="list" qsTypeId="urn:microsoft.com/office/officeart/2005/8/quickstyle/simple2" qsCatId="simple" csTypeId="urn:microsoft.com/office/officeart/2005/8/colors/colorful1" csCatId="colorful"/>
      <dgm:spPr/>
      <dgm:t>
        <a:bodyPr/>
        <a:lstStyle/>
        <a:p>
          <a:endParaRPr lang="en-US"/>
        </a:p>
      </dgm:t>
    </dgm:pt>
    <dgm:pt modelId="{39E90337-CFD3-4D0B-8FE5-AFDE26750F74}">
      <dgm:prSet/>
      <dgm:spPr/>
      <dgm:t>
        <a:bodyPr/>
        <a:lstStyle/>
        <a:p>
          <a:r>
            <a:rPr lang="en-US"/>
            <a:t>Read and respond to real unit tests</a:t>
          </a:r>
        </a:p>
      </dgm:t>
    </dgm:pt>
    <dgm:pt modelId="{D3385DC7-56A4-4DCE-A92B-F420D3B9A752}" type="parTrans" cxnId="{01662E88-8206-4680-AE50-D3B554682108}">
      <dgm:prSet/>
      <dgm:spPr/>
      <dgm:t>
        <a:bodyPr/>
        <a:lstStyle/>
        <a:p>
          <a:endParaRPr lang="en-US"/>
        </a:p>
      </dgm:t>
    </dgm:pt>
    <dgm:pt modelId="{84087E7F-4F92-4D64-81B2-CA595211AE81}" type="sibTrans" cxnId="{01662E88-8206-4680-AE50-D3B554682108}">
      <dgm:prSet phldrT="1" phldr="0"/>
      <dgm:spPr/>
    </dgm:pt>
    <dgm:pt modelId="{74B9031C-3497-430F-A76D-783C1F87A3E3}">
      <dgm:prSet/>
      <dgm:spPr/>
      <dgm:t>
        <a:bodyPr/>
        <a:lstStyle/>
        <a:p>
          <a:r>
            <a:rPr lang="en-US"/>
            <a:t>Move data through a large program with multiple functions</a:t>
          </a:r>
        </a:p>
      </dgm:t>
    </dgm:pt>
    <dgm:pt modelId="{4C2028C7-CD64-42B6-AC1D-225810B92DF9}" type="parTrans" cxnId="{0B090FC5-BEC6-4E66-8E0B-3CAC1FF63D29}">
      <dgm:prSet/>
      <dgm:spPr/>
      <dgm:t>
        <a:bodyPr/>
        <a:lstStyle/>
        <a:p>
          <a:endParaRPr lang="en-US"/>
        </a:p>
      </dgm:t>
    </dgm:pt>
    <dgm:pt modelId="{B875CB18-1BF5-44C7-B066-EB5AB0D34FAD}" type="sibTrans" cxnId="{0B090FC5-BEC6-4E66-8E0B-3CAC1FF63D29}">
      <dgm:prSet phldrT="2" phldr="0"/>
      <dgm:spPr/>
    </dgm:pt>
    <dgm:pt modelId="{692AF620-DCCC-41C2-984A-FE108EBDC056}">
      <dgm:prSet/>
      <dgm:spPr/>
      <dgm:t>
        <a:bodyPr/>
        <a:lstStyle/>
        <a:p>
          <a:r>
            <a:rPr lang="en-US" dirty="0"/>
            <a:t>Differentiate between printing, returning, inputted data, and parameters</a:t>
          </a:r>
        </a:p>
      </dgm:t>
    </dgm:pt>
    <dgm:pt modelId="{3F764DBF-DF3D-4CAE-9107-DBBA33F4671E}" type="parTrans" cxnId="{6BBC8A02-D496-41CF-A476-6799B4DDF79C}">
      <dgm:prSet/>
      <dgm:spPr/>
      <dgm:t>
        <a:bodyPr/>
        <a:lstStyle/>
        <a:p>
          <a:endParaRPr lang="en-US"/>
        </a:p>
      </dgm:t>
    </dgm:pt>
    <dgm:pt modelId="{8B49CEA5-B1A3-44B5-92ED-15CA1A90FB9B}" type="sibTrans" cxnId="{6BBC8A02-D496-41CF-A476-6799B4DDF79C}">
      <dgm:prSet phldrT="3" phldr="0"/>
      <dgm:spPr/>
    </dgm:pt>
    <dgm:pt modelId="{026DCAB4-841D-4D9F-BA45-1E7E18F22E73}">
      <dgm:prSet/>
      <dgm:spPr/>
      <dgm:t>
        <a:bodyPr/>
        <a:lstStyle/>
        <a:p>
          <a:r>
            <a:rPr lang="en-US"/>
            <a:t>Work with a "black-box" function (only knowing its inputs and outputs)</a:t>
          </a:r>
        </a:p>
      </dgm:t>
    </dgm:pt>
    <dgm:pt modelId="{67713317-0143-4E52-ACE2-1FB73778609B}" type="parTrans" cxnId="{DD219333-2E82-425C-93DF-EB16C27B22B6}">
      <dgm:prSet/>
      <dgm:spPr/>
      <dgm:t>
        <a:bodyPr/>
        <a:lstStyle/>
        <a:p>
          <a:endParaRPr lang="en-US"/>
        </a:p>
      </dgm:t>
    </dgm:pt>
    <dgm:pt modelId="{D02F0062-9525-42E0-B600-9896D0109A48}" type="sibTrans" cxnId="{DD219333-2E82-425C-93DF-EB16C27B22B6}">
      <dgm:prSet phldrT="4" phldr="0"/>
      <dgm:spPr/>
    </dgm:pt>
    <dgm:pt modelId="{32A4560B-BAB2-4B65-9CAA-B5325E318667}" type="pres">
      <dgm:prSet presAssocID="{C0329963-0BE7-46C3-9A5D-AE30BFFB75E4}" presName="Name0" presStyleCnt="0">
        <dgm:presLayoutVars>
          <dgm:resizeHandles/>
        </dgm:presLayoutVars>
      </dgm:prSet>
      <dgm:spPr/>
    </dgm:pt>
    <dgm:pt modelId="{0D556324-47C2-479E-9D68-DB098CC98B0B}" type="pres">
      <dgm:prSet presAssocID="{39E90337-CFD3-4D0B-8FE5-AFDE26750F74}" presName="text" presStyleLbl="node1" presStyleIdx="0" presStyleCnt="4">
        <dgm:presLayoutVars>
          <dgm:bulletEnabled val="1"/>
        </dgm:presLayoutVars>
      </dgm:prSet>
      <dgm:spPr/>
    </dgm:pt>
    <dgm:pt modelId="{0E70526E-8297-4F1F-B852-D4672D8E2017}" type="pres">
      <dgm:prSet presAssocID="{84087E7F-4F92-4D64-81B2-CA595211AE81}" presName="space" presStyleCnt="0"/>
      <dgm:spPr/>
    </dgm:pt>
    <dgm:pt modelId="{3ED0B4D8-6A66-49AD-AF7D-E8C92862D736}" type="pres">
      <dgm:prSet presAssocID="{74B9031C-3497-430F-A76D-783C1F87A3E3}" presName="text" presStyleLbl="node1" presStyleIdx="1" presStyleCnt="4">
        <dgm:presLayoutVars>
          <dgm:bulletEnabled val="1"/>
        </dgm:presLayoutVars>
      </dgm:prSet>
      <dgm:spPr/>
    </dgm:pt>
    <dgm:pt modelId="{7F215D07-B543-4C17-85B0-392DBEC9D03B}" type="pres">
      <dgm:prSet presAssocID="{B875CB18-1BF5-44C7-B066-EB5AB0D34FAD}" presName="space" presStyleCnt="0"/>
      <dgm:spPr/>
    </dgm:pt>
    <dgm:pt modelId="{13F1334F-055B-40A2-93D9-E07D6204E953}" type="pres">
      <dgm:prSet presAssocID="{692AF620-DCCC-41C2-984A-FE108EBDC056}" presName="text" presStyleLbl="node1" presStyleIdx="2" presStyleCnt="4">
        <dgm:presLayoutVars>
          <dgm:bulletEnabled val="1"/>
        </dgm:presLayoutVars>
      </dgm:prSet>
      <dgm:spPr/>
    </dgm:pt>
    <dgm:pt modelId="{BEB4CF89-A95E-4C63-9DD4-4BC90785D814}" type="pres">
      <dgm:prSet presAssocID="{8B49CEA5-B1A3-44B5-92ED-15CA1A90FB9B}" presName="space" presStyleCnt="0"/>
      <dgm:spPr/>
    </dgm:pt>
    <dgm:pt modelId="{AB1D5B94-889C-4CA7-BA30-351DF4F4D1A4}" type="pres">
      <dgm:prSet presAssocID="{026DCAB4-841D-4D9F-BA45-1E7E18F22E73}" presName="text" presStyleLbl="node1" presStyleIdx="3" presStyleCnt="4">
        <dgm:presLayoutVars>
          <dgm:bulletEnabled val="1"/>
        </dgm:presLayoutVars>
      </dgm:prSet>
      <dgm:spPr/>
    </dgm:pt>
  </dgm:ptLst>
  <dgm:cxnLst>
    <dgm:cxn modelId="{6BBC8A02-D496-41CF-A476-6799B4DDF79C}" srcId="{C0329963-0BE7-46C3-9A5D-AE30BFFB75E4}" destId="{692AF620-DCCC-41C2-984A-FE108EBDC056}" srcOrd="2" destOrd="0" parTransId="{3F764DBF-DF3D-4CAE-9107-DBBA33F4671E}" sibTransId="{8B49CEA5-B1A3-44B5-92ED-15CA1A90FB9B}"/>
    <dgm:cxn modelId="{B989D223-1080-448B-A4F3-9ADE9C6233A8}" type="presOf" srcId="{C0329963-0BE7-46C3-9A5D-AE30BFFB75E4}" destId="{32A4560B-BAB2-4B65-9CAA-B5325E318667}" srcOrd="0" destOrd="0" presId="urn:diagrams.loki3.com/VaryingWidthList"/>
    <dgm:cxn modelId="{DD219333-2E82-425C-93DF-EB16C27B22B6}" srcId="{C0329963-0BE7-46C3-9A5D-AE30BFFB75E4}" destId="{026DCAB4-841D-4D9F-BA45-1E7E18F22E73}" srcOrd="3" destOrd="0" parTransId="{67713317-0143-4E52-ACE2-1FB73778609B}" sibTransId="{D02F0062-9525-42E0-B600-9896D0109A48}"/>
    <dgm:cxn modelId="{7E16606B-4ADE-4EE7-A46C-E6AB31A56033}" type="presOf" srcId="{39E90337-CFD3-4D0B-8FE5-AFDE26750F74}" destId="{0D556324-47C2-479E-9D68-DB098CC98B0B}" srcOrd="0" destOrd="0" presId="urn:diagrams.loki3.com/VaryingWidthList"/>
    <dgm:cxn modelId="{F2F46E72-D569-4CBB-B57E-DEDCA96502F1}" type="presOf" srcId="{692AF620-DCCC-41C2-984A-FE108EBDC056}" destId="{13F1334F-055B-40A2-93D9-E07D6204E953}" srcOrd="0" destOrd="0" presId="urn:diagrams.loki3.com/VaryingWidthList"/>
    <dgm:cxn modelId="{FE305B56-9DB8-40EA-9AB3-3411C2CC28FC}" type="presOf" srcId="{026DCAB4-841D-4D9F-BA45-1E7E18F22E73}" destId="{AB1D5B94-889C-4CA7-BA30-351DF4F4D1A4}" srcOrd="0" destOrd="0" presId="urn:diagrams.loki3.com/VaryingWidthList"/>
    <dgm:cxn modelId="{01662E88-8206-4680-AE50-D3B554682108}" srcId="{C0329963-0BE7-46C3-9A5D-AE30BFFB75E4}" destId="{39E90337-CFD3-4D0B-8FE5-AFDE26750F74}" srcOrd="0" destOrd="0" parTransId="{D3385DC7-56A4-4DCE-A92B-F420D3B9A752}" sibTransId="{84087E7F-4F92-4D64-81B2-CA595211AE81}"/>
    <dgm:cxn modelId="{0B090FC5-BEC6-4E66-8E0B-3CAC1FF63D29}" srcId="{C0329963-0BE7-46C3-9A5D-AE30BFFB75E4}" destId="{74B9031C-3497-430F-A76D-783C1F87A3E3}" srcOrd="1" destOrd="0" parTransId="{4C2028C7-CD64-42B6-AC1D-225810B92DF9}" sibTransId="{B875CB18-1BF5-44C7-B066-EB5AB0D34FAD}"/>
    <dgm:cxn modelId="{D83690EA-8612-440F-B7FA-415DDCFE7A95}" type="presOf" srcId="{74B9031C-3497-430F-A76D-783C1F87A3E3}" destId="{3ED0B4D8-6A66-49AD-AF7D-E8C92862D736}" srcOrd="0" destOrd="0" presId="urn:diagrams.loki3.com/VaryingWidthList"/>
    <dgm:cxn modelId="{57575F84-AC6E-4B48-97D0-81C2D0679E21}" type="presParOf" srcId="{32A4560B-BAB2-4B65-9CAA-B5325E318667}" destId="{0D556324-47C2-479E-9D68-DB098CC98B0B}" srcOrd="0" destOrd="0" presId="urn:diagrams.loki3.com/VaryingWidthList"/>
    <dgm:cxn modelId="{01D47B7B-6B35-4C00-9937-FE4317F2D7D3}" type="presParOf" srcId="{32A4560B-BAB2-4B65-9CAA-B5325E318667}" destId="{0E70526E-8297-4F1F-B852-D4672D8E2017}" srcOrd="1" destOrd="0" presId="urn:diagrams.loki3.com/VaryingWidthList"/>
    <dgm:cxn modelId="{FDA720AC-CFF0-446A-A152-0D99616580EB}" type="presParOf" srcId="{32A4560B-BAB2-4B65-9CAA-B5325E318667}" destId="{3ED0B4D8-6A66-49AD-AF7D-E8C92862D736}" srcOrd="2" destOrd="0" presId="urn:diagrams.loki3.com/VaryingWidthList"/>
    <dgm:cxn modelId="{3323EFC1-9963-47B0-9D35-79CA8B5DFA84}" type="presParOf" srcId="{32A4560B-BAB2-4B65-9CAA-B5325E318667}" destId="{7F215D07-B543-4C17-85B0-392DBEC9D03B}" srcOrd="3" destOrd="0" presId="urn:diagrams.loki3.com/VaryingWidthList"/>
    <dgm:cxn modelId="{479BDE8E-AD27-49B4-BD17-9FD3F833D2AC}" type="presParOf" srcId="{32A4560B-BAB2-4B65-9CAA-B5325E318667}" destId="{13F1334F-055B-40A2-93D9-E07D6204E953}" srcOrd="4" destOrd="0" presId="urn:diagrams.loki3.com/VaryingWidthList"/>
    <dgm:cxn modelId="{B716CF39-CE21-469A-8B54-AA00E063E92C}" type="presParOf" srcId="{32A4560B-BAB2-4B65-9CAA-B5325E318667}" destId="{BEB4CF89-A95E-4C63-9DD4-4BC90785D814}" srcOrd="5" destOrd="0" presId="urn:diagrams.loki3.com/VaryingWidthList"/>
    <dgm:cxn modelId="{E2F4F784-55C3-4471-8CD1-6E5F1D0FEF22}" type="presParOf" srcId="{32A4560B-BAB2-4B65-9CAA-B5325E318667}" destId="{AB1D5B94-889C-4CA7-BA30-351DF4F4D1A4}"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755EB-747F-4E3E-8795-933098AEF4DD}" type="doc">
      <dgm:prSet loTypeId="urn:microsoft.com/office/officeart/2016/7/layout/VerticalDownArrowProcess" loCatId="process" qsTypeId="urn:microsoft.com/office/officeart/2005/8/quickstyle/simple3" qsCatId="simple" csTypeId="urn:microsoft.com/office/officeart/2005/8/colors/accent3_3" csCatId="accent3" phldr="1"/>
      <dgm:spPr/>
      <dgm:t>
        <a:bodyPr/>
        <a:lstStyle/>
        <a:p>
          <a:endParaRPr lang="en-US"/>
        </a:p>
      </dgm:t>
    </dgm:pt>
    <dgm:pt modelId="{FAA486E8-677A-496C-8BA9-7EE3CC27A944}">
      <dgm:prSet/>
      <dgm:spPr/>
      <dgm:t>
        <a:bodyPr/>
        <a:lstStyle/>
        <a:p>
          <a:r>
            <a:rPr lang="en-US" dirty="0"/>
            <a:t>Read</a:t>
          </a:r>
        </a:p>
      </dgm:t>
    </dgm:pt>
    <dgm:pt modelId="{3EDB9D03-94F3-4C10-A0E5-31625B192426}" type="parTrans" cxnId="{725961F7-5FCC-498B-B448-E513C430E316}">
      <dgm:prSet/>
      <dgm:spPr/>
      <dgm:t>
        <a:bodyPr/>
        <a:lstStyle/>
        <a:p>
          <a:endParaRPr lang="en-US"/>
        </a:p>
      </dgm:t>
    </dgm:pt>
    <dgm:pt modelId="{DE538D76-11CF-4CAC-BCD0-3BF671F87B4A}" type="sibTrans" cxnId="{725961F7-5FCC-498B-B448-E513C430E316}">
      <dgm:prSet/>
      <dgm:spPr/>
      <dgm:t>
        <a:bodyPr/>
        <a:lstStyle/>
        <a:p>
          <a:endParaRPr lang="en-US"/>
        </a:p>
      </dgm:t>
    </dgm:pt>
    <dgm:pt modelId="{9BF42EB0-2FA0-4A9B-873F-BE261419B430}">
      <dgm:prSet custT="1"/>
      <dgm:spPr/>
      <dgm:t>
        <a:bodyPr/>
        <a:lstStyle/>
        <a:p>
          <a:r>
            <a:rPr lang="en-US" sz="1800" dirty="0"/>
            <a:t>Read project spec</a:t>
          </a:r>
        </a:p>
      </dgm:t>
    </dgm:pt>
    <dgm:pt modelId="{0CBD7E2F-DA13-4951-8936-05CF5C1E9DF0}" type="parTrans" cxnId="{4A9B1005-AAEE-469E-A00E-2A43ECA0B2F9}">
      <dgm:prSet/>
      <dgm:spPr/>
      <dgm:t>
        <a:bodyPr/>
        <a:lstStyle/>
        <a:p>
          <a:endParaRPr lang="en-US"/>
        </a:p>
      </dgm:t>
    </dgm:pt>
    <dgm:pt modelId="{0BCBF0DF-154F-4F0D-A348-64F5E4C70836}" type="sibTrans" cxnId="{4A9B1005-AAEE-469E-A00E-2A43ECA0B2F9}">
      <dgm:prSet/>
      <dgm:spPr/>
      <dgm:t>
        <a:bodyPr/>
        <a:lstStyle/>
        <a:p>
          <a:endParaRPr lang="en-US"/>
        </a:p>
      </dgm:t>
    </dgm:pt>
    <dgm:pt modelId="{532C379E-593E-4D40-8E26-8BA18A3F4BA9}">
      <dgm:prSet/>
      <dgm:spPr/>
      <dgm:t>
        <a:bodyPr/>
        <a:lstStyle/>
        <a:p>
          <a:r>
            <a:rPr lang="en-US" dirty="0"/>
            <a:t>Fill In</a:t>
          </a:r>
        </a:p>
      </dgm:t>
    </dgm:pt>
    <dgm:pt modelId="{485EE614-9640-4270-81A0-980530DC14F2}" type="parTrans" cxnId="{BFE0D13A-E61E-4C71-BFCA-478A3F2724CE}">
      <dgm:prSet/>
      <dgm:spPr/>
      <dgm:t>
        <a:bodyPr/>
        <a:lstStyle/>
        <a:p>
          <a:endParaRPr lang="en-US"/>
        </a:p>
      </dgm:t>
    </dgm:pt>
    <dgm:pt modelId="{A3A1BAB7-18E2-4C48-85F5-1A5A7EC1E311}" type="sibTrans" cxnId="{BFE0D13A-E61E-4C71-BFCA-478A3F2724CE}">
      <dgm:prSet/>
      <dgm:spPr/>
      <dgm:t>
        <a:bodyPr/>
        <a:lstStyle/>
        <a:p>
          <a:endParaRPr lang="en-US"/>
        </a:p>
      </dgm:t>
    </dgm:pt>
    <dgm:pt modelId="{276436E8-E0AA-4B37-86B9-45619AFD0E48}">
      <dgm:prSet custT="1"/>
      <dgm:spPr/>
      <dgm:t>
        <a:bodyPr/>
        <a:lstStyle/>
        <a:p>
          <a:r>
            <a:rPr lang="en-US" sz="1800"/>
            <a:t>Complete Canvas </a:t>
          </a:r>
          <a:r>
            <a:rPr lang="en-US" sz="1800" dirty="0"/>
            <a:t>quiz table</a:t>
          </a:r>
        </a:p>
      </dgm:t>
    </dgm:pt>
    <dgm:pt modelId="{10244FD9-AD51-467F-9DA9-FAA8E55CEAD6}" type="parTrans" cxnId="{9FE1C5C3-F093-4B08-A508-39FD42D1CAEE}">
      <dgm:prSet/>
      <dgm:spPr/>
      <dgm:t>
        <a:bodyPr/>
        <a:lstStyle/>
        <a:p>
          <a:endParaRPr lang="en-US"/>
        </a:p>
      </dgm:t>
    </dgm:pt>
    <dgm:pt modelId="{E946A89E-A788-406E-9617-B6AB28855EED}" type="sibTrans" cxnId="{9FE1C5C3-F093-4B08-A508-39FD42D1CAEE}">
      <dgm:prSet/>
      <dgm:spPr/>
      <dgm:t>
        <a:bodyPr/>
        <a:lstStyle/>
        <a:p>
          <a:endParaRPr lang="en-US"/>
        </a:p>
      </dgm:t>
    </dgm:pt>
    <dgm:pt modelId="{881AD147-732E-43DF-8858-88B5FC310F92}">
      <dgm:prSet custT="1"/>
      <dgm:spPr/>
      <dgm:t>
        <a:bodyPr/>
        <a:lstStyle/>
        <a:p>
          <a:r>
            <a:rPr lang="en-US" sz="1400" dirty="0"/>
            <a:t>Write the arguments, input/print status, and return type for each function</a:t>
          </a:r>
        </a:p>
      </dgm:t>
    </dgm:pt>
    <dgm:pt modelId="{5F016AAC-10D8-4D18-998E-1DC6296A04D4}" type="parTrans" cxnId="{7FEC9BA1-CFE1-4A34-A816-297DAEF537F4}">
      <dgm:prSet/>
      <dgm:spPr/>
      <dgm:t>
        <a:bodyPr/>
        <a:lstStyle/>
        <a:p>
          <a:endParaRPr lang="en-US"/>
        </a:p>
      </dgm:t>
    </dgm:pt>
    <dgm:pt modelId="{08B7CBDE-3BCF-4E60-ABF1-76C6CE511577}" type="sibTrans" cxnId="{7FEC9BA1-CFE1-4A34-A816-297DAEF537F4}">
      <dgm:prSet/>
      <dgm:spPr/>
      <dgm:t>
        <a:bodyPr/>
        <a:lstStyle/>
        <a:p>
          <a:endParaRPr lang="en-US"/>
        </a:p>
      </dgm:t>
    </dgm:pt>
    <dgm:pt modelId="{42979FB7-8EDB-486E-B046-2BEDB55F9F34}">
      <dgm:prSet/>
      <dgm:spPr/>
      <dgm:t>
        <a:bodyPr/>
        <a:lstStyle/>
        <a:p>
          <a:r>
            <a:rPr lang="en-US" dirty="0"/>
            <a:t>Download</a:t>
          </a:r>
        </a:p>
      </dgm:t>
    </dgm:pt>
    <dgm:pt modelId="{BC724607-53CF-46A6-9820-C84678F197FB}" type="parTrans" cxnId="{B3784390-1388-4E4B-A6E8-21F7B6FF27A1}">
      <dgm:prSet/>
      <dgm:spPr/>
      <dgm:t>
        <a:bodyPr/>
        <a:lstStyle/>
        <a:p>
          <a:endParaRPr lang="en-US"/>
        </a:p>
      </dgm:t>
    </dgm:pt>
    <dgm:pt modelId="{A67BF309-9C9F-4E85-908F-238B05932178}" type="sibTrans" cxnId="{B3784390-1388-4E4B-A6E8-21F7B6FF27A1}">
      <dgm:prSet/>
      <dgm:spPr/>
      <dgm:t>
        <a:bodyPr/>
        <a:lstStyle/>
        <a:p>
          <a:endParaRPr lang="en-US"/>
        </a:p>
      </dgm:t>
    </dgm:pt>
    <dgm:pt modelId="{0C24E30E-CB6A-4295-A50D-937A5012EB94}">
      <dgm:prSet custT="1"/>
      <dgm:spPr/>
      <dgm:t>
        <a:bodyPr/>
        <a:lstStyle/>
        <a:p>
          <a:r>
            <a:rPr lang="en-US" sz="1800" dirty="0"/>
            <a:t>Download starting code</a:t>
          </a:r>
        </a:p>
      </dgm:t>
    </dgm:pt>
    <dgm:pt modelId="{85120E10-21D8-44FF-A241-83159D6B11CA}" type="parTrans" cxnId="{76F4F5D9-0F73-4AA4-AF0A-5348CE4DC71A}">
      <dgm:prSet/>
      <dgm:spPr/>
      <dgm:t>
        <a:bodyPr/>
        <a:lstStyle/>
        <a:p>
          <a:endParaRPr lang="en-US"/>
        </a:p>
      </dgm:t>
    </dgm:pt>
    <dgm:pt modelId="{AD3765E2-8CD7-4440-AE7F-7A7EA18AF6EE}" type="sibTrans" cxnId="{76F4F5D9-0F73-4AA4-AF0A-5348CE4DC71A}">
      <dgm:prSet/>
      <dgm:spPr/>
      <dgm:t>
        <a:bodyPr/>
        <a:lstStyle/>
        <a:p>
          <a:endParaRPr lang="en-US"/>
        </a:p>
      </dgm:t>
    </dgm:pt>
    <dgm:pt modelId="{A0411666-D4A9-48BF-9900-8D829D6A3884}">
      <dgm:prSet/>
      <dgm:spPr/>
      <dgm:t>
        <a:bodyPr/>
        <a:lstStyle/>
        <a:p>
          <a:r>
            <a:rPr lang="en-US" dirty="0"/>
            <a:t>Write</a:t>
          </a:r>
        </a:p>
      </dgm:t>
    </dgm:pt>
    <dgm:pt modelId="{F055FCDD-624A-4316-8308-791643F8EA21}" type="parTrans" cxnId="{D153D47B-D613-4B19-9770-C693A4F0CF87}">
      <dgm:prSet/>
      <dgm:spPr/>
      <dgm:t>
        <a:bodyPr/>
        <a:lstStyle/>
        <a:p>
          <a:endParaRPr lang="en-US"/>
        </a:p>
      </dgm:t>
    </dgm:pt>
    <dgm:pt modelId="{9652D025-E908-4C71-AD98-B05CC6482985}" type="sibTrans" cxnId="{D153D47B-D613-4B19-9770-C693A4F0CF87}">
      <dgm:prSet/>
      <dgm:spPr/>
      <dgm:t>
        <a:bodyPr/>
        <a:lstStyle/>
        <a:p>
          <a:endParaRPr lang="en-US"/>
        </a:p>
      </dgm:t>
    </dgm:pt>
    <dgm:pt modelId="{AD121F7C-268C-459C-9335-3D065F0D1BAA}">
      <dgm:prSet custT="1"/>
      <dgm:spPr/>
      <dgm:t>
        <a:bodyPr/>
        <a:lstStyle/>
        <a:p>
          <a:r>
            <a:rPr lang="en-US" sz="1800" dirty="0"/>
            <a:t>Finish first function (</a:t>
          </a:r>
          <a:r>
            <a:rPr lang="en-US" sz="1800" dirty="0" err="1">
              <a:latin typeface="Courier New" panose="02070309020205020404" pitchFamily="49" charset="0"/>
              <a:cs typeface="Courier New" panose="02070309020205020404" pitchFamily="49" charset="0"/>
            </a:rPr>
            <a:t>print_introduction</a:t>
          </a:r>
          <a:r>
            <a:rPr lang="en-US" sz="1800" dirty="0"/>
            <a:t>)</a:t>
          </a:r>
        </a:p>
      </dgm:t>
    </dgm:pt>
    <dgm:pt modelId="{D1BE413F-78E2-4E26-93D8-576CC5170CFB}" type="parTrans" cxnId="{752EDDDA-E67C-4DCC-ADD1-9D6819B975A7}">
      <dgm:prSet/>
      <dgm:spPr/>
      <dgm:t>
        <a:bodyPr/>
        <a:lstStyle/>
        <a:p>
          <a:endParaRPr lang="en-US"/>
        </a:p>
      </dgm:t>
    </dgm:pt>
    <dgm:pt modelId="{99A8B69E-2ADD-4273-92CC-594A94F326DD}" type="sibTrans" cxnId="{752EDDDA-E67C-4DCC-ADD1-9D6819B975A7}">
      <dgm:prSet/>
      <dgm:spPr/>
      <dgm:t>
        <a:bodyPr/>
        <a:lstStyle/>
        <a:p>
          <a:endParaRPr lang="en-US"/>
        </a:p>
      </dgm:t>
    </dgm:pt>
    <dgm:pt modelId="{42C0C503-F636-45CE-81A1-52FE8B1B4886}">
      <dgm:prSet/>
      <dgm:spPr/>
      <dgm:t>
        <a:bodyPr/>
        <a:lstStyle/>
        <a:p>
          <a:r>
            <a:rPr lang="en-US" dirty="0"/>
            <a:t>Test</a:t>
          </a:r>
        </a:p>
      </dgm:t>
    </dgm:pt>
    <dgm:pt modelId="{0548FA6B-7C6F-46B0-93F0-40A7B58C04C8}" type="parTrans" cxnId="{CD89FA59-8133-4C00-9C95-A503F84AA789}">
      <dgm:prSet/>
      <dgm:spPr/>
      <dgm:t>
        <a:bodyPr/>
        <a:lstStyle/>
        <a:p>
          <a:endParaRPr lang="en-US"/>
        </a:p>
      </dgm:t>
    </dgm:pt>
    <dgm:pt modelId="{35234EA6-8FA5-44DF-BBA6-E0FE2BCCB6A8}" type="sibTrans" cxnId="{CD89FA59-8133-4C00-9C95-A503F84AA789}">
      <dgm:prSet/>
      <dgm:spPr/>
      <dgm:t>
        <a:bodyPr/>
        <a:lstStyle/>
        <a:p>
          <a:endParaRPr lang="en-US"/>
        </a:p>
      </dgm:t>
    </dgm:pt>
    <dgm:pt modelId="{46E555C2-9737-4523-814A-DD0FC1F3206B}">
      <dgm:prSet custT="1"/>
      <dgm:spPr/>
      <dgm:t>
        <a:bodyPr/>
        <a:lstStyle/>
        <a:p>
          <a:r>
            <a:rPr lang="en-US" sz="1800"/>
            <a:t>Run unit test file</a:t>
          </a:r>
        </a:p>
      </dgm:t>
    </dgm:pt>
    <dgm:pt modelId="{FAC77BF9-3201-47FB-93F1-47D83A5DA855}" type="parTrans" cxnId="{1BC6A987-9992-43B5-AD5A-40945372CFF0}">
      <dgm:prSet/>
      <dgm:spPr/>
      <dgm:t>
        <a:bodyPr/>
        <a:lstStyle/>
        <a:p>
          <a:endParaRPr lang="en-US"/>
        </a:p>
      </dgm:t>
    </dgm:pt>
    <dgm:pt modelId="{68F66CCA-19B8-4CE2-9549-78B7B6BFA317}" type="sibTrans" cxnId="{1BC6A987-9992-43B5-AD5A-40945372CFF0}">
      <dgm:prSet/>
      <dgm:spPr/>
      <dgm:t>
        <a:bodyPr/>
        <a:lstStyle/>
        <a:p>
          <a:endParaRPr lang="en-US"/>
        </a:p>
      </dgm:t>
    </dgm:pt>
    <dgm:pt modelId="{A00843A1-A44B-4AC8-B5C2-A8CB9C0BC3F4}" type="pres">
      <dgm:prSet presAssocID="{1CD755EB-747F-4E3E-8795-933098AEF4DD}" presName="Name0" presStyleCnt="0">
        <dgm:presLayoutVars>
          <dgm:dir/>
          <dgm:animLvl val="lvl"/>
          <dgm:resizeHandles val="exact"/>
        </dgm:presLayoutVars>
      </dgm:prSet>
      <dgm:spPr/>
    </dgm:pt>
    <dgm:pt modelId="{EFA06B08-008F-4BED-8221-629F459B40FA}" type="pres">
      <dgm:prSet presAssocID="{42C0C503-F636-45CE-81A1-52FE8B1B4886}" presName="boxAndChildren" presStyleCnt="0"/>
      <dgm:spPr/>
    </dgm:pt>
    <dgm:pt modelId="{EEEB8BE9-0A90-42BF-A808-CEBFE54CED3D}" type="pres">
      <dgm:prSet presAssocID="{42C0C503-F636-45CE-81A1-52FE8B1B4886}" presName="parentTextBox" presStyleLbl="alignNode1" presStyleIdx="0" presStyleCnt="5"/>
      <dgm:spPr/>
    </dgm:pt>
    <dgm:pt modelId="{FD4DC76C-BC3B-4FBB-B2B3-603895A11897}" type="pres">
      <dgm:prSet presAssocID="{42C0C503-F636-45CE-81A1-52FE8B1B4886}" presName="descendantBox" presStyleLbl="bgAccFollowNode1" presStyleIdx="0" presStyleCnt="5"/>
      <dgm:spPr/>
    </dgm:pt>
    <dgm:pt modelId="{BA3E2125-1F82-449D-A224-EDAC4BA1455F}" type="pres">
      <dgm:prSet presAssocID="{9652D025-E908-4C71-AD98-B05CC6482985}" presName="sp" presStyleCnt="0"/>
      <dgm:spPr/>
    </dgm:pt>
    <dgm:pt modelId="{BD0D2459-FBD3-476A-B3BF-FB9E089C4692}" type="pres">
      <dgm:prSet presAssocID="{A0411666-D4A9-48BF-9900-8D829D6A3884}" presName="arrowAndChildren" presStyleCnt="0"/>
      <dgm:spPr/>
    </dgm:pt>
    <dgm:pt modelId="{8660A5C9-2C43-4B35-9403-FB49D3E3F5B3}" type="pres">
      <dgm:prSet presAssocID="{A0411666-D4A9-48BF-9900-8D829D6A3884}" presName="parentTextArrow" presStyleLbl="node1" presStyleIdx="0" presStyleCnt="0"/>
      <dgm:spPr/>
    </dgm:pt>
    <dgm:pt modelId="{1F5749D2-42D4-4849-BD36-5F51764F59F8}" type="pres">
      <dgm:prSet presAssocID="{A0411666-D4A9-48BF-9900-8D829D6A3884}" presName="arrow" presStyleLbl="alignNode1" presStyleIdx="1" presStyleCnt="5"/>
      <dgm:spPr/>
    </dgm:pt>
    <dgm:pt modelId="{CF3BFF8B-996C-4F59-9438-376423AA2610}" type="pres">
      <dgm:prSet presAssocID="{A0411666-D4A9-48BF-9900-8D829D6A3884}" presName="descendantArrow" presStyleLbl="bgAccFollowNode1" presStyleIdx="1" presStyleCnt="5"/>
      <dgm:spPr/>
    </dgm:pt>
    <dgm:pt modelId="{5A39A054-6D64-4676-8F50-DB09F9E2B385}" type="pres">
      <dgm:prSet presAssocID="{A67BF309-9C9F-4E85-908F-238B05932178}" presName="sp" presStyleCnt="0"/>
      <dgm:spPr/>
    </dgm:pt>
    <dgm:pt modelId="{C70FBE3F-A68A-4301-8899-1D0FDE4AAB03}" type="pres">
      <dgm:prSet presAssocID="{42979FB7-8EDB-486E-B046-2BEDB55F9F34}" presName="arrowAndChildren" presStyleCnt="0"/>
      <dgm:spPr/>
    </dgm:pt>
    <dgm:pt modelId="{42107D99-1FC5-49DC-928B-6ADF34FD0421}" type="pres">
      <dgm:prSet presAssocID="{42979FB7-8EDB-486E-B046-2BEDB55F9F34}" presName="parentTextArrow" presStyleLbl="node1" presStyleIdx="0" presStyleCnt="0"/>
      <dgm:spPr/>
    </dgm:pt>
    <dgm:pt modelId="{7AE83792-37C2-4DE4-9349-ACB1F29A774C}" type="pres">
      <dgm:prSet presAssocID="{42979FB7-8EDB-486E-B046-2BEDB55F9F34}" presName="arrow" presStyleLbl="alignNode1" presStyleIdx="2" presStyleCnt="5"/>
      <dgm:spPr/>
    </dgm:pt>
    <dgm:pt modelId="{C9FD19DB-4EF9-41A4-ACD6-8C2D152701DA}" type="pres">
      <dgm:prSet presAssocID="{42979FB7-8EDB-486E-B046-2BEDB55F9F34}" presName="descendantArrow" presStyleLbl="bgAccFollowNode1" presStyleIdx="2" presStyleCnt="5"/>
      <dgm:spPr/>
    </dgm:pt>
    <dgm:pt modelId="{BEF49593-AED0-4047-8759-E4EAF92C1B1A}" type="pres">
      <dgm:prSet presAssocID="{A3A1BAB7-18E2-4C48-85F5-1A5A7EC1E311}" presName="sp" presStyleCnt="0"/>
      <dgm:spPr/>
    </dgm:pt>
    <dgm:pt modelId="{767734E0-92CE-473D-BD42-E744326533B3}" type="pres">
      <dgm:prSet presAssocID="{532C379E-593E-4D40-8E26-8BA18A3F4BA9}" presName="arrowAndChildren" presStyleCnt="0"/>
      <dgm:spPr/>
    </dgm:pt>
    <dgm:pt modelId="{9C4FBCC0-3672-4FF0-BE4B-01E7BA433F8D}" type="pres">
      <dgm:prSet presAssocID="{532C379E-593E-4D40-8E26-8BA18A3F4BA9}" presName="parentTextArrow" presStyleLbl="node1" presStyleIdx="0" presStyleCnt="0"/>
      <dgm:spPr/>
    </dgm:pt>
    <dgm:pt modelId="{7D1BC918-84BE-4E9C-8BFE-AAADD468746F}" type="pres">
      <dgm:prSet presAssocID="{532C379E-593E-4D40-8E26-8BA18A3F4BA9}" presName="arrow" presStyleLbl="alignNode1" presStyleIdx="3" presStyleCnt="5"/>
      <dgm:spPr/>
    </dgm:pt>
    <dgm:pt modelId="{26DBA796-566E-44D7-A0E6-D6E18E00F4BE}" type="pres">
      <dgm:prSet presAssocID="{532C379E-593E-4D40-8E26-8BA18A3F4BA9}" presName="descendantArrow" presStyleLbl="bgAccFollowNode1" presStyleIdx="3" presStyleCnt="5"/>
      <dgm:spPr/>
    </dgm:pt>
    <dgm:pt modelId="{EE7AB63B-2796-4B0B-81D4-B01DE568311E}" type="pres">
      <dgm:prSet presAssocID="{DE538D76-11CF-4CAC-BCD0-3BF671F87B4A}" presName="sp" presStyleCnt="0"/>
      <dgm:spPr/>
    </dgm:pt>
    <dgm:pt modelId="{48FC93B7-46BE-4D83-A7D9-5AAA0872385C}" type="pres">
      <dgm:prSet presAssocID="{FAA486E8-677A-496C-8BA9-7EE3CC27A944}" presName="arrowAndChildren" presStyleCnt="0"/>
      <dgm:spPr/>
    </dgm:pt>
    <dgm:pt modelId="{9B32F8A2-D76B-4F17-B48C-2D5547374464}" type="pres">
      <dgm:prSet presAssocID="{FAA486E8-677A-496C-8BA9-7EE3CC27A944}" presName="parentTextArrow" presStyleLbl="node1" presStyleIdx="0" presStyleCnt="0"/>
      <dgm:spPr/>
    </dgm:pt>
    <dgm:pt modelId="{60612AD9-51FD-416A-BA52-2C5C87FDC0DC}" type="pres">
      <dgm:prSet presAssocID="{FAA486E8-677A-496C-8BA9-7EE3CC27A944}" presName="arrow" presStyleLbl="alignNode1" presStyleIdx="4" presStyleCnt="5"/>
      <dgm:spPr/>
    </dgm:pt>
    <dgm:pt modelId="{BC31BFC2-4286-41E0-8F56-DE6F4141BE5A}" type="pres">
      <dgm:prSet presAssocID="{FAA486E8-677A-496C-8BA9-7EE3CC27A944}" presName="descendantArrow" presStyleLbl="bgAccFollowNode1" presStyleIdx="4" presStyleCnt="5"/>
      <dgm:spPr/>
    </dgm:pt>
  </dgm:ptLst>
  <dgm:cxnLst>
    <dgm:cxn modelId="{F0194700-E9E9-45A3-9B84-A1F33DF27F4A}" type="presOf" srcId="{42979FB7-8EDB-486E-B046-2BEDB55F9F34}" destId="{7AE83792-37C2-4DE4-9349-ACB1F29A774C}" srcOrd="1" destOrd="0" presId="urn:microsoft.com/office/officeart/2016/7/layout/VerticalDownArrowProcess"/>
    <dgm:cxn modelId="{FB0B3E01-C4D5-4653-AA13-CD79CC8B7FD1}" type="presOf" srcId="{AD121F7C-268C-459C-9335-3D065F0D1BAA}" destId="{CF3BFF8B-996C-4F59-9438-376423AA2610}" srcOrd="0" destOrd="0" presId="urn:microsoft.com/office/officeart/2016/7/layout/VerticalDownArrowProcess"/>
    <dgm:cxn modelId="{4A9B1005-AAEE-469E-A00E-2A43ECA0B2F9}" srcId="{FAA486E8-677A-496C-8BA9-7EE3CC27A944}" destId="{9BF42EB0-2FA0-4A9B-873F-BE261419B430}" srcOrd="0" destOrd="0" parTransId="{0CBD7E2F-DA13-4951-8936-05CF5C1E9DF0}" sibTransId="{0BCBF0DF-154F-4F0D-A348-64F5E4C70836}"/>
    <dgm:cxn modelId="{4119970F-A22F-4773-9575-3FD330BCF1A8}" type="presOf" srcId="{46E555C2-9737-4523-814A-DD0FC1F3206B}" destId="{FD4DC76C-BC3B-4FBB-B2B3-603895A11897}" srcOrd="0" destOrd="0" presId="urn:microsoft.com/office/officeart/2016/7/layout/VerticalDownArrowProcess"/>
    <dgm:cxn modelId="{39F82013-79A7-44DF-AE4D-EDB032FE26DE}" type="presOf" srcId="{276436E8-E0AA-4B37-86B9-45619AFD0E48}" destId="{26DBA796-566E-44D7-A0E6-D6E18E00F4BE}" srcOrd="0" destOrd="0" presId="urn:microsoft.com/office/officeart/2016/7/layout/VerticalDownArrowProcess"/>
    <dgm:cxn modelId="{7BAA112C-541D-4370-9C07-B5D265976C64}" type="presOf" srcId="{42979FB7-8EDB-486E-B046-2BEDB55F9F34}" destId="{42107D99-1FC5-49DC-928B-6ADF34FD0421}" srcOrd="0" destOrd="0" presId="urn:microsoft.com/office/officeart/2016/7/layout/VerticalDownArrowProcess"/>
    <dgm:cxn modelId="{3DDBDA35-CCE9-4360-8487-1CF016A0E767}" type="presOf" srcId="{881AD147-732E-43DF-8858-88B5FC310F92}" destId="{26DBA796-566E-44D7-A0E6-D6E18E00F4BE}" srcOrd="0" destOrd="1" presId="urn:microsoft.com/office/officeart/2016/7/layout/VerticalDownArrowProcess"/>
    <dgm:cxn modelId="{7C0B0A37-3453-449F-8F0D-24C73AA1DE36}" type="presOf" srcId="{532C379E-593E-4D40-8E26-8BA18A3F4BA9}" destId="{9C4FBCC0-3672-4FF0-BE4B-01E7BA433F8D}" srcOrd="0" destOrd="0" presId="urn:microsoft.com/office/officeart/2016/7/layout/VerticalDownArrowProcess"/>
    <dgm:cxn modelId="{BFE0D13A-E61E-4C71-BFCA-478A3F2724CE}" srcId="{1CD755EB-747F-4E3E-8795-933098AEF4DD}" destId="{532C379E-593E-4D40-8E26-8BA18A3F4BA9}" srcOrd="1" destOrd="0" parTransId="{485EE614-9640-4270-81A0-980530DC14F2}" sibTransId="{A3A1BAB7-18E2-4C48-85F5-1A5A7EC1E311}"/>
    <dgm:cxn modelId="{9AE9693F-CFA2-40DA-BC75-C79A41634161}" type="presOf" srcId="{0C24E30E-CB6A-4295-A50D-937A5012EB94}" destId="{C9FD19DB-4EF9-41A4-ACD6-8C2D152701DA}" srcOrd="0" destOrd="0" presId="urn:microsoft.com/office/officeart/2016/7/layout/VerticalDownArrowProcess"/>
    <dgm:cxn modelId="{5A0B855C-9257-48E6-9FBD-B5A86072F170}" type="presOf" srcId="{A0411666-D4A9-48BF-9900-8D829D6A3884}" destId="{1F5749D2-42D4-4849-BD36-5F51764F59F8}" srcOrd="1" destOrd="0" presId="urn:microsoft.com/office/officeart/2016/7/layout/VerticalDownArrowProcess"/>
    <dgm:cxn modelId="{7EE76263-7DF1-44B2-AE1F-185D4C687414}" type="presOf" srcId="{42C0C503-F636-45CE-81A1-52FE8B1B4886}" destId="{EEEB8BE9-0A90-42BF-A808-CEBFE54CED3D}" srcOrd="0" destOrd="0" presId="urn:microsoft.com/office/officeart/2016/7/layout/VerticalDownArrowProcess"/>
    <dgm:cxn modelId="{53A8D247-259D-44BB-BB3E-ED2C7CDDCB68}" type="presOf" srcId="{FAA486E8-677A-496C-8BA9-7EE3CC27A944}" destId="{9B32F8A2-D76B-4F17-B48C-2D5547374464}" srcOrd="0" destOrd="0" presId="urn:microsoft.com/office/officeart/2016/7/layout/VerticalDownArrowProcess"/>
    <dgm:cxn modelId="{200C704C-70CE-4EFB-8004-4A9F2540461A}" type="presOf" srcId="{FAA486E8-677A-496C-8BA9-7EE3CC27A944}" destId="{60612AD9-51FD-416A-BA52-2C5C87FDC0DC}" srcOrd="1" destOrd="0" presId="urn:microsoft.com/office/officeart/2016/7/layout/VerticalDownArrowProcess"/>
    <dgm:cxn modelId="{E6254E6D-DE54-4763-B3DC-FC6B9074A73E}" type="presOf" srcId="{A0411666-D4A9-48BF-9900-8D829D6A3884}" destId="{8660A5C9-2C43-4B35-9403-FB49D3E3F5B3}" srcOrd="0" destOrd="0" presId="urn:microsoft.com/office/officeart/2016/7/layout/VerticalDownArrowProcess"/>
    <dgm:cxn modelId="{CD89FA59-8133-4C00-9C95-A503F84AA789}" srcId="{1CD755EB-747F-4E3E-8795-933098AEF4DD}" destId="{42C0C503-F636-45CE-81A1-52FE8B1B4886}" srcOrd="4" destOrd="0" parTransId="{0548FA6B-7C6F-46B0-93F0-40A7B58C04C8}" sibTransId="{35234EA6-8FA5-44DF-BBA6-E0FE2BCCB6A8}"/>
    <dgm:cxn modelId="{D153D47B-D613-4B19-9770-C693A4F0CF87}" srcId="{1CD755EB-747F-4E3E-8795-933098AEF4DD}" destId="{A0411666-D4A9-48BF-9900-8D829D6A3884}" srcOrd="3" destOrd="0" parTransId="{F055FCDD-624A-4316-8308-791643F8EA21}" sibTransId="{9652D025-E908-4C71-AD98-B05CC6482985}"/>
    <dgm:cxn modelId="{1BC6A987-9992-43B5-AD5A-40945372CFF0}" srcId="{42C0C503-F636-45CE-81A1-52FE8B1B4886}" destId="{46E555C2-9737-4523-814A-DD0FC1F3206B}" srcOrd="0" destOrd="0" parTransId="{FAC77BF9-3201-47FB-93F1-47D83A5DA855}" sibTransId="{68F66CCA-19B8-4CE2-9549-78B7B6BFA317}"/>
    <dgm:cxn modelId="{B3784390-1388-4E4B-A6E8-21F7B6FF27A1}" srcId="{1CD755EB-747F-4E3E-8795-933098AEF4DD}" destId="{42979FB7-8EDB-486E-B046-2BEDB55F9F34}" srcOrd="2" destOrd="0" parTransId="{BC724607-53CF-46A6-9820-C84678F197FB}" sibTransId="{A67BF309-9C9F-4E85-908F-238B05932178}"/>
    <dgm:cxn modelId="{7FEC9BA1-CFE1-4A34-A816-297DAEF537F4}" srcId="{276436E8-E0AA-4B37-86B9-45619AFD0E48}" destId="{881AD147-732E-43DF-8858-88B5FC310F92}" srcOrd="0" destOrd="0" parTransId="{5F016AAC-10D8-4D18-998E-1DC6296A04D4}" sibTransId="{08B7CBDE-3BCF-4E60-ABF1-76C6CE511577}"/>
    <dgm:cxn modelId="{C2C7F9B5-3AFF-410C-B47A-4B4CFDCA0E9C}" type="presOf" srcId="{9BF42EB0-2FA0-4A9B-873F-BE261419B430}" destId="{BC31BFC2-4286-41E0-8F56-DE6F4141BE5A}" srcOrd="0" destOrd="0" presId="urn:microsoft.com/office/officeart/2016/7/layout/VerticalDownArrowProcess"/>
    <dgm:cxn modelId="{07D001B9-A4AD-4A33-8013-D93261CE5EA1}" type="presOf" srcId="{1CD755EB-747F-4E3E-8795-933098AEF4DD}" destId="{A00843A1-A44B-4AC8-B5C2-A8CB9C0BC3F4}" srcOrd="0" destOrd="0" presId="urn:microsoft.com/office/officeart/2016/7/layout/VerticalDownArrowProcess"/>
    <dgm:cxn modelId="{9FE1C5C3-F093-4B08-A508-39FD42D1CAEE}" srcId="{532C379E-593E-4D40-8E26-8BA18A3F4BA9}" destId="{276436E8-E0AA-4B37-86B9-45619AFD0E48}" srcOrd="0" destOrd="0" parTransId="{10244FD9-AD51-467F-9DA9-FAA8E55CEAD6}" sibTransId="{E946A89E-A788-406E-9617-B6AB28855EED}"/>
    <dgm:cxn modelId="{76F4F5D9-0F73-4AA4-AF0A-5348CE4DC71A}" srcId="{42979FB7-8EDB-486E-B046-2BEDB55F9F34}" destId="{0C24E30E-CB6A-4295-A50D-937A5012EB94}" srcOrd="0" destOrd="0" parTransId="{85120E10-21D8-44FF-A241-83159D6B11CA}" sibTransId="{AD3765E2-8CD7-4440-AE7F-7A7EA18AF6EE}"/>
    <dgm:cxn modelId="{752EDDDA-E67C-4DCC-ADD1-9D6819B975A7}" srcId="{A0411666-D4A9-48BF-9900-8D829D6A3884}" destId="{AD121F7C-268C-459C-9335-3D065F0D1BAA}" srcOrd="0" destOrd="0" parTransId="{D1BE413F-78E2-4E26-93D8-576CC5170CFB}" sibTransId="{99A8B69E-2ADD-4273-92CC-594A94F326DD}"/>
    <dgm:cxn modelId="{725961F7-5FCC-498B-B448-E513C430E316}" srcId="{1CD755EB-747F-4E3E-8795-933098AEF4DD}" destId="{FAA486E8-677A-496C-8BA9-7EE3CC27A944}" srcOrd="0" destOrd="0" parTransId="{3EDB9D03-94F3-4C10-A0E5-31625B192426}" sibTransId="{DE538D76-11CF-4CAC-BCD0-3BF671F87B4A}"/>
    <dgm:cxn modelId="{566783F9-C2D4-4BCC-BE9C-4F598762EE10}" type="presOf" srcId="{532C379E-593E-4D40-8E26-8BA18A3F4BA9}" destId="{7D1BC918-84BE-4E9C-8BFE-AAADD468746F}" srcOrd="1" destOrd="0" presId="urn:microsoft.com/office/officeart/2016/7/layout/VerticalDownArrowProcess"/>
    <dgm:cxn modelId="{5C02E47C-4DBA-4926-AB88-D4CBF883071C}" type="presParOf" srcId="{A00843A1-A44B-4AC8-B5C2-A8CB9C0BC3F4}" destId="{EFA06B08-008F-4BED-8221-629F459B40FA}" srcOrd="0" destOrd="0" presId="urn:microsoft.com/office/officeart/2016/7/layout/VerticalDownArrowProcess"/>
    <dgm:cxn modelId="{BB41A701-CEB1-406B-A4EF-36ED1F527A8B}" type="presParOf" srcId="{EFA06B08-008F-4BED-8221-629F459B40FA}" destId="{EEEB8BE9-0A90-42BF-A808-CEBFE54CED3D}" srcOrd="0" destOrd="0" presId="urn:microsoft.com/office/officeart/2016/7/layout/VerticalDownArrowProcess"/>
    <dgm:cxn modelId="{87EFAFC9-ADE6-4719-95D3-7DB8216245C8}" type="presParOf" srcId="{EFA06B08-008F-4BED-8221-629F459B40FA}" destId="{FD4DC76C-BC3B-4FBB-B2B3-603895A11897}" srcOrd="1" destOrd="0" presId="urn:microsoft.com/office/officeart/2016/7/layout/VerticalDownArrowProcess"/>
    <dgm:cxn modelId="{D6EBF63B-298F-442D-B52E-AE2B1A148997}" type="presParOf" srcId="{A00843A1-A44B-4AC8-B5C2-A8CB9C0BC3F4}" destId="{BA3E2125-1F82-449D-A224-EDAC4BA1455F}" srcOrd="1" destOrd="0" presId="urn:microsoft.com/office/officeart/2016/7/layout/VerticalDownArrowProcess"/>
    <dgm:cxn modelId="{9A8498A9-DF0B-413D-9B1C-F0B4ACFD5441}" type="presParOf" srcId="{A00843A1-A44B-4AC8-B5C2-A8CB9C0BC3F4}" destId="{BD0D2459-FBD3-476A-B3BF-FB9E089C4692}" srcOrd="2" destOrd="0" presId="urn:microsoft.com/office/officeart/2016/7/layout/VerticalDownArrowProcess"/>
    <dgm:cxn modelId="{901C3B32-D2BC-486B-87E7-29B5B8B65357}" type="presParOf" srcId="{BD0D2459-FBD3-476A-B3BF-FB9E089C4692}" destId="{8660A5C9-2C43-4B35-9403-FB49D3E3F5B3}" srcOrd="0" destOrd="0" presId="urn:microsoft.com/office/officeart/2016/7/layout/VerticalDownArrowProcess"/>
    <dgm:cxn modelId="{BE43F502-465A-498B-AB29-0B8163A4622B}" type="presParOf" srcId="{BD0D2459-FBD3-476A-B3BF-FB9E089C4692}" destId="{1F5749D2-42D4-4849-BD36-5F51764F59F8}" srcOrd="1" destOrd="0" presId="urn:microsoft.com/office/officeart/2016/7/layout/VerticalDownArrowProcess"/>
    <dgm:cxn modelId="{1311F82B-3D12-42A6-A88D-E0E4D338FAA2}" type="presParOf" srcId="{BD0D2459-FBD3-476A-B3BF-FB9E089C4692}" destId="{CF3BFF8B-996C-4F59-9438-376423AA2610}" srcOrd="2" destOrd="0" presId="urn:microsoft.com/office/officeart/2016/7/layout/VerticalDownArrowProcess"/>
    <dgm:cxn modelId="{D67DBB3F-212A-4C87-9A93-D835DF8D072B}" type="presParOf" srcId="{A00843A1-A44B-4AC8-B5C2-A8CB9C0BC3F4}" destId="{5A39A054-6D64-4676-8F50-DB09F9E2B385}" srcOrd="3" destOrd="0" presId="urn:microsoft.com/office/officeart/2016/7/layout/VerticalDownArrowProcess"/>
    <dgm:cxn modelId="{385D695D-D53A-4302-A6A0-A1703A57C159}" type="presParOf" srcId="{A00843A1-A44B-4AC8-B5C2-A8CB9C0BC3F4}" destId="{C70FBE3F-A68A-4301-8899-1D0FDE4AAB03}" srcOrd="4" destOrd="0" presId="urn:microsoft.com/office/officeart/2016/7/layout/VerticalDownArrowProcess"/>
    <dgm:cxn modelId="{D9A0400B-145E-4C1D-92E4-9E72B24A664A}" type="presParOf" srcId="{C70FBE3F-A68A-4301-8899-1D0FDE4AAB03}" destId="{42107D99-1FC5-49DC-928B-6ADF34FD0421}" srcOrd="0" destOrd="0" presId="urn:microsoft.com/office/officeart/2016/7/layout/VerticalDownArrowProcess"/>
    <dgm:cxn modelId="{4DD40151-E11B-44E7-95B8-F3DAC198F4D4}" type="presParOf" srcId="{C70FBE3F-A68A-4301-8899-1D0FDE4AAB03}" destId="{7AE83792-37C2-4DE4-9349-ACB1F29A774C}" srcOrd="1" destOrd="0" presId="urn:microsoft.com/office/officeart/2016/7/layout/VerticalDownArrowProcess"/>
    <dgm:cxn modelId="{FB4F4339-187C-472C-9E94-E062E857C295}" type="presParOf" srcId="{C70FBE3F-A68A-4301-8899-1D0FDE4AAB03}" destId="{C9FD19DB-4EF9-41A4-ACD6-8C2D152701DA}" srcOrd="2" destOrd="0" presId="urn:microsoft.com/office/officeart/2016/7/layout/VerticalDownArrowProcess"/>
    <dgm:cxn modelId="{42BE7D6D-A8A6-4EC5-B813-F4BDC43E2435}" type="presParOf" srcId="{A00843A1-A44B-4AC8-B5C2-A8CB9C0BC3F4}" destId="{BEF49593-AED0-4047-8759-E4EAF92C1B1A}" srcOrd="5" destOrd="0" presId="urn:microsoft.com/office/officeart/2016/7/layout/VerticalDownArrowProcess"/>
    <dgm:cxn modelId="{9E747357-4755-4625-B396-7F85460755E0}" type="presParOf" srcId="{A00843A1-A44B-4AC8-B5C2-A8CB9C0BC3F4}" destId="{767734E0-92CE-473D-BD42-E744326533B3}" srcOrd="6" destOrd="0" presId="urn:microsoft.com/office/officeart/2016/7/layout/VerticalDownArrowProcess"/>
    <dgm:cxn modelId="{1227FE0E-EBF9-4A6C-84E4-04D6DDD3D1B9}" type="presParOf" srcId="{767734E0-92CE-473D-BD42-E744326533B3}" destId="{9C4FBCC0-3672-4FF0-BE4B-01E7BA433F8D}" srcOrd="0" destOrd="0" presId="urn:microsoft.com/office/officeart/2016/7/layout/VerticalDownArrowProcess"/>
    <dgm:cxn modelId="{BBC89F2E-430C-458A-A49A-08875D71E91A}" type="presParOf" srcId="{767734E0-92CE-473D-BD42-E744326533B3}" destId="{7D1BC918-84BE-4E9C-8BFE-AAADD468746F}" srcOrd="1" destOrd="0" presId="urn:microsoft.com/office/officeart/2016/7/layout/VerticalDownArrowProcess"/>
    <dgm:cxn modelId="{BC3D433D-643E-457E-979D-8E0D1B3C9B65}" type="presParOf" srcId="{767734E0-92CE-473D-BD42-E744326533B3}" destId="{26DBA796-566E-44D7-A0E6-D6E18E00F4BE}" srcOrd="2" destOrd="0" presId="urn:microsoft.com/office/officeart/2016/7/layout/VerticalDownArrowProcess"/>
    <dgm:cxn modelId="{82510915-41EE-46E0-BADF-CD3ECCFB36B5}" type="presParOf" srcId="{A00843A1-A44B-4AC8-B5C2-A8CB9C0BC3F4}" destId="{EE7AB63B-2796-4B0B-81D4-B01DE568311E}" srcOrd="7" destOrd="0" presId="urn:microsoft.com/office/officeart/2016/7/layout/VerticalDownArrowProcess"/>
    <dgm:cxn modelId="{BE1904F2-4B80-4DD2-840D-61E85E4167AE}" type="presParOf" srcId="{A00843A1-A44B-4AC8-B5C2-A8CB9C0BC3F4}" destId="{48FC93B7-46BE-4D83-A7D9-5AAA0872385C}" srcOrd="8" destOrd="0" presId="urn:microsoft.com/office/officeart/2016/7/layout/VerticalDownArrowProcess"/>
    <dgm:cxn modelId="{E8221772-5E3F-4FAC-B030-0EE056A3E6DB}" type="presParOf" srcId="{48FC93B7-46BE-4D83-A7D9-5AAA0872385C}" destId="{9B32F8A2-D76B-4F17-B48C-2D5547374464}" srcOrd="0" destOrd="0" presId="urn:microsoft.com/office/officeart/2016/7/layout/VerticalDownArrowProcess"/>
    <dgm:cxn modelId="{2AA030F3-145D-43AF-AC9C-3CB27785CB88}" type="presParOf" srcId="{48FC93B7-46BE-4D83-A7D9-5AAA0872385C}" destId="{60612AD9-51FD-416A-BA52-2C5C87FDC0DC}" srcOrd="1" destOrd="0" presId="urn:microsoft.com/office/officeart/2016/7/layout/VerticalDownArrowProcess"/>
    <dgm:cxn modelId="{BE3C5CAC-1C69-4B3D-A2FC-3FE16A1EA9F2}" type="presParOf" srcId="{48FC93B7-46BE-4D83-A7D9-5AAA0872385C}" destId="{BC31BFC2-4286-41E0-8F56-DE6F4141BE5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9D8C44-783D-4F87-A3A1-530CEE7B22BB}" type="doc">
      <dgm:prSet loTypeId="urn:microsoft.com/office/officeart/2005/8/layout/process1" loCatId="process" qsTypeId="urn:microsoft.com/office/officeart/2005/8/quickstyle/simple3" qsCatId="simple" csTypeId="urn:microsoft.com/office/officeart/2005/8/colors/accent3_4" csCatId="accent3" phldr="1"/>
      <dgm:spPr/>
      <dgm:t>
        <a:bodyPr/>
        <a:lstStyle/>
        <a:p>
          <a:endParaRPr lang="en-US"/>
        </a:p>
      </dgm:t>
    </dgm:pt>
    <dgm:pt modelId="{7977EEF3-F418-47F1-BC2B-7255815F62F4}">
      <dgm:prSet custT="1"/>
      <dgm:spPr/>
      <dgm:t>
        <a:bodyPr/>
        <a:lstStyle/>
        <a:p>
          <a:r>
            <a:rPr lang="en-US" sz="2000" dirty="0"/>
            <a:t>Class is organized into pairs or </a:t>
          </a:r>
          <a:r>
            <a:rPr lang="en-US" sz="2000" dirty="0" err="1"/>
            <a:t>tripplets</a:t>
          </a:r>
          <a:endParaRPr lang="en-US" sz="2000" dirty="0"/>
        </a:p>
      </dgm:t>
    </dgm:pt>
    <dgm:pt modelId="{A97D1451-4437-4422-864E-46243232290A}" type="parTrans" cxnId="{70DC1539-DB70-4096-B2AA-6145D94C48D8}">
      <dgm:prSet/>
      <dgm:spPr/>
      <dgm:t>
        <a:bodyPr/>
        <a:lstStyle/>
        <a:p>
          <a:endParaRPr lang="en-US"/>
        </a:p>
      </dgm:t>
    </dgm:pt>
    <dgm:pt modelId="{3A07EC95-98D2-4E83-962C-C1B198B72122}" type="sibTrans" cxnId="{70DC1539-DB70-4096-B2AA-6145D94C48D8}">
      <dgm:prSet/>
      <dgm:spPr/>
      <dgm:t>
        <a:bodyPr/>
        <a:lstStyle/>
        <a:p>
          <a:endParaRPr lang="en-US"/>
        </a:p>
      </dgm:t>
    </dgm:pt>
    <dgm:pt modelId="{DFEA7BE9-47D1-44C5-AB0C-8834ED991DF4}">
      <dgm:prSet custT="1"/>
      <dgm:spPr/>
      <dgm:t>
        <a:bodyPr/>
        <a:lstStyle/>
        <a:p>
          <a:r>
            <a:rPr lang="en-US" sz="1600"/>
            <a:t>TA is assigned to each color group</a:t>
          </a:r>
        </a:p>
      </dgm:t>
    </dgm:pt>
    <dgm:pt modelId="{DEC99702-3405-4407-9CE1-13458A6C7BC5}" type="parTrans" cxnId="{E64E5AD4-70A3-46BD-988B-F44F953072E9}">
      <dgm:prSet/>
      <dgm:spPr/>
      <dgm:t>
        <a:bodyPr/>
        <a:lstStyle/>
        <a:p>
          <a:endParaRPr lang="en-US"/>
        </a:p>
      </dgm:t>
    </dgm:pt>
    <dgm:pt modelId="{42B9901C-A5D5-4E0B-9D5F-D9B6CE693176}" type="sibTrans" cxnId="{E64E5AD4-70A3-46BD-988B-F44F953072E9}">
      <dgm:prSet/>
      <dgm:spPr/>
      <dgm:t>
        <a:bodyPr/>
        <a:lstStyle/>
        <a:p>
          <a:endParaRPr lang="en-US"/>
        </a:p>
      </dgm:t>
    </dgm:pt>
    <dgm:pt modelId="{4EB94886-5587-4849-8A42-14FBCF002526}">
      <dgm:prSet custT="1"/>
      <dgm:spPr/>
      <dgm:t>
        <a:bodyPr/>
        <a:lstStyle/>
        <a:p>
          <a:r>
            <a:rPr lang="en-US" sz="1600" dirty="0"/>
            <a:t>TA will check that you completed the functions overview quiz table.</a:t>
          </a:r>
        </a:p>
      </dgm:t>
    </dgm:pt>
    <dgm:pt modelId="{91A52CAB-E18A-4FA6-AFF1-C1C63D6E84A9}" type="parTrans" cxnId="{BFB8B8EA-3CF8-41DB-9EFE-3025D0A59C73}">
      <dgm:prSet/>
      <dgm:spPr/>
      <dgm:t>
        <a:bodyPr/>
        <a:lstStyle/>
        <a:p>
          <a:endParaRPr lang="en-US"/>
        </a:p>
      </dgm:t>
    </dgm:pt>
    <dgm:pt modelId="{87D25D2A-9F93-4405-9EA4-A34CFC4CE8BB}" type="sibTrans" cxnId="{BFB8B8EA-3CF8-41DB-9EFE-3025D0A59C73}">
      <dgm:prSet/>
      <dgm:spPr/>
      <dgm:t>
        <a:bodyPr/>
        <a:lstStyle/>
        <a:p>
          <a:endParaRPr lang="en-US"/>
        </a:p>
      </dgm:t>
    </dgm:pt>
    <dgm:pt modelId="{B153999C-0EC9-4969-A0F6-CCEA30942EDA}">
      <dgm:prSet custT="1"/>
      <dgm:spPr/>
      <dgm:t>
        <a:bodyPr/>
        <a:lstStyle/>
        <a:p>
          <a:r>
            <a:rPr lang="en-US" sz="2000" dirty="0"/>
            <a:t>Your group is STRONGLY ENCOURAGED to collaborate on:</a:t>
          </a:r>
        </a:p>
      </dgm:t>
    </dgm:pt>
    <dgm:pt modelId="{8C48C92E-345E-414D-BF55-545E443FF56C}" type="parTrans" cxnId="{3E997355-ED27-4C32-A6B5-140AC15BF66C}">
      <dgm:prSet/>
      <dgm:spPr/>
      <dgm:t>
        <a:bodyPr/>
        <a:lstStyle/>
        <a:p>
          <a:endParaRPr lang="en-US"/>
        </a:p>
      </dgm:t>
    </dgm:pt>
    <dgm:pt modelId="{02E4961A-12D6-432A-B0C3-B24A87CDC58C}" type="sibTrans" cxnId="{3E997355-ED27-4C32-A6B5-140AC15BF66C}">
      <dgm:prSet/>
      <dgm:spPr/>
      <dgm:t>
        <a:bodyPr/>
        <a:lstStyle/>
        <a:p>
          <a:endParaRPr lang="en-US"/>
        </a:p>
      </dgm:t>
    </dgm:pt>
    <dgm:pt modelId="{B03CD133-4045-4B37-88A6-E70760FE66E3}">
      <dgm:prSet custT="1"/>
      <dgm:spPr/>
      <dgm:t>
        <a:bodyPr/>
        <a:lstStyle/>
        <a:p>
          <a:r>
            <a:rPr lang="en-US" sz="1600" dirty="0"/>
            <a:t>Quiz table on Canvas</a:t>
          </a:r>
        </a:p>
      </dgm:t>
    </dgm:pt>
    <dgm:pt modelId="{2451A8C1-474B-4E02-9A56-AB06BCAE0EFE}" type="parTrans" cxnId="{CB3BD6C4-8556-449F-8446-DB7C418364E7}">
      <dgm:prSet/>
      <dgm:spPr/>
      <dgm:t>
        <a:bodyPr/>
        <a:lstStyle/>
        <a:p>
          <a:endParaRPr lang="en-US"/>
        </a:p>
      </dgm:t>
    </dgm:pt>
    <dgm:pt modelId="{F90B5A67-B1B5-4D32-B827-8A2087F1A1D5}" type="sibTrans" cxnId="{CB3BD6C4-8556-449F-8446-DB7C418364E7}">
      <dgm:prSet/>
      <dgm:spPr/>
      <dgm:t>
        <a:bodyPr/>
        <a:lstStyle/>
        <a:p>
          <a:endParaRPr lang="en-US"/>
        </a:p>
      </dgm:t>
    </dgm:pt>
    <dgm:pt modelId="{E32ADBED-BD29-4CBB-B702-75E94BA67679}">
      <dgm:prSet custT="1"/>
      <dgm:spPr/>
      <dgm:t>
        <a:bodyPr/>
        <a:lstStyle/>
        <a:p>
          <a:r>
            <a:rPr lang="en-US" sz="1600"/>
            <a:t>print_introduction function</a:t>
          </a:r>
        </a:p>
      </dgm:t>
    </dgm:pt>
    <dgm:pt modelId="{B1416812-CE6B-407F-9653-EE4F9B8096A9}" type="parTrans" cxnId="{99796D07-0C0C-463C-8F07-C9C7DE7EA047}">
      <dgm:prSet/>
      <dgm:spPr/>
      <dgm:t>
        <a:bodyPr/>
        <a:lstStyle/>
        <a:p>
          <a:endParaRPr lang="en-US"/>
        </a:p>
      </dgm:t>
    </dgm:pt>
    <dgm:pt modelId="{F7E775F9-361E-475C-BF8D-850B8FA3CADC}" type="sibTrans" cxnId="{99796D07-0C0C-463C-8F07-C9C7DE7EA047}">
      <dgm:prSet/>
      <dgm:spPr/>
      <dgm:t>
        <a:bodyPr/>
        <a:lstStyle/>
        <a:p>
          <a:endParaRPr lang="en-US"/>
        </a:p>
      </dgm:t>
    </dgm:pt>
    <dgm:pt modelId="{FAE04064-9D72-4A90-89E0-C5BB025E53E0}">
      <dgm:prSet custT="1"/>
      <dgm:spPr/>
      <dgm:t>
        <a:bodyPr/>
        <a:lstStyle/>
        <a:p>
          <a:r>
            <a:rPr lang="en-US" sz="1600" i="1"/>
            <a:t>Make sure you pass the unit tests by running "test_my_solution.py"!!!!</a:t>
          </a:r>
          <a:endParaRPr lang="en-US" sz="1600"/>
        </a:p>
      </dgm:t>
    </dgm:pt>
    <dgm:pt modelId="{04869973-F722-4075-886B-6CFBBD6E6C46}" type="parTrans" cxnId="{FFEC92F3-3F4E-4987-BD70-59B784885374}">
      <dgm:prSet/>
      <dgm:spPr/>
      <dgm:t>
        <a:bodyPr/>
        <a:lstStyle/>
        <a:p>
          <a:endParaRPr lang="en-US"/>
        </a:p>
      </dgm:t>
    </dgm:pt>
    <dgm:pt modelId="{07A240C8-CEFD-4D43-9D6F-448CC794FBBB}" type="sibTrans" cxnId="{FFEC92F3-3F4E-4987-BD70-59B784885374}">
      <dgm:prSet/>
      <dgm:spPr/>
      <dgm:t>
        <a:bodyPr/>
        <a:lstStyle/>
        <a:p>
          <a:endParaRPr lang="en-US"/>
        </a:p>
      </dgm:t>
    </dgm:pt>
    <dgm:pt modelId="{27795682-7842-4510-91BD-561C5C5A09FA}">
      <dgm:prSet custT="1"/>
      <dgm:spPr/>
      <dgm:t>
        <a:bodyPr/>
        <a:lstStyle/>
        <a:p>
          <a:r>
            <a:rPr lang="en-US" sz="1600"/>
            <a:t>input_name function</a:t>
          </a:r>
        </a:p>
      </dgm:t>
    </dgm:pt>
    <dgm:pt modelId="{4503AAE8-D8CE-4ED6-906B-BE153F1140B6}" type="parTrans" cxnId="{EE43679D-D969-49D5-8FCB-3C53548A7412}">
      <dgm:prSet/>
      <dgm:spPr/>
      <dgm:t>
        <a:bodyPr/>
        <a:lstStyle/>
        <a:p>
          <a:endParaRPr lang="en-US"/>
        </a:p>
      </dgm:t>
    </dgm:pt>
    <dgm:pt modelId="{B71594C5-82EF-4CF7-9BA0-2595D1110003}" type="sibTrans" cxnId="{EE43679D-D969-49D5-8FCB-3C53548A7412}">
      <dgm:prSet/>
      <dgm:spPr/>
      <dgm:t>
        <a:bodyPr/>
        <a:lstStyle/>
        <a:p>
          <a:endParaRPr lang="en-US"/>
        </a:p>
      </dgm:t>
    </dgm:pt>
    <dgm:pt modelId="{79F8EB8B-F1E9-4874-B21A-1EF17785D16D}">
      <dgm:prSet custT="1"/>
      <dgm:spPr/>
      <dgm:t>
        <a:bodyPr/>
        <a:lstStyle/>
        <a:p>
          <a:r>
            <a:rPr lang="en-US" sz="1600" i="1"/>
            <a:t>Make sure you pass the unit tests by running "test_my_solution.py"!!!!</a:t>
          </a:r>
          <a:endParaRPr lang="en-US" sz="1600"/>
        </a:p>
      </dgm:t>
    </dgm:pt>
    <dgm:pt modelId="{ABBE7D45-81D6-4706-BB47-E022B40E98EE}" type="parTrans" cxnId="{D475D8D5-4BEC-4198-BA3F-F1C59C391F51}">
      <dgm:prSet/>
      <dgm:spPr/>
      <dgm:t>
        <a:bodyPr/>
        <a:lstStyle/>
        <a:p>
          <a:endParaRPr lang="en-US"/>
        </a:p>
      </dgm:t>
    </dgm:pt>
    <dgm:pt modelId="{981AFDF7-10F5-4C1C-A36C-EDB610169F4E}" type="sibTrans" cxnId="{D475D8D5-4BEC-4198-BA3F-F1C59C391F51}">
      <dgm:prSet/>
      <dgm:spPr/>
      <dgm:t>
        <a:bodyPr/>
        <a:lstStyle/>
        <a:p>
          <a:endParaRPr lang="en-US"/>
        </a:p>
      </dgm:t>
    </dgm:pt>
    <dgm:pt modelId="{85A97FC8-00AB-416A-BEF7-7DC889F4FA54}">
      <dgm:prSet custT="1"/>
      <dgm:spPr/>
      <dgm:t>
        <a:bodyPr/>
        <a:lstStyle/>
        <a:p>
          <a:r>
            <a:rPr lang="en-US" sz="2000"/>
            <a:t>You are not allowed to collaborate on other aspects of the project outside of class</a:t>
          </a:r>
        </a:p>
      </dgm:t>
    </dgm:pt>
    <dgm:pt modelId="{C010D77C-3EF0-46DC-9AA1-34B2C32A6453}" type="parTrans" cxnId="{C13A6D76-180A-4A6E-93BB-44D99ADBF135}">
      <dgm:prSet/>
      <dgm:spPr/>
      <dgm:t>
        <a:bodyPr/>
        <a:lstStyle/>
        <a:p>
          <a:endParaRPr lang="en-US"/>
        </a:p>
      </dgm:t>
    </dgm:pt>
    <dgm:pt modelId="{2CFD619F-5818-47D1-9CA8-E1E1A7EF53EA}" type="sibTrans" cxnId="{C13A6D76-180A-4A6E-93BB-44D99ADBF135}">
      <dgm:prSet/>
      <dgm:spPr/>
      <dgm:t>
        <a:bodyPr/>
        <a:lstStyle/>
        <a:p>
          <a:endParaRPr lang="en-US"/>
        </a:p>
      </dgm:t>
    </dgm:pt>
    <dgm:pt modelId="{A1885390-40DA-43F8-B83E-578FC42E0765}" type="pres">
      <dgm:prSet presAssocID="{809D8C44-783D-4F87-A3A1-530CEE7B22BB}" presName="Name0" presStyleCnt="0">
        <dgm:presLayoutVars>
          <dgm:dir/>
          <dgm:resizeHandles val="exact"/>
        </dgm:presLayoutVars>
      </dgm:prSet>
      <dgm:spPr/>
    </dgm:pt>
    <dgm:pt modelId="{1BA66DEF-3BE1-4180-B55A-C6234AC83776}" type="pres">
      <dgm:prSet presAssocID="{7977EEF3-F418-47F1-BC2B-7255815F62F4}" presName="node" presStyleLbl="node1" presStyleIdx="0" presStyleCnt="3" custScaleY="118310">
        <dgm:presLayoutVars>
          <dgm:bulletEnabled val="1"/>
        </dgm:presLayoutVars>
      </dgm:prSet>
      <dgm:spPr/>
    </dgm:pt>
    <dgm:pt modelId="{4874EA69-A604-41D9-A655-27FF4704BCB3}" type="pres">
      <dgm:prSet presAssocID="{3A07EC95-98D2-4E83-962C-C1B198B72122}" presName="sibTrans" presStyleLbl="sibTrans2D1" presStyleIdx="0" presStyleCnt="2"/>
      <dgm:spPr/>
    </dgm:pt>
    <dgm:pt modelId="{275EE5F8-5F03-4184-923A-1FD5AAC4A35F}" type="pres">
      <dgm:prSet presAssocID="{3A07EC95-98D2-4E83-962C-C1B198B72122}" presName="connectorText" presStyleLbl="sibTrans2D1" presStyleIdx="0" presStyleCnt="2"/>
      <dgm:spPr/>
    </dgm:pt>
    <dgm:pt modelId="{CCE03DFC-24CC-4EB5-9E29-56627E717790}" type="pres">
      <dgm:prSet presAssocID="{B153999C-0EC9-4969-A0F6-CCEA30942EDA}" presName="node" presStyleLbl="node1" presStyleIdx="1" presStyleCnt="3" custScaleY="118310">
        <dgm:presLayoutVars>
          <dgm:bulletEnabled val="1"/>
        </dgm:presLayoutVars>
      </dgm:prSet>
      <dgm:spPr/>
    </dgm:pt>
    <dgm:pt modelId="{E667C3F8-890C-43B3-AD98-841EA763BDD9}" type="pres">
      <dgm:prSet presAssocID="{02E4961A-12D6-432A-B0C3-B24A87CDC58C}" presName="sibTrans" presStyleLbl="sibTrans2D1" presStyleIdx="1" presStyleCnt="2"/>
      <dgm:spPr/>
    </dgm:pt>
    <dgm:pt modelId="{2B533BDE-C25A-448A-891F-06B0DEDA0993}" type="pres">
      <dgm:prSet presAssocID="{02E4961A-12D6-432A-B0C3-B24A87CDC58C}" presName="connectorText" presStyleLbl="sibTrans2D1" presStyleIdx="1" presStyleCnt="2"/>
      <dgm:spPr/>
    </dgm:pt>
    <dgm:pt modelId="{E1ED258A-6B46-4CBF-B38D-5AA1FB011ACE}" type="pres">
      <dgm:prSet presAssocID="{85A97FC8-00AB-416A-BEF7-7DC889F4FA54}" presName="node" presStyleLbl="node1" presStyleIdx="2" presStyleCnt="3" custScaleY="118310">
        <dgm:presLayoutVars>
          <dgm:bulletEnabled val="1"/>
        </dgm:presLayoutVars>
      </dgm:prSet>
      <dgm:spPr/>
    </dgm:pt>
  </dgm:ptLst>
  <dgm:cxnLst>
    <dgm:cxn modelId="{5B78E705-5A83-4FCE-B25E-26D75F7AED8B}" type="presOf" srcId="{E32ADBED-BD29-4CBB-B702-75E94BA67679}" destId="{CCE03DFC-24CC-4EB5-9E29-56627E717790}" srcOrd="0" destOrd="2" presId="urn:microsoft.com/office/officeart/2005/8/layout/process1"/>
    <dgm:cxn modelId="{99796D07-0C0C-463C-8F07-C9C7DE7EA047}" srcId="{B153999C-0EC9-4969-A0F6-CCEA30942EDA}" destId="{E32ADBED-BD29-4CBB-B702-75E94BA67679}" srcOrd="1" destOrd="0" parTransId="{B1416812-CE6B-407F-9653-EE4F9B8096A9}" sibTransId="{F7E775F9-361E-475C-BF8D-850B8FA3CADC}"/>
    <dgm:cxn modelId="{12293709-5EF8-4DDC-9607-2EED168CC7F8}" type="presOf" srcId="{02E4961A-12D6-432A-B0C3-B24A87CDC58C}" destId="{2B533BDE-C25A-448A-891F-06B0DEDA0993}" srcOrd="1" destOrd="0" presId="urn:microsoft.com/office/officeart/2005/8/layout/process1"/>
    <dgm:cxn modelId="{23CA9E0D-EF40-4B3B-8772-7B3E0EAC9FC8}" type="presOf" srcId="{B03CD133-4045-4B37-88A6-E70760FE66E3}" destId="{CCE03DFC-24CC-4EB5-9E29-56627E717790}" srcOrd="0" destOrd="1" presId="urn:microsoft.com/office/officeart/2005/8/layout/process1"/>
    <dgm:cxn modelId="{FF98CA0E-1705-43BD-BC94-762D56A6031B}" type="presOf" srcId="{3A07EC95-98D2-4E83-962C-C1B198B72122}" destId="{275EE5F8-5F03-4184-923A-1FD5AAC4A35F}" srcOrd="1" destOrd="0" presId="urn:microsoft.com/office/officeart/2005/8/layout/process1"/>
    <dgm:cxn modelId="{CF83ED11-7523-4B63-856D-125414BDE890}" type="presOf" srcId="{B153999C-0EC9-4969-A0F6-CCEA30942EDA}" destId="{CCE03DFC-24CC-4EB5-9E29-56627E717790}" srcOrd="0" destOrd="0" presId="urn:microsoft.com/office/officeart/2005/8/layout/process1"/>
    <dgm:cxn modelId="{4B66BD12-D4FD-4921-8738-C66D4AAB9562}" type="presOf" srcId="{85A97FC8-00AB-416A-BEF7-7DC889F4FA54}" destId="{E1ED258A-6B46-4CBF-B38D-5AA1FB011ACE}" srcOrd="0" destOrd="0" presId="urn:microsoft.com/office/officeart/2005/8/layout/process1"/>
    <dgm:cxn modelId="{3A96F436-5241-4CB8-82C7-A4E591131E4B}" type="presOf" srcId="{02E4961A-12D6-432A-B0C3-B24A87CDC58C}" destId="{E667C3F8-890C-43B3-AD98-841EA763BDD9}" srcOrd="0" destOrd="0" presId="urn:microsoft.com/office/officeart/2005/8/layout/process1"/>
    <dgm:cxn modelId="{70DC1539-DB70-4096-B2AA-6145D94C48D8}" srcId="{809D8C44-783D-4F87-A3A1-530CEE7B22BB}" destId="{7977EEF3-F418-47F1-BC2B-7255815F62F4}" srcOrd="0" destOrd="0" parTransId="{A97D1451-4437-4422-864E-46243232290A}" sibTransId="{3A07EC95-98D2-4E83-962C-C1B198B72122}"/>
    <dgm:cxn modelId="{8D73D243-817E-4251-B7E1-E7D5F77E7113}" type="presOf" srcId="{79F8EB8B-F1E9-4874-B21A-1EF17785D16D}" destId="{CCE03DFC-24CC-4EB5-9E29-56627E717790}" srcOrd="0" destOrd="5" presId="urn:microsoft.com/office/officeart/2005/8/layout/process1"/>
    <dgm:cxn modelId="{2B9D0C53-0829-405C-964A-F6B35054A750}" type="presOf" srcId="{27795682-7842-4510-91BD-561C5C5A09FA}" destId="{CCE03DFC-24CC-4EB5-9E29-56627E717790}" srcOrd="0" destOrd="4" presId="urn:microsoft.com/office/officeart/2005/8/layout/process1"/>
    <dgm:cxn modelId="{3E997355-ED27-4C32-A6B5-140AC15BF66C}" srcId="{809D8C44-783D-4F87-A3A1-530CEE7B22BB}" destId="{B153999C-0EC9-4969-A0F6-CCEA30942EDA}" srcOrd="1" destOrd="0" parTransId="{8C48C92E-345E-414D-BF55-545E443FF56C}" sibTransId="{02E4961A-12D6-432A-B0C3-B24A87CDC58C}"/>
    <dgm:cxn modelId="{C13A6D76-180A-4A6E-93BB-44D99ADBF135}" srcId="{809D8C44-783D-4F87-A3A1-530CEE7B22BB}" destId="{85A97FC8-00AB-416A-BEF7-7DC889F4FA54}" srcOrd="2" destOrd="0" parTransId="{C010D77C-3EF0-46DC-9AA1-34B2C32A6453}" sibTransId="{2CFD619F-5818-47D1-9CA8-E1E1A7EF53EA}"/>
    <dgm:cxn modelId="{3B9C1D7C-E398-4E32-9BE6-2026E12E60C4}" type="presOf" srcId="{FAE04064-9D72-4A90-89E0-C5BB025E53E0}" destId="{CCE03DFC-24CC-4EB5-9E29-56627E717790}" srcOrd="0" destOrd="3" presId="urn:microsoft.com/office/officeart/2005/8/layout/process1"/>
    <dgm:cxn modelId="{34A7BE84-D218-42D8-90D7-56FF8CC1E358}" type="presOf" srcId="{7977EEF3-F418-47F1-BC2B-7255815F62F4}" destId="{1BA66DEF-3BE1-4180-B55A-C6234AC83776}" srcOrd="0" destOrd="0" presId="urn:microsoft.com/office/officeart/2005/8/layout/process1"/>
    <dgm:cxn modelId="{2F761C8F-B5EA-4968-9BB6-0EB7AF305E28}" type="presOf" srcId="{809D8C44-783D-4F87-A3A1-530CEE7B22BB}" destId="{A1885390-40DA-43F8-B83E-578FC42E0765}" srcOrd="0" destOrd="0" presId="urn:microsoft.com/office/officeart/2005/8/layout/process1"/>
    <dgm:cxn modelId="{3AE42F92-7312-43E8-AFB8-EC23C1F75F91}" type="presOf" srcId="{3A07EC95-98D2-4E83-962C-C1B198B72122}" destId="{4874EA69-A604-41D9-A655-27FF4704BCB3}" srcOrd="0" destOrd="0" presId="urn:microsoft.com/office/officeart/2005/8/layout/process1"/>
    <dgm:cxn modelId="{EE43679D-D969-49D5-8FCB-3C53548A7412}" srcId="{B153999C-0EC9-4969-A0F6-CCEA30942EDA}" destId="{27795682-7842-4510-91BD-561C5C5A09FA}" srcOrd="2" destOrd="0" parTransId="{4503AAE8-D8CE-4ED6-906B-BE153F1140B6}" sibTransId="{B71594C5-82EF-4CF7-9BA0-2595D1110003}"/>
    <dgm:cxn modelId="{CB3BD6C4-8556-449F-8446-DB7C418364E7}" srcId="{B153999C-0EC9-4969-A0F6-CCEA30942EDA}" destId="{B03CD133-4045-4B37-88A6-E70760FE66E3}" srcOrd="0" destOrd="0" parTransId="{2451A8C1-474B-4E02-9A56-AB06BCAE0EFE}" sibTransId="{F90B5A67-B1B5-4D32-B827-8A2087F1A1D5}"/>
    <dgm:cxn modelId="{E64E5AD4-70A3-46BD-988B-F44F953072E9}" srcId="{7977EEF3-F418-47F1-BC2B-7255815F62F4}" destId="{DFEA7BE9-47D1-44C5-AB0C-8834ED991DF4}" srcOrd="0" destOrd="0" parTransId="{DEC99702-3405-4407-9CE1-13458A6C7BC5}" sibTransId="{42B9901C-A5D5-4E0B-9D5F-D9B6CE693176}"/>
    <dgm:cxn modelId="{D475D8D5-4BEC-4198-BA3F-F1C59C391F51}" srcId="{27795682-7842-4510-91BD-561C5C5A09FA}" destId="{79F8EB8B-F1E9-4874-B21A-1EF17785D16D}" srcOrd="0" destOrd="0" parTransId="{ABBE7D45-81D6-4706-BB47-E022B40E98EE}" sibTransId="{981AFDF7-10F5-4C1C-A36C-EDB610169F4E}"/>
    <dgm:cxn modelId="{57D5A3D9-F98D-4B56-A90B-D959D748290E}" type="presOf" srcId="{DFEA7BE9-47D1-44C5-AB0C-8834ED991DF4}" destId="{1BA66DEF-3BE1-4180-B55A-C6234AC83776}" srcOrd="0" destOrd="1" presId="urn:microsoft.com/office/officeart/2005/8/layout/process1"/>
    <dgm:cxn modelId="{BA2F48E4-68B3-45D6-84DE-6C5B026C6F0E}" type="presOf" srcId="{4EB94886-5587-4849-8A42-14FBCF002526}" destId="{1BA66DEF-3BE1-4180-B55A-C6234AC83776}" srcOrd="0" destOrd="2" presId="urn:microsoft.com/office/officeart/2005/8/layout/process1"/>
    <dgm:cxn modelId="{BFB8B8EA-3CF8-41DB-9EFE-3025D0A59C73}" srcId="{7977EEF3-F418-47F1-BC2B-7255815F62F4}" destId="{4EB94886-5587-4849-8A42-14FBCF002526}" srcOrd="1" destOrd="0" parTransId="{91A52CAB-E18A-4FA6-AFF1-C1C63D6E84A9}" sibTransId="{87D25D2A-9F93-4405-9EA4-A34CFC4CE8BB}"/>
    <dgm:cxn modelId="{FFEC92F3-3F4E-4987-BD70-59B784885374}" srcId="{E32ADBED-BD29-4CBB-B702-75E94BA67679}" destId="{FAE04064-9D72-4A90-89E0-C5BB025E53E0}" srcOrd="0" destOrd="0" parTransId="{04869973-F722-4075-886B-6CFBBD6E6C46}" sibTransId="{07A240C8-CEFD-4D43-9D6F-448CC794FBBB}"/>
    <dgm:cxn modelId="{84FA6C33-68E9-4859-96A6-6CA6443552FA}" type="presParOf" srcId="{A1885390-40DA-43F8-B83E-578FC42E0765}" destId="{1BA66DEF-3BE1-4180-B55A-C6234AC83776}" srcOrd="0" destOrd="0" presId="urn:microsoft.com/office/officeart/2005/8/layout/process1"/>
    <dgm:cxn modelId="{D2B36D84-088B-4011-A26D-AB72CC44EC67}" type="presParOf" srcId="{A1885390-40DA-43F8-B83E-578FC42E0765}" destId="{4874EA69-A604-41D9-A655-27FF4704BCB3}" srcOrd="1" destOrd="0" presId="urn:microsoft.com/office/officeart/2005/8/layout/process1"/>
    <dgm:cxn modelId="{8842EEE2-7040-4F01-A29F-0B5BDC051F4B}" type="presParOf" srcId="{4874EA69-A604-41D9-A655-27FF4704BCB3}" destId="{275EE5F8-5F03-4184-923A-1FD5AAC4A35F}" srcOrd="0" destOrd="0" presId="urn:microsoft.com/office/officeart/2005/8/layout/process1"/>
    <dgm:cxn modelId="{EC20C0C3-39D5-4EBE-AAE3-B02AED16580D}" type="presParOf" srcId="{A1885390-40DA-43F8-B83E-578FC42E0765}" destId="{CCE03DFC-24CC-4EB5-9E29-56627E717790}" srcOrd="2" destOrd="0" presId="urn:microsoft.com/office/officeart/2005/8/layout/process1"/>
    <dgm:cxn modelId="{5EAAEC80-74BE-4853-BCFF-41E41A9E0A11}" type="presParOf" srcId="{A1885390-40DA-43F8-B83E-578FC42E0765}" destId="{E667C3F8-890C-43B3-AD98-841EA763BDD9}" srcOrd="3" destOrd="0" presId="urn:microsoft.com/office/officeart/2005/8/layout/process1"/>
    <dgm:cxn modelId="{18E0922C-D8C1-410C-B93E-2B545C8321A1}" type="presParOf" srcId="{E667C3F8-890C-43B3-AD98-841EA763BDD9}" destId="{2B533BDE-C25A-448A-891F-06B0DEDA0993}" srcOrd="0" destOrd="0" presId="urn:microsoft.com/office/officeart/2005/8/layout/process1"/>
    <dgm:cxn modelId="{82254A7D-4CA8-4BBE-B8A7-56D7E4A27A30}" type="presParOf" srcId="{A1885390-40DA-43F8-B83E-578FC42E0765}" destId="{E1ED258A-6B46-4CBF-B38D-5AA1FB011AC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69AA88-C659-4B81-B882-5020F73FE1A7}" type="doc">
      <dgm:prSet loTypeId="urn:microsoft.com/office/officeart/2017/3/layout/HorizontalPathTimeline" loCatId="process" qsTypeId="urn:microsoft.com/office/officeart/2005/8/quickstyle/simple1" qsCatId="simple" csTypeId="urn:microsoft.com/office/officeart/2005/8/colors/colorful4" csCatId="colorful" phldr="1"/>
      <dgm:spPr/>
      <dgm:t>
        <a:bodyPr/>
        <a:lstStyle/>
        <a:p>
          <a:endParaRPr lang="en-US"/>
        </a:p>
      </dgm:t>
    </dgm:pt>
    <dgm:pt modelId="{1B23DB1C-D8BC-45E1-9E0E-CF311A6F93D6}">
      <dgm:prSet custT="1"/>
      <dgm:spPr/>
      <dgm:t>
        <a:bodyPr/>
        <a:lstStyle/>
        <a:p>
          <a:pPr>
            <a:defRPr b="1"/>
          </a:pPr>
          <a:r>
            <a:rPr lang="en-US" sz="2800" dirty="0"/>
            <a:t>Tuesday 2/13</a:t>
          </a:r>
        </a:p>
      </dgm:t>
    </dgm:pt>
    <dgm:pt modelId="{522B3CB8-1BE8-4291-AC23-21BA6A09FDD5}" type="parTrans" cxnId="{22AD3A46-6BE7-4DB8-8D4A-D2607DDC46A1}">
      <dgm:prSet/>
      <dgm:spPr/>
      <dgm:t>
        <a:bodyPr/>
        <a:lstStyle/>
        <a:p>
          <a:endParaRPr lang="en-US" sz="2400"/>
        </a:p>
      </dgm:t>
    </dgm:pt>
    <dgm:pt modelId="{5B5B6AE7-9568-4AAC-B338-138A5B40AD4F}" type="sibTrans" cxnId="{22AD3A46-6BE7-4DB8-8D4A-D2607DDC46A1}">
      <dgm:prSet/>
      <dgm:spPr/>
      <dgm:t>
        <a:bodyPr/>
        <a:lstStyle/>
        <a:p>
          <a:endParaRPr lang="en-US" sz="2400"/>
        </a:p>
      </dgm:t>
    </dgm:pt>
    <dgm:pt modelId="{48567E47-0966-4408-8032-1A3BB3A48AD9}">
      <dgm:prSet custT="1"/>
      <dgm:spPr/>
      <dgm:t>
        <a:bodyPr/>
        <a:lstStyle/>
        <a:p>
          <a:pPr algn="ctr"/>
          <a:r>
            <a:rPr lang="en-US" sz="1800" dirty="0"/>
            <a:t>Complete first two functions (Canvas quiz table)</a:t>
          </a:r>
        </a:p>
      </dgm:t>
    </dgm:pt>
    <dgm:pt modelId="{F912C6DB-7E8E-4FB8-B1EC-F2128565559C}" type="parTrans" cxnId="{E3E638E1-1BA0-4094-9FAB-90230B3AD924}">
      <dgm:prSet/>
      <dgm:spPr/>
      <dgm:t>
        <a:bodyPr/>
        <a:lstStyle/>
        <a:p>
          <a:endParaRPr lang="en-US" sz="2400"/>
        </a:p>
      </dgm:t>
    </dgm:pt>
    <dgm:pt modelId="{D4287300-D6AC-4D49-9ACA-24BEBC9B1281}" type="sibTrans" cxnId="{E3E638E1-1BA0-4094-9FAB-90230B3AD924}">
      <dgm:prSet/>
      <dgm:spPr/>
      <dgm:t>
        <a:bodyPr/>
        <a:lstStyle/>
        <a:p>
          <a:endParaRPr lang="en-US" sz="2400"/>
        </a:p>
      </dgm:t>
    </dgm:pt>
    <dgm:pt modelId="{049F7336-2BE2-435E-8DB8-26034A79D033}">
      <dgm:prSet custT="1"/>
      <dgm:spPr/>
      <dgm:t>
        <a:bodyPr/>
        <a:lstStyle/>
        <a:p>
          <a:pPr>
            <a:defRPr b="1"/>
          </a:pPr>
          <a:r>
            <a:rPr lang="en-US" sz="2800" dirty="0"/>
            <a:t>Thursday 2/15 </a:t>
          </a:r>
        </a:p>
      </dgm:t>
    </dgm:pt>
    <dgm:pt modelId="{8AA4860A-407F-4BEE-8BA8-0698F2B74228}" type="parTrans" cxnId="{FFA6EC99-FF40-48A9-844E-9E9FD4E6C2FC}">
      <dgm:prSet/>
      <dgm:spPr/>
      <dgm:t>
        <a:bodyPr/>
        <a:lstStyle/>
        <a:p>
          <a:endParaRPr lang="en-US" sz="2400"/>
        </a:p>
      </dgm:t>
    </dgm:pt>
    <dgm:pt modelId="{17AC0A90-AA7C-4C92-B1E4-E40C46B90FB0}" type="sibTrans" cxnId="{FFA6EC99-FF40-48A9-844E-9E9FD4E6C2FC}">
      <dgm:prSet/>
      <dgm:spPr/>
      <dgm:t>
        <a:bodyPr/>
        <a:lstStyle/>
        <a:p>
          <a:endParaRPr lang="en-US" sz="2400"/>
        </a:p>
      </dgm:t>
    </dgm:pt>
    <dgm:pt modelId="{C6D02C15-D01D-44C1-92A3-24F28C78966B}">
      <dgm:prSet custT="1"/>
      <dgm:spPr/>
      <dgm:t>
        <a:bodyPr/>
        <a:lstStyle/>
        <a:p>
          <a:pPr algn="ctr"/>
          <a:r>
            <a:rPr lang="en-US" sz="1800" dirty="0"/>
            <a:t>Complete remaining functions (in </a:t>
          </a:r>
          <a:r>
            <a:rPr lang="en-US" sz="1600" dirty="0">
              <a:latin typeface="Courier New" panose="02070309020205020404" pitchFamily="49" charset="0"/>
              <a:cs typeface="Courier New" panose="02070309020205020404" pitchFamily="49" charset="0"/>
            </a:rPr>
            <a:t>banking.py</a:t>
          </a:r>
          <a:r>
            <a:rPr lang="en-US" sz="1800" dirty="0"/>
            <a:t>)</a:t>
          </a:r>
        </a:p>
      </dgm:t>
    </dgm:pt>
    <dgm:pt modelId="{54310D2A-1BF3-401D-A14C-B73E5985B29E}" type="parTrans" cxnId="{D946F4F6-0FD2-42A1-A7F5-3F3BD75EEF7B}">
      <dgm:prSet/>
      <dgm:spPr/>
      <dgm:t>
        <a:bodyPr/>
        <a:lstStyle/>
        <a:p>
          <a:endParaRPr lang="en-US" sz="2400"/>
        </a:p>
      </dgm:t>
    </dgm:pt>
    <dgm:pt modelId="{08595624-4031-4E45-B63D-BF622747402A}" type="sibTrans" cxnId="{D946F4F6-0FD2-42A1-A7F5-3F3BD75EEF7B}">
      <dgm:prSet/>
      <dgm:spPr/>
      <dgm:t>
        <a:bodyPr/>
        <a:lstStyle/>
        <a:p>
          <a:endParaRPr lang="en-US" sz="2400"/>
        </a:p>
      </dgm:t>
    </dgm:pt>
    <dgm:pt modelId="{EBF8490A-7B50-46F3-8787-0500281B3369}" type="pres">
      <dgm:prSet presAssocID="{8D69AA88-C659-4B81-B882-5020F73FE1A7}" presName="root" presStyleCnt="0">
        <dgm:presLayoutVars>
          <dgm:chMax/>
          <dgm:chPref/>
          <dgm:animLvl val="lvl"/>
        </dgm:presLayoutVars>
      </dgm:prSet>
      <dgm:spPr/>
    </dgm:pt>
    <dgm:pt modelId="{F8007B84-840A-4018-8DC5-7BEB72FE495A}" type="pres">
      <dgm:prSet presAssocID="{8D69AA88-C659-4B81-B882-5020F73FE1A7}" presName="divider" presStyleLbl="node1" presStyleIdx="0" presStyleCnt="1"/>
      <dgm:spPr/>
    </dgm:pt>
    <dgm:pt modelId="{279DE0AC-15B3-48F4-B6D3-E5D7260800DF}" type="pres">
      <dgm:prSet presAssocID="{8D69AA88-C659-4B81-B882-5020F73FE1A7}" presName="nodes" presStyleCnt="0">
        <dgm:presLayoutVars>
          <dgm:chMax/>
          <dgm:chPref/>
          <dgm:animLvl val="lvl"/>
        </dgm:presLayoutVars>
      </dgm:prSet>
      <dgm:spPr/>
    </dgm:pt>
    <dgm:pt modelId="{41706B3D-D9D2-4CBE-B382-A1FEFB09D463}" type="pres">
      <dgm:prSet presAssocID="{1B23DB1C-D8BC-45E1-9E0E-CF311A6F93D6}" presName="composite" presStyleCnt="0"/>
      <dgm:spPr/>
    </dgm:pt>
    <dgm:pt modelId="{B16A9762-980B-4E63-9CC9-E1B1CD118826}" type="pres">
      <dgm:prSet presAssocID="{1B23DB1C-D8BC-45E1-9E0E-CF311A6F93D6}" presName="L1TextContainer" presStyleLbl="revTx" presStyleIdx="0" presStyleCnt="2">
        <dgm:presLayoutVars>
          <dgm:chMax val="1"/>
          <dgm:chPref val="1"/>
          <dgm:bulletEnabled val="1"/>
        </dgm:presLayoutVars>
      </dgm:prSet>
      <dgm:spPr/>
    </dgm:pt>
    <dgm:pt modelId="{44FD7AFC-D389-4A18-A931-8C648684FDF3}" type="pres">
      <dgm:prSet presAssocID="{1B23DB1C-D8BC-45E1-9E0E-CF311A6F93D6}" presName="L2TextContainerWrapper" presStyleCnt="0">
        <dgm:presLayoutVars>
          <dgm:chMax val="0"/>
          <dgm:chPref val="0"/>
          <dgm:bulletEnabled val="1"/>
        </dgm:presLayoutVars>
      </dgm:prSet>
      <dgm:spPr/>
    </dgm:pt>
    <dgm:pt modelId="{E854277F-D577-4173-8833-911EBE12997B}" type="pres">
      <dgm:prSet presAssocID="{1B23DB1C-D8BC-45E1-9E0E-CF311A6F93D6}" presName="L2TextContainer" presStyleLbl="bgAccFollowNode1" presStyleIdx="0" presStyleCnt="2"/>
      <dgm:spPr/>
    </dgm:pt>
    <dgm:pt modelId="{341A9E1C-4867-4C6F-A1DE-5B9EEA7A3C13}" type="pres">
      <dgm:prSet presAssocID="{1B23DB1C-D8BC-45E1-9E0E-CF311A6F93D6}" presName="FlexibleEmptyPlaceHolder" presStyleCnt="0"/>
      <dgm:spPr/>
    </dgm:pt>
    <dgm:pt modelId="{C5CF89BD-70D9-4AC0-9F7F-EB54E321F596}" type="pres">
      <dgm:prSet presAssocID="{1B23DB1C-D8BC-45E1-9E0E-CF311A6F93D6}" presName="ConnectLine" presStyleLbl="alignNode1" presStyleIdx="0" presStyleCnt="2"/>
      <dgm:spPr>
        <a:solidFill>
          <a:schemeClr val="accent4">
            <a:hueOff val="0"/>
            <a:satOff val="0"/>
            <a:lumOff val="0"/>
            <a:alphaOff val="0"/>
          </a:schemeClr>
        </a:solidFill>
        <a:ln w="6350" cap="flat" cmpd="sng" algn="ctr">
          <a:solidFill>
            <a:schemeClr val="accent4">
              <a:hueOff val="0"/>
              <a:satOff val="0"/>
              <a:lumOff val="0"/>
              <a:alphaOff val="0"/>
            </a:schemeClr>
          </a:solidFill>
          <a:prstDash val="dash"/>
        </a:ln>
        <a:effectLst/>
      </dgm:spPr>
    </dgm:pt>
    <dgm:pt modelId="{FB453009-8D7D-47C5-976E-089DB279FCA9}" type="pres">
      <dgm:prSet presAssocID="{1B23DB1C-D8BC-45E1-9E0E-CF311A6F93D6}" presName="ConnectorPoint" presStyleLbl="fgAcc1" presStyleIdx="0" presStyleCnt="2"/>
      <dgm:spPr>
        <a:solidFill>
          <a:schemeClr val="lt1">
            <a:alpha val="90000"/>
            <a:hueOff val="0"/>
            <a:satOff val="0"/>
            <a:lumOff val="0"/>
            <a:alphaOff val="0"/>
          </a:schemeClr>
        </a:solidFill>
        <a:ln w="12700" cap="flat" cmpd="sng" algn="ctr">
          <a:noFill/>
          <a:prstDash val="solid"/>
        </a:ln>
        <a:effectLst/>
      </dgm:spPr>
    </dgm:pt>
    <dgm:pt modelId="{9EF31EBB-5BE3-41B9-BA5F-DF6B81F736B8}" type="pres">
      <dgm:prSet presAssocID="{1B23DB1C-D8BC-45E1-9E0E-CF311A6F93D6}" presName="EmptyPlaceHolder" presStyleCnt="0"/>
      <dgm:spPr/>
    </dgm:pt>
    <dgm:pt modelId="{D8B7536E-3DC3-4B30-9606-543085925D4C}" type="pres">
      <dgm:prSet presAssocID="{5B5B6AE7-9568-4AAC-B338-138A5B40AD4F}" presName="spaceBetweenRectangles" presStyleCnt="0"/>
      <dgm:spPr/>
    </dgm:pt>
    <dgm:pt modelId="{F182DFF0-0DDB-40AA-AA05-51D93E7B8509}" type="pres">
      <dgm:prSet presAssocID="{049F7336-2BE2-435E-8DB8-26034A79D033}" presName="composite" presStyleCnt="0"/>
      <dgm:spPr/>
    </dgm:pt>
    <dgm:pt modelId="{896775AC-7B57-468A-B266-586AA3C95805}" type="pres">
      <dgm:prSet presAssocID="{049F7336-2BE2-435E-8DB8-26034A79D033}" presName="L1TextContainer" presStyleLbl="revTx" presStyleIdx="1" presStyleCnt="2">
        <dgm:presLayoutVars>
          <dgm:chMax val="1"/>
          <dgm:chPref val="1"/>
          <dgm:bulletEnabled val="1"/>
        </dgm:presLayoutVars>
      </dgm:prSet>
      <dgm:spPr/>
    </dgm:pt>
    <dgm:pt modelId="{BC67B486-7B17-4A80-892A-2EEBB4B9CF71}" type="pres">
      <dgm:prSet presAssocID="{049F7336-2BE2-435E-8DB8-26034A79D033}" presName="L2TextContainerWrapper" presStyleCnt="0">
        <dgm:presLayoutVars>
          <dgm:chMax val="0"/>
          <dgm:chPref val="0"/>
          <dgm:bulletEnabled val="1"/>
        </dgm:presLayoutVars>
      </dgm:prSet>
      <dgm:spPr/>
    </dgm:pt>
    <dgm:pt modelId="{2FC8A6ED-210A-4E74-9E4A-EC82296B8FF3}" type="pres">
      <dgm:prSet presAssocID="{049F7336-2BE2-435E-8DB8-26034A79D033}" presName="L2TextContainer" presStyleLbl="bgAccFollowNode1" presStyleIdx="1" presStyleCnt="2" custScaleX="103574"/>
      <dgm:spPr/>
    </dgm:pt>
    <dgm:pt modelId="{1261844F-1A00-41D6-B93E-4566BC5DBA1E}" type="pres">
      <dgm:prSet presAssocID="{049F7336-2BE2-435E-8DB8-26034A79D033}" presName="FlexibleEmptyPlaceHolder" presStyleCnt="0"/>
      <dgm:spPr/>
    </dgm:pt>
    <dgm:pt modelId="{BBD1ED00-9121-4BA0-BAF6-FFF97319EFE2}" type="pres">
      <dgm:prSet presAssocID="{049F7336-2BE2-435E-8DB8-26034A79D033}" presName="ConnectLine" presStyleLbl="alignNode1" presStyleIdx="1" presStyleCnt="2"/>
      <dgm:spPr>
        <a:solidFill>
          <a:schemeClr val="accent4">
            <a:hueOff val="-8271860"/>
            <a:satOff val="46445"/>
            <a:lumOff val="-2156"/>
            <a:alphaOff val="0"/>
          </a:schemeClr>
        </a:solidFill>
        <a:ln w="6350" cap="flat" cmpd="sng" algn="ctr">
          <a:solidFill>
            <a:schemeClr val="accent4">
              <a:hueOff val="-8271860"/>
              <a:satOff val="46445"/>
              <a:lumOff val="-2156"/>
              <a:alphaOff val="0"/>
            </a:schemeClr>
          </a:solidFill>
          <a:prstDash val="dash"/>
        </a:ln>
        <a:effectLst/>
      </dgm:spPr>
    </dgm:pt>
    <dgm:pt modelId="{0B46646A-E530-4EBA-80D2-0A62971C2F24}" type="pres">
      <dgm:prSet presAssocID="{049F7336-2BE2-435E-8DB8-26034A79D033}" presName="ConnectorPoint" presStyleLbl="fgAcc1" presStyleIdx="1" presStyleCnt="2"/>
      <dgm:spPr>
        <a:solidFill>
          <a:schemeClr val="lt1">
            <a:alpha val="90000"/>
            <a:hueOff val="0"/>
            <a:satOff val="0"/>
            <a:lumOff val="0"/>
            <a:alphaOff val="0"/>
          </a:schemeClr>
        </a:solidFill>
        <a:ln w="12700" cap="flat" cmpd="sng" algn="ctr">
          <a:noFill/>
          <a:prstDash val="solid"/>
        </a:ln>
        <a:effectLst/>
      </dgm:spPr>
    </dgm:pt>
    <dgm:pt modelId="{1A56FB36-C59B-4688-BC06-2861889FC4E9}" type="pres">
      <dgm:prSet presAssocID="{049F7336-2BE2-435E-8DB8-26034A79D033}" presName="EmptyPlaceHolder" presStyleCnt="0"/>
      <dgm:spPr/>
    </dgm:pt>
  </dgm:ptLst>
  <dgm:cxnLst>
    <dgm:cxn modelId="{C3431F27-9EE9-4ECF-A0E3-0F9EEC991834}" type="presOf" srcId="{8D69AA88-C659-4B81-B882-5020F73FE1A7}" destId="{EBF8490A-7B50-46F3-8787-0500281B3369}" srcOrd="0" destOrd="0" presId="urn:microsoft.com/office/officeart/2017/3/layout/HorizontalPathTimeline"/>
    <dgm:cxn modelId="{5F81C543-DCB6-44FA-87D9-9C2F05A128ED}" type="presOf" srcId="{1B23DB1C-D8BC-45E1-9E0E-CF311A6F93D6}" destId="{B16A9762-980B-4E63-9CC9-E1B1CD118826}" srcOrd="0" destOrd="0" presId="urn:microsoft.com/office/officeart/2017/3/layout/HorizontalPathTimeline"/>
    <dgm:cxn modelId="{22AD3A46-6BE7-4DB8-8D4A-D2607DDC46A1}" srcId="{8D69AA88-C659-4B81-B882-5020F73FE1A7}" destId="{1B23DB1C-D8BC-45E1-9E0E-CF311A6F93D6}" srcOrd="0" destOrd="0" parTransId="{522B3CB8-1BE8-4291-AC23-21BA6A09FDD5}" sibTransId="{5B5B6AE7-9568-4AAC-B338-138A5B40AD4F}"/>
    <dgm:cxn modelId="{83C6D759-9B21-452C-A7B6-6B5FA0EE11D6}" type="presOf" srcId="{48567E47-0966-4408-8032-1A3BB3A48AD9}" destId="{E854277F-D577-4173-8833-911EBE12997B}" srcOrd="0" destOrd="0" presId="urn:microsoft.com/office/officeart/2017/3/layout/HorizontalPathTimeline"/>
    <dgm:cxn modelId="{FFA6EC99-FF40-48A9-844E-9E9FD4E6C2FC}" srcId="{8D69AA88-C659-4B81-B882-5020F73FE1A7}" destId="{049F7336-2BE2-435E-8DB8-26034A79D033}" srcOrd="1" destOrd="0" parTransId="{8AA4860A-407F-4BEE-8BA8-0698F2B74228}" sibTransId="{17AC0A90-AA7C-4C92-B1E4-E40C46B90FB0}"/>
    <dgm:cxn modelId="{EA0B5FB0-2E8F-4FE8-8C1D-AF0A779A1153}" type="presOf" srcId="{049F7336-2BE2-435E-8DB8-26034A79D033}" destId="{896775AC-7B57-468A-B266-586AA3C95805}" srcOrd="0" destOrd="0" presId="urn:microsoft.com/office/officeart/2017/3/layout/HorizontalPathTimeline"/>
    <dgm:cxn modelId="{B1430CD0-9503-4E3F-9B70-EBE8022A1155}" type="presOf" srcId="{C6D02C15-D01D-44C1-92A3-24F28C78966B}" destId="{2FC8A6ED-210A-4E74-9E4A-EC82296B8FF3}" srcOrd="0" destOrd="0" presId="urn:microsoft.com/office/officeart/2017/3/layout/HorizontalPathTimeline"/>
    <dgm:cxn modelId="{E3E638E1-1BA0-4094-9FAB-90230B3AD924}" srcId="{1B23DB1C-D8BC-45E1-9E0E-CF311A6F93D6}" destId="{48567E47-0966-4408-8032-1A3BB3A48AD9}" srcOrd="0" destOrd="0" parTransId="{F912C6DB-7E8E-4FB8-B1EC-F2128565559C}" sibTransId="{D4287300-D6AC-4D49-9ACA-24BEBC9B1281}"/>
    <dgm:cxn modelId="{D946F4F6-0FD2-42A1-A7F5-3F3BD75EEF7B}" srcId="{049F7336-2BE2-435E-8DB8-26034A79D033}" destId="{C6D02C15-D01D-44C1-92A3-24F28C78966B}" srcOrd="0" destOrd="0" parTransId="{54310D2A-1BF3-401D-A14C-B73E5985B29E}" sibTransId="{08595624-4031-4E45-B63D-BF622747402A}"/>
    <dgm:cxn modelId="{DB34742F-1A77-4913-B90B-C2762C3DEBA3}" type="presParOf" srcId="{EBF8490A-7B50-46F3-8787-0500281B3369}" destId="{F8007B84-840A-4018-8DC5-7BEB72FE495A}" srcOrd="0" destOrd="0" presId="urn:microsoft.com/office/officeart/2017/3/layout/HorizontalPathTimeline"/>
    <dgm:cxn modelId="{7DDC9C53-A699-46C8-900D-BF1D82F9C1B4}" type="presParOf" srcId="{EBF8490A-7B50-46F3-8787-0500281B3369}" destId="{279DE0AC-15B3-48F4-B6D3-E5D7260800DF}" srcOrd="1" destOrd="0" presId="urn:microsoft.com/office/officeart/2017/3/layout/HorizontalPathTimeline"/>
    <dgm:cxn modelId="{825E37D5-519E-48C5-873F-89779D9EB7B3}" type="presParOf" srcId="{279DE0AC-15B3-48F4-B6D3-E5D7260800DF}" destId="{41706B3D-D9D2-4CBE-B382-A1FEFB09D463}" srcOrd="0" destOrd="0" presId="urn:microsoft.com/office/officeart/2017/3/layout/HorizontalPathTimeline"/>
    <dgm:cxn modelId="{794F249B-EFE3-4AF3-BEDD-F868B457251A}" type="presParOf" srcId="{41706B3D-D9D2-4CBE-B382-A1FEFB09D463}" destId="{B16A9762-980B-4E63-9CC9-E1B1CD118826}" srcOrd="0" destOrd="0" presId="urn:microsoft.com/office/officeart/2017/3/layout/HorizontalPathTimeline"/>
    <dgm:cxn modelId="{AFBAEE08-308B-46F7-8A7F-8D90E8CC8022}" type="presParOf" srcId="{41706B3D-D9D2-4CBE-B382-A1FEFB09D463}" destId="{44FD7AFC-D389-4A18-A931-8C648684FDF3}" srcOrd="1" destOrd="0" presId="urn:microsoft.com/office/officeart/2017/3/layout/HorizontalPathTimeline"/>
    <dgm:cxn modelId="{8FB01069-C79B-44E6-AF8C-0EDFAC131BED}" type="presParOf" srcId="{44FD7AFC-D389-4A18-A931-8C648684FDF3}" destId="{E854277F-D577-4173-8833-911EBE12997B}" srcOrd="0" destOrd="0" presId="urn:microsoft.com/office/officeart/2017/3/layout/HorizontalPathTimeline"/>
    <dgm:cxn modelId="{B551E273-5AFB-43BF-9CCE-A15C149627B3}" type="presParOf" srcId="{44FD7AFC-D389-4A18-A931-8C648684FDF3}" destId="{341A9E1C-4867-4C6F-A1DE-5B9EEA7A3C13}" srcOrd="1" destOrd="0" presId="urn:microsoft.com/office/officeart/2017/3/layout/HorizontalPathTimeline"/>
    <dgm:cxn modelId="{19EB062E-0F8F-449A-B33C-8BBCD58F175C}" type="presParOf" srcId="{41706B3D-D9D2-4CBE-B382-A1FEFB09D463}" destId="{C5CF89BD-70D9-4AC0-9F7F-EB54E321F596}" srcOrd="2" destOrd="0" presId="urn:microsoft.com/office/officeart/2017/3/layout/HorizontalPathTimeline"/>
    <dgm:cxn modelId="{FFCA71E1-66C4-4738-B6B0-89BA711E454C}" type="presParOf" srcId="{41706B3D-D9D2-4CBE-B382-A1FEFB09D463}" destId="{FB453009-8D7D-47C5-976E-089DB279FCA9}" srcOrd="3" destOrd="0" presId="urn:microsoft.com/office/officeart/2017/3/layout/HorizontalPathTimeline"/>
    <dgm:cxn modelId="{6217DC9B-130A-4AB3-AAD1-C360C44BA597}" type="presParOf" srcId="{41706B3D-D9D2-4CBE-B382-A1FEFB09D463}" destId="{9EF31EBB-5BE3-41B9-BA5F-DF6B81F736B8}" srcOrd="4" destOrd="0" presId="urn:microsoft.com/office/officeart/2017/3/layout/HorizontalPathTimeline"/>
    <dgm:cxn modelId="{CB04A25D-F3A5-49D7-84FC-8BF41E2D9F88}" type="presParOf" srcId="{279DE0AC-15B3-48F4-B6D3-E5D7260800DF}" destId="{D8B7536E-3DC3-4B30-9606-543085925D4C}" srcOrd="1" destOrd="0" presId="urn:microsoft.com/office/officeart/2017/3/layout/HorizontalPathTimeline"/>
    <dgm:cxn modelId="{F15440BF-3001-441E-BA03-0524A12F1A7E}" type="presParOf" srcId="{279DE0AC-15B3-48F4-B6D3-E5D7260800DF}" destId="{F182DFF0-0DDB-40AA-AA05-51D93E7B8509}" srcOrd="2" destOrd="0" presId="urn:microsoft.com/office/officeart/2017/3/layout/HorizontalPathTimeline"/>
    <dgm:cxn modelId="{32E8B45E-335F-4666-B0D9-E12F15A08E2B}" type="presParOf" srcId="{F182DFF0-0DDB-40AA-AA05-51D93E7B8509}" destId="{896775AC-7B57-468A-B266-586AA3C95805}" srcOrd="0" destOrd="0" presId="urn:microsoft.com/office/officeart/2017/3/layout/HorizontalPathTimeline"/>
    <dgm:cxn modelId="{377F9B2B-0A43-4AEE-996C-5AC9D93EBB6B}" type="presParOf" srcId="{F182DFF0-0DDB-40AA-AA05-51D93E7B8509}" destId="{BC67B486-7B17-4A80-892A-2EEBB4B9CF71}" srcOrd="1" destOrd="0" presId="urn:microsoft.com/office/officeart/2017/3/layout/HorizontalPathTimeline"/>
    <dgm:cxn modelId="{D974AE24-7EAE-4223-8D63-8295773842B4}" type="presParOf" srcId="{BC67B486-7B17-4A80-892A-2EEBB4B9CF71}" destId="{2FC8A6ED-210A-4E74-9E4A-EC82296B8FF3}" srcOrd="0" destOrd="0" presId="urn:microsoft.com/office/officeart/2017/3/layout/HorizontalPathTimeline"/>
    <dgm:cxn modelId="{9B41D9AF-832B-4DFA-B6D7-E10EE8D47FC9}" type="presParOf" srcId="{BC67B486-7B17-4A80-892A-2EEBB4B9CF71}" destId="{1261844F-1A00-41D6-B93E-4566BC5DBA1E}" srcOrd="1" destOrd="0" presId="urn:microsoft.com/office/officeart/2017/3/layout/HorizontalPathTimeline"/>
    <dgm:cxn modelId="{47F92C4C-4A51-463B-B0E9-0D421D620318}" type="presParOf" srcId="{F182DFF0-0DDB-40AA-AA05-51D93E7B8509}" destId="{BBD1ED00-9121-4BA0-BAF6-FFF97319EFE2}" srcOrd="2" destOrd="0" presId="urn:microsoft.com/office/officeart/2017/3/layout/HorizontalPathTimeline"/>
    <dgm:cxn modelId="{648B87C8-65DA-4B27-AE87-AA304B28FE2C}" type="presParOf" srcId="{F182DFF0-0DDB-40AA-AA05-51D93E7B8509}" destId="{0B46646A-E530-4EBA-80D2-0A62971C2F24}" srcOrd="3" destOrd="0" presId="urn:microsoft.com/office/officeart/2017/3/layout/HorizontalPathTimeline"/>
    <dgm:cxn modelId="{95B1098F-A8A1-4E80-AF93-482468BC8F05}" type="presParOf" srcId="{F182DFF0-0DDB-40AA-AA05-51D93E7B8509}" destId="{1A56FB36-C59B-4688-BC06-2861889FC4E9}"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56324-47C2-479E-9D68-DB098CC98B0B}">
      <dsp:nvSpPr>
        <dsp:cNvPr id="0" name=""/>
        <dsp:cNvSpPr/>
      </dsp:nvSpPr>
      <dsp:spPr>
        <a:xfrm>
          <a:off x="2811862" y="1801"/>
          <a:ext cx="5130000" cy="86641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Read and respond to real unit tests</a:t>
          </a:r>
        </a:p>
      </dsp:txBody>
      <dsp:txXfrm>
        <a:off x="2811862" y="1801"/>
        <a:ext cx="5130000" cy="866417"/>
      </dsp:txXfrm>
    </dsp:sp>
    <dsp:sp modelId="{3ED0B4D8-6A66-49AD-AF7D-E8C92862D736}">
      <dsp:nvSpPr>
        <dsp:cNvPr id="0" name=""/>
        <dsp:cNvSpPr/>
      </dsp:nvSpPr>
      <dsp:spPr>
        <a:xfrm>
          <a:off x="1056862" y="911539"/>
          <a:ext cx="8640000" cy="86641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Move data through a large program with multiple functions</a:t>
          </a:r>
        </a:p>
      </dsp:txBody>
      <dsp:txXfrm>
        <a:off x="1056862" y="911539"/>
        <a:ext cx="8640000" cy="866417"/>
      </dsp:txXfrm>
    </dsp:sp>
    <dsp:sp modelId="{13F1334F-055B-40A2-93D9-E07D6204E953}">
      <dsp:nvSpPr>
        <dsp:cNvPr id="0" name=""/>
        <dsp:cNvSpPr/>
      </dsp:nvSpPr>
      <dsp:spPr>
        <a:xfrm>
          <a:off x="66862" y="1821277"/>
          <a:ext cx="10620000" cy="86641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Differentiate between printing, returning, inputted data, and parameters</a:t>
          </a:r>
        </a:p>
      </dsp:txBody>
      <dsp:txXfrm>
        <a:off x="66862" y="1821277"/>
        <a:ext cx="10620000" cy="866417"/>
      </dsp:txXfrm>
    </dsp:sp>
    <dsp:sp modelId="{AB1D5B94-889C-4CA7-BA30-351DF4F4D1A4}">
      <dsp:nvSpPr>
        <dsp:cNvPr id="0" name=""/>
        <dsp:cNvSpPr/>
      </dsp:nvSpPr>
      <dsp:spPr>
        <a:xfrm>
          <a:off x="250876" y="2731015"/>
          <a:ext cx="10251972" cy="86641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Work with a "black-box" function (only knowing its inputs and outputs)</a:t>
          </a:r>
        </a:p>
      </dsp:txBody>
      <dsp:txXfrm>
        <a:off x="250876" y="2731015"/>
        <a:ext cx="10251972" cy="866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8BE9-0A90-42BF-A808-CEBFE54CED3D}">
      <dsp:nvSpPr>
        <dsp:cNvPr id="0" name=""/>
        <dsp:cNvSpPr/>
      </dsp:nvSpPr>
      <dsp:spPr>
        <a:xfrm>
          <a:off x="0" y="5479707"/>
          <a:ext cx="2057400" cy="898991"/>
        </a:xfrm>
        <a:prstGeom prst="rect">
          <a:avLst/>
        </a:prstGeom>
        <a:gradFill rotWithShape="0">
          <a:gsLst>
            <a:gs pos="0">
              <a:schemeClr val="accent3">
                <a:shade val="80000"/>
                <a:hueOff val="0"/>
                <a:satOff val="0"/>
                <a:lumOff val="0"/>
                <a:alphaOff val="0"/>
                <a:tint val="70000"/>
                <a:satMod val="100000"/>
                <a:lumMod val="110000"/>
              </a:schemeClr>
            </a:gs>
            <a:gs pos="50000">
              <a:schemeClr val="accent3">
                <a:shade val="80000"/>
                <a:hueOff val="0"/>
                <a:satOff val="0"/>
                <a:lumOff val="0"/>
                <a:alphaOff val="0"/>
                <a:tint val="75000"/>
                <a:satMod val="101000"/>
                <a:lumMod val="105000"/>
              </a:schemeClr>
            </a:gs>
            <a:gs pos="100000">
              <a:schemeClr val="accent3">
                <a:shade val="80000"/>
                <a:hueOff val="0"/>
                <a:satOff val="0"/>
                <a:lumOff val="0"/>
                <a:alphaOff val="0"/>
                <a:tint val="82000"/>
                <a:satMod val="104000"/>
                <a:lumMod val="105000"/>
              </a:schemeClr>
            </a:gs>
          </a:gsLst>
          <a:lin ang="2700000" scaled="0"/>
        </a:gradFill>
        <a:ln w="9525" cap="flat" cmpd="sng" algn="ctr">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Test</a:t>
          </a:r>
        </a:p>
      </dsp:txBody>
      <dsp:txXfrm>
        <a:off x="0" y="5479707"/>
        <a:ext cx="2057400" cy="898991"/>
      </dsp:txXfrm>
    </dsp:sp>
    <dsp:sp modelId="{FD4DC76C-BC3B-4FBB-B2B3-603895A11897}">
      <dsp:nvSpPr>
        <dsp:cNvPr id="0" name=""/>
        <dsp:cNvSpPr/>
      </dsp:nvSpPr>
      <dsp:spPr>
        <a:xfrm>
          <a:off x="2057399" y="5479707"/>
          <a:ext cx="6172200" cy="89899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a:t>Run unit test file</a:t>
          </a:r>
        </a:p>
      </dsp:txBody>
      <dsp:txXfrm>
        <a:off x="2057399" y="5479707"/>
        <a:ext cx="6172200" cy="898991"/>
      </dsp:txXfrm>
    </dsp:sp>
    <dsp:sp modelId="{1F5749D2-42D4-4849-BD36-5F51764F59F8}">
      <dsp:nvSpPr>
        <dsp:cNvPr id="0" name=""/>
        <dsp:cNvSpPr/>
      </dsp:nvSpPr>
      <dsp:spPr>
        <a:xfrm rot="10800000">
          <a:off x="0" y="4110543"/>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77748"/>
                <a:satOff val="2886"/>
                <a:lumOff val="5718"/>
                <a:alphaOff val="0"/>
                <a:tint val="70000"/>
                <a:satMod val="100000"/>
                <a:lumMod val="110000"/>
              </a:schemeClr>
            </a:gs>
            <a:gs pos="50000">
              <a:schemeClr val="accent3">
                <a:shade val="80000"/>
                <a:hueOff val="77748"/>
                <a:satOff val="2886"/>
                <a:lumOff val="5718"/>
                <a:alphaOff val="0"/>
                <a:tint val="75000"/>
                <a:satMod val="101000"/>
                <a:lumMod val="105000"/>
              </a:schemeClr>
            </a:gs>
            <a:gs pos="100000">
              <a:schemeClr val="accent3">
                <a:shade val="80000"/>
                <a:hueOff val="77748"/>
                <a:satOff val="2886"/>
                <a:lumOff val="5718"/>
                <a:alphaOff val="0"/>
                <a:tint val="82000"/>
                <a:satMod val="104000"/>
                <a:lumMod val="105000"/>
              </a:schemeClr>
            </a:gs>
          </a:gsLst>
          <a:lin ang="2700000" scaled="0"/>
        </a:gradFill>
        <a:ln w="9525" cap="flat" cmpd="sng" algn="ctr">
          <a:solidFill>
            <a:schemeClr val="accent3">
              <a:shade val="80000"/>
              <a:hueOff val="77748"/>
              <a:satOff val="2886"/>
              <a:lumOff val="5718"/>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Write</a:t>
          </a:r>
        </a:p>
      </dsp:txBody>
      <dsp:txXfrm rot="-10800000">
        <a:off x="0" y="4110543"/>
        <a:ext cx="2057400" cy="898721"/>
      </dsp:txXfrm>
    </dsp:sp>
    <dsp:sp modelId="{CF3BFF8B-996C-4F59-9438-376423AA2610}">
      <dsp:nvSpPr>
        <dsp:cNvPr id="0" name=""/>
        <dsp:cNvSpPr/>
      </dsp:nvSpPr>
      <dsp:spPr>
        <a:xfrm>
          <a:off x="2057399" y="4110543"/>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Finish first function (</a:t>
          </a:r>
          <a:r>
            <a:rPr lang="en-US" sz="1800" kern="1200" dirty="0" err="1">
              <a:latin typeface="Courier New" panose="02070309020205020404" pitchFamily="49" charset="0"/>
              <a:cs typeface="Courier New" panose="02070309020205020404" pitchFamily="49" charset="0"/>
            </a:rPr>
            <a:t>print_introduction</a:t>
          </a:r>
          <a:r>
            <a:rPr lang="en-US" sz="1800" kern="1200" dirty="0"/>
            <a:t>)</a:t>
          </a:r>
        </a:p>
      </dsp:txBody>
      <dsp:txXfrm>
        <a:off x="2057399" y="4110543"/>
        <a:ext cx="6172200" cy="898721"/>
      </dsp:txXfrm>
    </dsp:sp>
    <dsp:sp modelId="{7AE83792-37C2-4DE4-9349-ACB1F29A774C}">
      <dsp:nvSpPr>
        <dsp:cNvPr id="0" name=""/>
        <dsp:cNvSpPr/>
      </dsp:nvSpPr>
      <dsp:spPr>
        <a:xfrm rot="10800000">
          <a:off x="0" y="2741379"/>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155496"/>
                <a:satOff val="5772"/>
                <a:lumOff val="11436"/>
                <a:alphaOff val="0"/>
                <a:tint val="70000"/>
                <a:satMod val="100000"/>
                <a:lumMod val="110000"/>
              </a:schemeClr>
            </a:gs>
            <a:gs pos="50000">
              <a:schemeClr val="accent3">
                <a:shade val="80000"/>
                <a:hueOff val="155496"/>
                <a:satOff val="5772"/>
                <a:lumOff val="11436"/>
                <a:alphaOff val="0"/>
                <a:tint val="75000"/>
                <a:satMod val="101000"/>
                <a:lumMod val="105000"/>
              </a:schemeClr>
            </a:gs>
            <a:gs pos="100000">
              <a:schemeClr val="accent3">
                <a:shade val="80000"/>
                <a:hueOff val="155496"/>
                <a:satOff val="5772"/>
                <a:lumOff val="11436"/>
                <a:alphaOff val="0"/>
                <a:tint val="82000"/>
                <a:satMod val="104000"/>
                <a:lumMod val="105000"/>
              </a:schemeClr>
            </a:gs>
          </a:gsLst>
          <a:lin ang="2700000" scaled="0"/>
        </a:gradFill>
        <a:ln w="9525" cap="flat" cmpd="sng" algn="ctr">
          <a:solidFill>
            <a:schemeClr val="accent3">
              <a:shade val="80000"/>
              <a:hueOff val="155496"/>
              <a:satOff val="5772"/>
              <a:lumOff val="1143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Download</a:t>
          </a:r>
        </a:p>
      </dsp:txBody>
      <dsp:txXfrm rot="-10800000">
        <a:off x="0" y="2741379"/>
        <a:ext cx="2057400" cy="898721"/>
      </dsp:txXfrm>
    </dsp:sp>
    <dsp:sp modelId="{C9FD19DB-4EF9-41A4-ACD6-8C2D152701DA}">
      <dsp:nvSpPr>
        <dsp:cNvPr id="0" name=""/>
        <dsp:cNvSpPr/>
      </dsp:nvSpPr>
      <dsp:spPr>
        <a:xfrm>
          <a:off x="2057399" y="2741379"/>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Download starting code</a:t>
          </a:r>
        </a:p>
      </dsp:txBody>
      <dsp:txXfrm>
        <a:off x="2057399" y="2741379"/>
        <a:ext cx="6172200" cy="898721"/>
      </dsp:txXfrm>
    </dsp:sp>
    <dsp:sp modelId="{7D1BC918-84BE-4E9C-8BFE-AAADD468746F}">
      <dsp:nvSpPr>
        <dsp:cNvPr id="0" name=""/>
        <dsp:cNvSpPr/>
      </dsp:nvSpPr>
      <dsp:spPr>
        <a:xfrm rot="10800000">
          <a:off x="0" y="1372214"/>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233244"/>
                <a:satOff val="8658"/>
                <a:lumOff val="17154"/>
                <a:alphaOff val="0"/>
                <a:tint val="70000"/>
                <a:satMod val="100000"/>
                <a:lumMod val="110000"/>
              </a:schemeClr>
            </a:gs>
            <a:gs pos="50000">
              <a:schemeClr val="accent3">
                <a:shade val="80000"/>
                <a:hueOff val="233244"/>
                <a:satOff val="8658"/>
                <a:lumOff val="17154"/>
                <a:alphaOff val="0"/>
                <a:tint val="75000"/>
                <a:satMod val="101000"/>
                <a:lumMod val="105000"/>
              </a:schemeClr>
            </a:gs>
            <a:gs pos="100000">
              <a:schemeClr val="accent3">
                <a:shade val="80000"/>
                <a:hueOff val="233244"/>
                <a:satOff val="8658"/>
                <a:lumOff val="17154"/>
                <a:alphaOff val="0"/>
                <a:tint val="82000"/>
                <a:satMod val="104000"/>
                <a:lumMod val="105000"/>
              </a:schemeClr>
            </a:gs>
          </a:gsLst>
          <a:lin ang="2700000" scaled="0"/>
        </a:gradFill>
        <a:ln w="9525" cap="flat" cmpd="sng" algn="ctr">
          <a:solidFill>
            <a:schemeClr val="accent3">
              <a:shade val="80000"/>
              <a:hueOff val="233244"/>
              <a:satOff val="8658"/>
              <a:lumOff val="1715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Fill In</a:t>
          </a:r>
        </a:p>
      </dsp:txBody>
      <dsp:txXfrm rot="-10800000">
        <a:off x="0" y="1372214"/>
        <a:ext cx="2057400" cy="898721"/>
      </dsp:txXfrm>
    </dsp:sp>
    <dsp:sp modelId="{26DBA796-566E-44D7-A0E6-D6E18E00F4BE}">
      <dsp:nvSpPr>
        <dsp:cNvPr id="0" name=""/>
        <dsp:cNvSpPr/>
      </dsp:nvSpPr>
      <dsp:spPr>
        <a:xfrm>
          <a:off x="2057399" y="1372214"/>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t" anchorCtr="0">
          <a:noAutofit/>
        </a:bodyPr>
        <a:lstStyle/>
        <a:p>
          <a:pPr marL="0" lvl="0" indent="0" algn="l" defTabSz="800100">
            <a:lnSpc>
              <a:spcPct val="90000"/>
            </a:lnSpc>
            <a:spcBef>
              <a:spcPct val="0"/>
            </a:spcBef>
            <a:spcAft>
              <a:spcPct val="35000"/>
            </a:spcAft>
            <a:buNone/>
          </a:pPr>
          <a:r>
            <a:rPr lang="en-US" sz="1800" kern="1200"/>
            <a:t>Complete Canvas </a:t>
          </a:r>
          <a:r>
            <a:rPr lang="en-US" sz="1800" kern="1200" dirty="0"/>
            <a:t>quiz table</a:t>
          </a:r>
        </a:p>
        <a:p>
          <a:pPr marL="114300" lvl="1" indent="-114300" algn="l" defTabSz="622300">
            <a:lnSpc>
              <a:spcPct val="90000"/>
            </a:lnSpc>
            <a:spcBef>
              <a:spcPct val="0"/>
            </a:spcBef>
            <a:spcAft>
              <a:spcPct val="15000"/>
            </a:spcAft>
            <a:buChar char="•"/>
          </a:pPr>
          <a:r>
            <a:rPr lang="en-US" sz="1400" kern="1200" dirty="0"/>
            <a:t>Write the arguments, input/print status, and return type for each function</a:t>
          </a:r>
        </a:p>
      </dsp:txBody>
      <dsp:txXfrm>
        <a:off x="2057399" y="1372214"/>
        <a:ext cx="6172200" cy="898721"/>
      </dsp:txXfrm>
    </dsp:sp>
    <dsp:sp modelId="{60612AD9-51FD-416A-BA52-2C5C87FDC0DC}">
      <dsp:nvSpPr>
        <dsp:cNvPr id="0" name=""/>
        <dsp:cNvSpPr/>
      </dsp:nvSpPr>
      <dsp:spPr>
        <a:xfrm rot="10800000">
          <a:off x="0" y="3050"/>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310992"/>
                <a:satOff val="11544"/>
                <a:lumOff val="22872"/>
                <a:alphaOff val="0"/>
                <a:tint val="70000"/>
                <a:satMod val="100000"/>
                <a:lumMod val="110000"/>
              </a:schemeClr>
            </a:gs>
            <a:gs pos="50000">
              <a:schemeClr val="accent3">
                <a:shade val="80000"/>
                <a:hueOff val="310992"/>
                <a:satOff val="11544"/>
                <a:lumOff val="22872"/>
                <a:alphaOff val="0"/>
                <a:tint val="75000"/>
                <a:satMod val="101000"/>
                <a:lumMod val="105000"/>
              </a:schemeClr>
            </a:gs>
            <a:gs pos="100000">
              <a:schemeClr val="accent3">
                <a:shade val="80000"/>
                <a:hueOff val="310992"/>
                <a:satOff val="11544"/>
                <a:lumOff val="22872"/>
                <a:alphaOff val="0"/>
                <a:tint val="82000"/>
                <a:satMod val="104000"/>
                <a:lumMod val="105000"/>
              </a:schemeClr>
            </a:gs>
          </a:gsLst>
          <a:lin ang="2700000" scaled="0"/>
        </a:gradFill>
        <a:ln w="9525" cap="flat" cmpd="sng" algn="ctr">
          <a:solidFill>
            <a:schemeClr val="accent3">
              <a:shade val="80000"/>
              <a:hueOff val="310992"/>
              <a:satOff val="11544"/>
              <a:lumOff val="2287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Read</a:t>
          </a:r>
        </a:p>
      </dsp:txBody>
      <dsp:txXfrm rot="-10800000">
        <a:off x="0" y="3050"/>
        <a:ext cx="2057400" cy="898721"/>
      </dsp:txXfrm>
    </dsp:sp>
    <dsp:sp modelId="{BC31BFC2-4286-41E0-8F56-DE6F4141BE5A}">
      <dsp:nvSpPr>
        <dsp:cNvPr id="0" name=""/>
        <dsp:cNvSpPr/>
      </dsp:nvSpPr>
      <dsp:spPr>
        <a:xfrm>
          <a:off x="2057399" y="3050"/>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28600" rIns="125201" bIns="228600" numCol="1" spcCol="1270" anchor="ctr" anchorCtr="0">
          <a:noAutofit/>
        </a:bodyPr>
        <a:lstStyle/>
        <a:p>
          <a:pPr marL="0" lvl="0" indent="0" algn="l" defTabSz="800100">
            <a:lnSpc>
              <a:spcPct val="90000"/>
            </a:lnSpc>
            <a:spcBef>
              <a:spcPct val="0"/>
            </a:spcBef>
            <a:spcAft>
              <a:spcPct val="35000"/>
            </a:spcAft>
            <a:buNone/>
          </a:pPr>
          <a:r>
            <a:rPr lang="en-US" sz="1800" kern="1200" dirty="0"/>
            <a:t>Read project spec</a:t>
          </a:r>
        </a:p>
      </dsp:txBody>
      <dsp:txXfrm>
        <a:off x="2057399" y="3050"/>
        <a:ext cx="6172200" cy="898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66DEF-3BE1-4180-B55A-C6234AC83776}">
      <dsp:nvSpPr>
        <dsp:cNvPr id="0" name=""/>
        <dsp:cNvSpPr/>
      </dsp:nvSpPr>
      <dsp:spPr>
        <a:xfrm>
          <a:off x="10171" y="92344"/>
          <a:ext cx="3040197" cy="4080184"/>
        </a:xfrm>
        <a:prstGeom prst="roundRect">
          <a:avLst>
            <a:gd name="adj" fmla="val 10000"/>
          </a:avLst>
        </a:prstGeom>
        <a:gradFill rotWithShape="0">
          <a:gsLst>
            <a:gs pos="0">
              <a:schemeClr val="accent3">
                <a:shade val="50000"/>
                <a:hueOff val="0"/>
                <a:satOff val="0"/>
                <a:lumOff val="0"/>
                <a:alphaOff val="0"/>
                <a:tint val="70000"/>
                <a:satMod val="100000"/>
                <a:lumMod val="110000"/>
              </a:schemeClr>
            </a:gs>
            <a:gs pos="50000">
              <a:schemeClr val="accent3">
                <a:shade val="50000"/>
                <a:hueOff val="0"/>
                <a:satOff val="0"/>
                <a:lumOff val="0"/>
                <a:alphaOff val="0"/>
                <a:tint val="75000"/>
                <a:satMod val="101000"/>
                <a:lumMod val="105000"/>
              </a:schemeClr>
            </a:gs>
            <a:gs pos="100000">
              <a:schemeClr val="accent3">
                <a:shade val="50000"/>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Class is organized into pairs or </a:t>
          </a:r>
          <a:r>
            <a:rPr lang="en-US" sz="2000" kern="1200" dirty="0" err="1"/>
            <a:t>tripplets</a:t>
          </a:r>
          <a:endParaRPr lang="en-US" sz="2000" kern="1200" dirty="0"/>
        </a:p>
        <a:p>
          <a:pPr marL="171450" lvl="1" indent="-171450" algn="l" defTabSz="711200">
            <a:lnSpc>
              <a:spcPct val="90000"/>
            </a:lnSpc>
            <a:spcBef>
              <a:spcPct val="0"/>
            </a:spcBef>
            <a:spcAft>
              <a:spcPct val="15000"/>
            </a:spcAft>
            <a:buChar char="•"/>
          </a:pPr>
          <a:r>
            <a:rPr lang="en-US" sz="1600" kern="1200"/>
            <a:t>TA is assigned to each color group</a:t>
          </a:r>
        </a:p>
        <a:p>
          <a:pPr marL="171450" lvl="1" indent="-171450" algn="l" defTabSz="711200">
            <a:lnSpc>
              <a:spcPct val="90000"/>
            </a:lnSpc>
            <a:spcBef>
              <a:spcPct val="0"/>
            </a:spcBef>
            <a:spcAft>
              <a:spcPct val="15000"/>
            </a:spcAft>
            <a:buChar char="•"/>
          </a:pPr>
          <a:r>
            <a:rPr lang="en-US" sz="1600" kern="1200" dirty="0"/>
            <a:t>TA will check that you completed the functions overview quiz table.</a:t>
          </a:r>
        </a:p>
      </dsp:txBody>
      <dsp:txXfrm>
        <a:off x="99215" y="181388"/>
        <a:ext cx="2862109" cy="3902096"/>
      </dsp:txXfrm>
    </dsp:sp>
    <dsp:sp modelId="{4874EA69-A604-41D9-A655-27FF4704BCB3}">
      <dsp:nvSpPr>
        <dsp:cNvPr id="0" name=""/>
        <dsp:cNvSpPr/>
      </dsp:nvSpPr>
      <dsp:spPr>
        <a:xfrm>
          <a:off x="3354388" y="1755452"/>
          <a:ext cx="644521" cy="753968"/>
        </a:xfrm>
        <a:prstGeom prst="rightArrow">
          <a:avLst>
            <a:gd name="adj1" fmla="val 60000"/>
            <a:gd name="adj2" fmla="val 50000"/>
          </a:avLst>
        </a:prstGeom>
        <a:gradFill rotWithShape="0">
          <a:gsLst>
            <a:gs pos="0">
              <a:schemeClr val="accent3">
                <a:shade val="90000"/>
                <a:hueOff val="0"/>
                <a:satOff val="0"/>
                <a:lumOff val="0"/>
                <a:alphaOff val="0"/>
                <a:tint val="70000"/>
                <a:satMod val="100000"/>
                <a:lumMod val="110000"/>
              </a:schemeClr>
            </a:gs>
            <a:gs pos="50000">
              <a:schemeClr val="accent3">
                <a:shade val="90000"/>
                <a:hueOff val="0"/>
                <a:satOff val="0"/>
                <a:lumOff val="0"/>
                <a:alphaOff val="0"/>
                <a:tint val="75000"/>
                <a:satMod val="101000"/>
                <a:lumMod val="105000"/>
              </a:schemeClr>
            </a:gs>
            <a:gs pos="100000">
              <a:schemeClr val="accent3">
                <a:shade val="90000"/>
                <a:hueOff val="0"/>
                <a:satOff val="0"/>
                <a:lumOff val="0"/>
                <a:alphaOff val="0"/>
                <a:tint val="82000"/>
                <a:satMod val="104000"/>
                <a:lumMod val="105000"/>
              </a:schemeClr>
            </a:gs>
          </a:gsLst>
          <a:lin ang="27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3354388" y="1906246"/>
        <a:ext cx="451165" cy="452380"/>
      </dsp:txXfrm>
    </dsp:sp>
    <dsp:sp modelId="{CCE03DFC-24CC-4EB5-9E29-56627E717790}">
      <dsp:nvSpPr>
        <dsp:cNvPr id="0" name=""/>
        <dsp:cNvSpPr/>
      </dsp:nvSpPr>
      <dsp:spPr>
        <a:xfrm>
          <a:off x="4266447" y="92344"/>
          <a:ext cx="3040197" cy="4080184"/>
        </a:xfrm>
        <a:prstGeom prst="roundRect">
          <a:avLst>
            <a:gd name="adj" fmla="val 10000"/>
          </a:avLst>
        </a:prstGeom>
        <a:gradFill rotWithShape="0">
          <a:gsLst>
            <a:gs pos="0">
              <a:schemeClr val="accent3">
                <a:shade val="50000"/>
                <a:hueOff val="257519"/>
                <a:satOff val="14706"/>
                <a:lumOff val="26269"/>
                <a:alphaOff val="0"/>
                <a:tint val="70000"/>
                <a:satMod val="100000"/>
                <a:lumMod val="110000"/>
              </a:schemeClr>
            </a:gs>
            <a:gs pos="50000">
              <a:schemeClr val="accent3">
                <a:shade val="50000"/>
                <a:hueOff val="257519"/>
                <a:satOff val="14706"/>
                <a:lumOff val="26269"/>
                <a:alphaOff val="0"/>
                <a:tint val="75000"/>
                <a:satMod val="101000"/>
                <a:lumMod val="105000"/>
              </a:schemeClr>
            </a:gs>
            <a:gs pos="100000">
              <a:schemeClr val="accent3">
                <a:shade val="50000"/>
                <a:hueOff val="257519"/>
                <a:satOff val="14706"/>
                <a:lumOff val="26269"/>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Your group is STRONGLY ENCOURAGED to collaborate on:</a:t>
          </a:r>
        </a:p>
        <a:p>
          <a:pPr marL="171450" lvl="1" indent="-171450" algn="l" defTabSz="711200">
            <a:lnSpc>
              <a:spcPct val="90000"/>
            </a:lnSpc>
            <a:spcBef>
              <a:spcPct val="0"/>
            </a:spcBef>
            <a:spcAft>
              <a:spcPct val="15000"/>
            </a:spcAft>
            <a:buChar char="•"/>
          </a:pPr>
          <a:r>
            <a:rPr lang="en-US" sz="1600" kern="1200" dirty="0"/>
            <a:t>Quiz table on Canvas</a:t>
          </a:r>
        </a:p>
        <a:p>
          <a:pPr marL="171450" lvl="1" indent="-171450" algn="l" defTabSz="711200">
            <a:lnSpc>
              <a:spcPct val="90000"/>
            </a:lnSpc>
            <a:spcBef>
              <a:spcPct val="0"/>
            </a:spcBef>
            <a:spcAft>
              <a:spcPct val="15000"/>
            </a:spcAft>
            <a:buChar char="•"/>
          </a:pPr>
          <a:r>
            <a:rPr lang="en-US" sz="1600" kern="1200"/>
            <a:t>print_introduction function</a:t>
          </a:r>
        </a:p>
        <a:p>
          <a:pPr marL="342900" lvl="2" indent="-171450" algn="l" defTabSz="711200">
            <a:lnSpc>
              <a:spcPct val="90000"/>
            </a:lnSpc>
            <a:spcBef>
              <a:spcPct val="0"/>
            </a:spcBef>
            <a:spcAft>
              <a:spcPct val="15000"/>
            </a:spcAft>
            <a:buChar char="•"/>
          </a:pPr>
          <a:r>
            <a:rPr lang="en-US" sz="1600" i="1" kern="1200"/>
            <a:t>Make sure you pass the unit tests by running "test_my_solution.py"!!!!</a:t>
          </a:r>
          <a:endParaRPr lang="en-US" sz="1600" kern="1200"/>
        </a:p>
        <a:p>
          <a:pPr marL="171450" lvl="1" indent="-171450" algn="l" defTabSz="711200">
            <a:lnSpc>
              <a:spcPct val="90000"/>
            </a:lnSpc>
            <a:spcBef>
              <a:spcPct val="0"/>
            </a:spcBef>
            <a:spcAft>
              <a:spcPct val="15000"/>
            </a:spcAft>
            <a:buChar char="•"/>
          </a:pPr>
          <a:r>
            <a:rPr lang="en-US" sz="1600" kern="1200"/>
            <a:t>input_name function</a:t>
          </a:r>
        </a:p>
        <a:p>
          <a:pPr marL="342900" lvl="2" indent="-171450" algn="l" defTabSz="711200">
            <a:lnSpc>
              <a:spcPct val="90000"/>
            </a:lnSpc>
            <a:spcBef>
              <a:spcPct val="0"/>
            </a:spcBef>
            <a:spcAft>
              <a:spcPct val="15000"/>
            </a:spcAft>
            <a:buChar char="•"/>
          </a:pPr>
          <a:r>
            <a:rPr lang="en-US" sz="1600" i="1" kern="1200"/>
            <a:t>Make sure you pass the unit tests by running "test_my_solution.py"!!!!</a:t>
          </a:r>
          <a:endParaRPr lang="en-US" sz="1600" kern="1200"/>
        </a:p>
      </dsp:txBody>
      <dsp:txXfrm>
        <a:off x="4355491" y="181388"/>
        <a:ext cx="2862109" cy="3902096"/>
      </dsp:txXfrm>
    </dsp:sp>
    <dsp:sp modelId="{E667C3F8-890C-43B3-AD98-841EA763BDD9}">
      <dsp:nvSpPr>
        <dsp:cNvPr id="0" name=""/>
        <dsp:cNvSpPr/>
      </dsp:nvSpPr>
      <dsp:spPr>
        <a:xfrm>
          <a:off x="7610664" y="1755452"/>
          <a:ext cx="644521" cy="753968"/>
        </a:xfrm>
        <a:prstGeom prst="rightArrow">
          <a:avLst>
            <a:gd name="adj1" fmla="val 60000"/>
            <a:gd name="adj2" fmla="val 50000"/>
          </a:avLst>
        </a:prstGeom>
        <a:gradFill rotWithShape="0">
          <a:gsLst>
            <a:gs pos="0">
              <a:schemeClr val="accent3">
                <a:shade val="90000"/>
                <a:hueOff val="406688"/>
                <a:satOff val="1492"/>
                <a:lumOff val="27060"/>
                <a:alphaOff val="0"/>
                <a:tint val="70000"/>
                <a:satMod val="100000"/>
                <a:lumMod val="110000"/>
              </a:schemeClr>
            </a:gs>
            <a:gs pos="50000">
              <a:schemeClr val="accent3">
                <a:shade val="90000"/>
                <a:hueOff val="406688"/>
                <a:satOff val="1492"/>
                <a:lumOff val="27060"/>
                <a:alphaOff val="0"/>
                <a:tint val="75000"/>
                <a:satMod val="101000"/>
                <a:lumMod val="105000"/>
              </a:schemeClr>
            </a:gs>
            <a:gs pos="100000">
              <a:schemeClr val="accent3">
                <a:shade val="90000"/>
                <a:hueOff val="406688"/>
                <a:satOff val="1492"/>
                <a:lumOff val="27060"/>
                <a:alphaOff val="0"/>
                <a:tint val="82000"/>
                <a:satMod val="104000"/>
                <a:lumMod val="105000"/>
              </a:schemeClr>
            </a:gs>
          </a:gsLst>
          <a:lin ang="27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610664" y="1906246"/>
        <a:ext cx="451165" cy="452380"/>
      </dsp:txXfrm>
    </dsp:sp>
    <dsp:sp modelId="{E1ED258A-6B46-4CBF-B38D-5AA1FB011ACE}">
      <dsp:nvSpPr>
        <dsp:cNvPr id="0" name=""/>
        <dsp:cNvSpPr/>
      </dsp:nvSpPr>
      <dsp:spPr>
        <a:xfrm>
          <a:off x="8522723" y="92344"/>
          <a:ext cx="3040197" cy="4080184"/>
        </a:xfrm>
        <a:prstGeom prst="roundRect">
          <a:avLst>
            <a:gd name="adj" fmla="val 10000"/>
          </a:avLst>
        </a:prstGeom>
        <a:gradFill rotWithShape="0">
          <a:gsLst>
            <a:gs pos="0">
              <a:schemeClr val="accent3">
                <a:shade val="50000"/>
                <a:hueOff val="257519"/>
                <a:satOff val="14706"/>
                <a:lumOff val="26269"/>
                <a:alphaOff val="0"/>
                <a:tint val="70000"/>
                <a:satMod val="100000"/>
                <a:lumMod val="110000"/>
              </a:schemeClr>
            </a:gs>
            <a:gs pos="50000">
              <a:schemeClr val="accent3">
                <a:shade val="50000"/>
                <a:hueOff val="257519"/>
                <a:satOff val="14706"/>
                <a:lumOff val="26269"/>
                <a:alphaOff val="0"/>
                <a:tint val="75000"/>
                <a:satMod val="101000"/>
                <a:lumMod val="105000"/>
              </a:schemeClr>
            </a:gs>
            <a:gs pos="100000">
              <a:schemeClr val="accent3">
                <a:shade val="50000"/>
                <a:hueOff val="257519"/>
                <a:satOff val="14706"/>
                <a:lumOff val="26269"/>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You are not allowed to collaborate on other aspects of the project outside of class</a:t>
          </a:r>
        </a:p>
      </dsp:txBody>
      <dsp:txXfrm>
        <a:off x="8611767" y="181388"/>
        <a:ext cx="2862109" cy="3902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A9762-980B-4E63-9CC9-E1B1CD118826}">
      <dsp:nvSpPr>
        <dsp:cNvPr id="0" name=""/>
        <dsp:cNvSpPr/>
      </dsp:nvSpPr>
      <dsp:spPr>
        <a:xfrm>
          <a:off x="543612" y="1880164"/>
          <a:ext cx="4348903" cy="39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244600">
            <a:lnSpc>
              <a:spcPct val="90000"/>
            </a:lnSpc>
            <a:spcBef>
              <a:spcPct val="0"/>
            </a:spcBef>
            <a:spcAft>
              <a:spcPct val="35000"/>
            </a:spcAft>
            <a:buNone/>
            <a:defRPr b="1"/>
          </a:pPr>
          <a:r>
            <a:rPr lang="en-US" sz="2800" kern="1200" dirty="0"/>
            <a:t>Tuesday 2/13</a:t>
          </a:r>
        </a:p>
      </dsp:txBody>
      <dsp:txXfrm>
        <a:off x="543612" y="1880164"/>
        <a:ext cx="4348903" cy="395639"/>
      </dsp:txXfrm>
    </dsp:sp>
    <dsp:sp modelId="{F8007B84-840A-4018-8DC5-7BEB72FE495A}">
      <dsp:nvSpPr>
        <dsp:cNvPr id="0" name=""/>
        <dsp:cNvSpPr/>
      </dsp:nvSpPr>
      <dsp:spPr>
        <a:xfrm>
          <a:off x="0" y="1680594"/>
          <a:ext cx="10872258" cy="1400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4277F-D577-4173-8833-911EBE12997B}">
      <dsp:nvSpPr>
        <dsp:cNvPr id="0" name=""/>
        <dsp:cNvSpPr/>
      </dsp:nvSpPr>
      <dsp:spPr>
        <a:xfrm>
          <a:off x="326167" y="490118"/>
          <a:ext cx="4783793" cy="59526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800100">
            <a:lnSpc>
              <a:spcPct val="90000"/>
            </a:lnSpc>
            <a:spcBef>
              <a:spcPct val="0"/>
            </a:spcBef>
            <a:spcAft>
              <a:spcPct val="35000"/>
            </a:spcAft>
            <a:buNone/>
          </a:pPr>
          <a:r>
            <a:rPr lang="en-US" sz="1800" kern="1200" dirty="0"/>
            <a:t>Complete first two functions (Canvas quiz table)</a:t>
          </a:r>
        </a:p>
      </dsp:txBody>
      <dsp:txXfrm>
        <a:off x="326167" y="490118"/>
        <a:ext cx="4783793" cy="595265"/>
      </dsp:txXfrm>
    </dsp:sp>
    <dsp:sp modelId="{C5CF89BD-70D9-4AC0-9F7F-EB54E321F596}">
      <dsp:nvSpPr>
        <dsp:cNvPr id="0" name=""/>
        <dsp:cNvSpPr/>
      </dsp:nvSpPr>
      <dsp:spPr>
        <a:xfrm>
          <a:off x="2718064" y="1085383"/>
          <a:ext cx="0" cy="595210"/>
        </a:xfrm>
        <a:prstGeom prst="line">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96775AC-7B57-468A-B266-586AA3C95805}">
      <dsp:nvSpPr>
        <dsp:cNvPr id="0" name=""/>
        <dsp:cNvSpPr/>
      </dsp:nvSpPr>
      <dsp:spPr>
        <a:xfrm>
          <a:off x="5979741" y="1225433"/>
          <a:ext cx="4348903" cy="39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244600">
            <a:lnSpc>
              <a:spcPct val="90000"/>
            </a:lnSpc>
            <a:spcBef>
              <a:spcPct val="0"/>
            </a:spcBef>
            <a:spcAft>
              <a:spcPct val="35000"/>
            </a:spcAft>
            <a:buNone/>
            <a:defRPr b="1"/>
          </a:pPr>
          <a:r>
            <a:rPr lang="en-US" sz="2800" kern="1200" dirty="0"/>
            <a:t>Thursday 2/15 </a:t>
          </a:r>
        </a:p>
      </dsp:txBody>
      <dsp:txXfrm>
        <a:off x="5979741" y="1225433"/>
        <a:ext cx="4348903" cy="395639"/>
      </dsp:txXfrm>
    </dsp:sp>
    <dsp:sp modelId="{2FC8A6ED-210A-4E74-9E4A-EC82296B8FF3}">
      <dsp:nvSpPr>
        <dsp:cNvPr id="0" name=""/>
        <dsp:cNvSpPr/>
      </dsp:nvSpPr>
      <dsp:spPr>
        <a:xfrm>
          <a:off x="5676810" y="2415854"/>
          <a:ext cx="4954766" cy="595265"/>
        </a:xfrm>
        <a:prstGeom prst="rect">
          <a:avLst/>
        </a:prstGeom>
        <a:solidFill>
          <a:schemeClr val="accent4">
            <a:tint val="40000"/>
            <a:alpha val="90000"/>
            <a:hueOff val="-8704081"/>
            <a:satOff val="57049"/>
            <a:lumOff val="2439"/>
            <a:alphaOff val="0"/>
          </a:schemeClr>
        </a:solidFill>
        <a:ln w="12700" cap="flat" cmpd="sng" algn="ctr">
          <a:solidFill>
            <a:schemeClr val="accent4">
              <a:tint val="40000"/>
              <a:alpha val="90000"/>
              <a:hueOff val="-8704081"/>
              <a:satOff val="57049"/>
              <a:lumOff val="2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800100">
            <a:lnSpc>
              <a:spcPct val="90000"/>
            </a:lnSpc>
            <a:spcBef>
              <a:spcPct val="0"/>
            </a:spcBef>
            <a:spcAft>
              <a:spcPct val="35000"/>
            </a:spcAft>
            <a:buNone/>
          </a:pPr>
          <a:r>
            <a:rPr lang="en-US" sz="1800" kern="1200" dirty="0"/>
            <a:t>Complete remaining functions (in </a:t>
          </a:r>
          <a:r>
            <a:rPr lang="en-US" sz="1600" kern="1200" dirty="0">
              <a:latin typeface="Courier New" panose="02070309020205020404" pitchFamily="49" charset="0"/>
              <a:cs typeface="Courier New" panose="02070309020205020404" pitchFamily="49" charset="0"/>
            </a:rPr>
            <a:t>banking.py</a:t>
          </a:r>
          <a:r>
            <a:rPr lang="en-US" sz="1800" kern="1200" dirty="0"/>
            <a:t>)</a:t>
          </a:r>
        </a:p>
      </dsp:txBody>
      <dsp:txXfrm>
        <a:off x="5676810" y="2415854"/>
        <a:ext cx="4954766" cy="595265"/>
      </dsp:txXfrm>
    </dsp:sp>
    <dsp:sp modelId="{BBD1ED00-9121-4BA0-BAF6-FFF97319EFE2}">
      <dsp:nvSpPr>
        <dsp:cNvPr id="0" name=""/>
        <dsp:cNvSpPr/>
      </dsp:nvSpPr>
      <dsp:spPr>
        <a:xfrm>
          <a:off x="8154193" y="1820643"/>
          <a:ext cx="0" cy="595210"/>
        </a:xfrm>
        <a:prstGeom prst="line">
          <a:avLst/>
        </a:prstGeom>
        <a:solidFill>
          <a:schemeClr val="accent4">
            <a:hueOff val="-8271860"/>
            <a:satOff val="46445"/>
            <a:lumOff val="-2156"/>
            <a:alphaOff val="0"/>
          </a:schemeClr>
        </a:solidFill>
        <a:ln w="6350" cap="flat" cmpd="sng" algn="ctr">
          <a:solidFill>
            <a:schemeClr val="accent4">
              <a:hueOff val="-8271860"/>
              <a:satOff val="46445"/>
              <a:lumOff val="-2156"/>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B453009-8D7D-47C5-976E-089DB279FCA9}">
      <dsp:nvSpPr>
        <dsp:cNvPr id="0" name=""/>
        <dsp:cNvSpPr/>
      </dsp:nvSpPr>
      <dsp:spPr>
        <a:xfrm>
          <a:off x="2674299" y="1706853"/>
          <a:ext cx="87530" cy="87530"/>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0B46646A-E530-4EBA-80D2-0A62971C2F24}">
      <dsp:nvSpPr>
        <dsp:cNvPr id="0" name=""/>
        <dsp:cNvSpPr/>
      </dsp:nvSpPr>
      <dsp:spPr>
        <a:xfrm>
          <a:off x="8110428" y="1706853"/>
          <a:ext cx="87530" cy="87530"/>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the stage for the project. The context is that they are a programmer for a goblin bank, making a system for approving wizard loans. Their senior colleague has given them an awful function they must use. They have to write the rest of the system.</a:t>
            </a:r>
          </a:p>
          <a:p>
            <a:endParaRPr lang="en-US" dirty="0"/>
          </a:p>
          <a:p>
            <a:r>
              <a:rPr lang="en-US" dirty="0"/>
              <a:t>After giving an overview, open up the example solution and show what it looks like when you run (avoid sharing the code itself).</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0356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no particular order, let the students know WHY we're doing this.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273666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409711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Grindlehook's</a:t>
            </a:r>
            <a:r>
              <a:rPr lang="en-US" dirty="0"/>
              <a:t> function, which can only be used once in the program before it breaks. Emphasize to students that they should not waste time decoding it. The function is extremely poorly written, and </a:t>
            </a:r>
            <a:r>
              <a:rPr lang="en-US" dirty="0" err="1"/>
              <a:t>Grindlehook</a:t>
            </a:r>
            <a:r>
              <a:rPr lang="en-US" dirty="0"/>
              <a:t> is a bad programmer. Good programmers 1) do not write code that is hard to read, 2) write code that breaks after its first usage, and 3) do not yell at people for trying to understand and improve their code. However, there are many </a:t>
            </a:r>
            <a:r>
              <a:rPr lang="en-US" dirty="0" err="1"/>
              <a:t>Grindlehooks</a:t>
            </a:r>
            <a:r>
              <a:rPr lang="en-US" dirty="0"/>
              <a:t> in the world, and we have to learn how to deal with them.</a:t>
            </a:r>
          </a:p>
          <a:p>
            <a:endParaRPr lang="en-US" dirty="0"/>
          </a:p>
          <a:p>
            <a:r>
              <a:rPr lang="en-US" dirty="0"/>
              <a:t>If you can decode the entire function, you should probably not be taking this course.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dirty="0"/>
          </a:p>
        </p:txBody>
      </p:sp>
    </p:spTree>
    <p:extLst>
      <p:ext uri="{BB962C8B-B14F-4D97-AF65-F5344CB8AC3E}">
        <p14:creationId xmlns:p14="http://schemas.microsoft.com/office/powerpoint/2010/main" val="426974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never going to tell them this enough, but they have to use the unit tests. Running them early and often is the only measure of whether they are writing the code correctly. These tests are so specific, they are almost certain to make mistakes.</a:t>
            </a:r>
          </a:p>
          <a:p>
            <a:pPr marL="171450" indent="-171450">
              <a:buFont typeface="Arial" panose="020B0604020202020204" pitchFamily="34" charset="0"/>
              <a:buChar char="•"/>
            </a:pPr>
            <a:r>
              <a:rPr lang="en-US" dirty="0"/>
              <a:t>Unit test is a software testing method by which individual units of source code are tested to determine whether they are fit for use or not</a:t>
            </a:r>
          </a:p>
          <a:p>
            <a:pPr marL="171450" indent="-171450">
              <a:buFont typeface="Arial" panose="020B0604020202020204" pitchFamily="34" charset="0"/>
              <a:buChar char="•"/>
            </a:pPr>
            <a:r>
              <a:rPr lang="en-US" dirty="0"/>
              <a:t>They ensure that code meets its design specifications and behaves as intended</a:t>
            </a:r>
          </a:p>
          <a:p>
            <a:pPr marL="171450" indent="-171450">
              <a:buFont typeface="Arial" panose="020B0604020202020204" pitchFamily="34" charset="0"/>
              <a:buChar char="•"/>
            </a:pPr>
            <a:r>
              <a:rPr lang="en-US" dirty="0"/>
              <a:t>Its goal is to isolate each part of the program to show that the individual parts are correct</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dirty="0"/>
          </a:p>
        </p:txBody>
      </p:sp>
    </p:spTree>
    <p:extLst>
      <p:ext uri="{BB962C8B-B14F-4D97-AF65-F5344CB8AC3E}">
        <p14:creationId xmlns:p14="http://schemas.microsoft.com/office/powerpoint/2010/main" val="251681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unit tests fail, they give feedback. Students struggle to understand this feedback.</a:t>
            </a:r>
          </a:p>
          <a:p>
            <a:endParaRPr lang="en-US" dirty="0"/>
          </a:p>
          <a:p>
            <a:r>
              <a:rPr lang="en-US" dirty="0"/>
              <a:t>At this point, switch over to the editor and demonstrate a failing test case (good opportunity to demonstrate how to run the unit tests too). Interpret each part of the failing test case.</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dirty="0"/>
          </a:p>
        </p:txBody>
      </p:sp>
    </p:spTree>
    <p:extLst>
      <p:ext uri="{BB962C8B-B14F-4D97-AF65-F5344CB8AC3E}">
        <p14:creationId xmlns:p14="http://schemas.microsoft.com/office/powerpoint/2010/main" val="89992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Web-CAT here. You can also give a demo during the next class on how to use it.</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dirty="0"/>
          </a:p>
        </p:txBody>
      </p:sp>
    </p:spTree>
    <p:extLst>
      <p:ext uri="{BB962C8B-B14F-4D97-AF65-F5344CB8AC3E}">
        <p14:creationId xmlns:p14="http://schemas.microsoft.com/office/powerpoint/2010/main" val="321427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these instructions for getting started. When you finish the rest of the presentation, return to this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416377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appropriately. In my class, students will be organized into large groups to make them feel comfortable seeking help and getting each other on the same page.</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56774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2/12/2018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2/12/2018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2/12/2018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Project 2:</a:t>
            </a:r>
            <a:br>
              <a:rPr lang="en-US" dirty="0"/>
            </a:br>
            <a:r>
              <a:rPr lang="en-US" dirty="0"/>
              <a:t>Magical Banking</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4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788D80A3-503A-400A-9D7F-99EC3CE065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D7513-2656-4E00-8DF6-1A70269D1AED}"/>
              </a:ext>
            </a:extLst>
          </p:cNvPr>
          <p:cNvSpPr>
            <a:spLocks noGrp="1"/>
          </p:cNvSpPr>
          <p:nvPr>
            <p:ph type="title"/>
          </p:nvPr>
        </p:nvSpPr>
        <p:spPr>
          <a:xfrm>
            <a:off x="657224" y="4772508"/>
            <a:ext cx="10772775" cy="1658198"/>
          </a:xfrm>
        </p:spPr>
        <p:txBody>
          <a:bodyPr>
            <a:normAutofit/>
          </a:bodyPr>
          <a:lstStyle/>
          <a:p>
            <a:r>
              <a:rPr lang="en-US">
                <a:solidFill>
                  <a:srgbClr val="FFFFFF"/>
                </a:solidFill>
              </a:rPr>
              <a:t>Class Format</a:t>
            </a:r>
          </a:p>
        </p:txBody>
      </p:sp>
      <p:graphicFrame>
        <p:nvGraphicFramePr>
          <p:cNvPr id="27" name="Content Placeholder 4"/>
          <p:cNvGraphicFramePr>
            <a:graphicFrameLocks noGrp="1"/>
          </p:cNvGraphicFramePr>
          <p:nvPr>
            <p:ph idx="1"/>
            <p:extLst>
              <p:ext uri="{D42A27DB-BD31-4B8C-83A1-F6EECF244321}">
                <p14:modId xmlns:p14="http://schemas.microsoft.com/office/powerpoint/2010/main" val="710700093"/>
              </p:ext>
            </p:extLst>
          </p:nvPr>
        </p:nvGraphicFramePr>
        <p:xfrm>
          <a:off x="230346" y="174504"/>
          <a:ext cx="11573092" cy="4264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414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788D80A3-503A-400A-9D7F-99EC3CE065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C920F-F7C7-4D7F-9B59-422FC294EC35}"/>
              </a:ext>
            </a:extLst>
          </p:cNvPr>
          <p:cNvSpPr>
            <a:spLocks noGrp="1"/>
          </p:cNvSpPr>
          <p:nvPr>
            <p:ph type="title"/>
          </p:nvPr>
        </p:nvSpPr>
        <p:spPr>
          <a:xfrm>
            <a:off x="657224" y="4772508"/>
            <a:ext cx="10772775" cy="1658198"/>
          </a:xfrm>
        </p:spPr>
        <p:txBody>
          <a:bodyPr>
            <a:normAutofit/>
          </a:bodyPr>
          <a:lstStyle/>
          <a:p>
            <a:r>
              <a:rPr lang="en-US">
                <a:solidFill>
                  <a:srgbClr val="FFFFFF"/>
                </a:solidFill>
              </a:rPr>
              <a:t>Goals</a:t>
            </a:r>
          </a:p>
        </p:txBody>
      </p:sp>
      <p:graphicFrame>
        <p:nvGraphicFramePr>
          <p:cNvPr id="13" name="Content Placeholder 2"/>
          <p:cNvGraphicFramePr>
            <a:graphicFrameLocks noGrp="1"/>
          </p:cNvGraphicFramePr>
          <p:nvPr>
            <p:ph idx="1"/>
            <p:extLst>
              <p:ext uri="{D42A27DB-BD31-4B8C-83A1-F6EECF244321}">
                <p14:modId xmlns:p14="http://schemas.microsoft.com/office/powerpoint/2010/main" val="3021374652"/>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02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rindlehook the grumpy goblin coder">
            <a:extLst>
              <a:ext uri="{FF2B5EF4-FFF2-40B4-BE49-F238E27FC236}">
                <a16:creationId xmlns:a16="http://schemas.microsoft.com/office/drawing/2014/main" id="{2F1F048C-3C6A-441E-BDD5-8546F7210A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3192" y="1549001"/>
            <a:ext cx="5451627" cy="34399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2C8EAB-F832-4852-A5EC-573BFCE8CE64}"/>
              </a:ext>
            </a:extLst>
          </p:cNvPr>
          <p:cNvSpPr>
            <a:spLocks noGrp="1"/>
          </p:cNvSpPr>
          <p:nvPr>
            <p:ph type="title"/>
          </p:nvPr>
        </p:nvSpPr>
        <p:spPr>
          <a:xfrm>
            <a:off x="6400800" y="499533"/>
            <a:ext cx="5142271" cy="1658198"/>
          </a:xfrm>
        </p:spPr>
        <p:txBody>
          <a:bodyPr vert="horz" lIns="91440" tIns="45720" rIns="91440" bIns="45720" rtlCol="0" anchor="ctr">
            <a:normAutofit/>
          </a:bodyPr>
          <a:lstStyle/>
          <a:p>
            <a:r>
              <a:rPr lang="en-US" dirty="0"/>
              <a:t>Overview</a:t>
            </a:r>
          </a:p>
        </p:txBody>
      </p:sp>
      <p:sp>
        <p:nvSpPr>
          <p:cNvPr id="4" name="Content Placeholder 3">
            <a:extLst>
              <a:ext uri="{FF2B5EF4-FFF2-40B4-BE49-F238E27FC236}">
                <a16:creationId xmlns:a16="http://schemas.microsoft.com/office/drawing/2014/main" id="{D0302E9F-2F2C-4A89-8AE0-5F515944C355}"/>
              </a:ext>
            </a:extLst>
          </p:cNvPr>
          <p:cNvSpPr>
            <a:spLocks noGrp="1"/>
          </p:cNvSpPr>
          <p:nvPr>
            <p:ph sz="half" idx="1"/>
          </p:nvPr>
        </p:nvSpPr>
        <p:spPr>
          <a:xfrm>
            <a:off x="6400800" y="2011680"/>
            <a:ext cx="5142271" cy="3864732"/>
          </a:xfrm>
        </p:spPr>
        <p:txBody>
          <a:bodyPr vert="horz" lIns="91440" tIns="45720" rIns="91440" bIns="45720" rtlCol="0">
            <a:normAutofit/>
          </a:bodyPr>
          <a:lstStyle/>
          <a:p>
            <a:r>
              <a:rPr lang="en-US" dirty="0"/>
              <a:t>You have just started working for the </a:t>
            </a:r>
            <a:r>
              <a:rPr lang="en-US" b="1" dirty="0"/>
              <a:t>Goblin Bank</a:t>
            </a:r>
          </a:p>
          <a:p>
            <a:r>
              <a:rPr lang="en-US" dirty="0"/>
              <a:t>Creating a Magical Loan System</a:t>
            </a:r>
          </a:p>
          <a:p>
            <a:r>
              <a:rPr lang="en-US" dirty="0"/>
              <a:t>Your senior colleague </a:t>
            </a:r>
            <a:r>
              <a:rPr lang="en-US" dirty="0" err="1"/>
              <a:t>Grindlehook</a:t>
            </a:r>
            <a:r>
              <a:rPr lang="en-US" dirty="0"/>
              <a:t> has written a function for calculating user ratings, critical to evaluating loan applications</a:t>
            </a:r>
          </a:p>
          <a:p>
            <a:r>
              <a:rPr lang="en-US" dirty="0"/>
              <a:t>Your task: integrate his function into the complete system and satisfy the bosses exacting unit tests.</a:t>
            </a:r>
          </a:p>
        </p:txBody>
      </p:sp>
    </p:spTree>
    <p:extLst>
      <p:ext uri="{BB962C8B-B14F-4D97-AF65-F5344CB8AC3E}">
        <p14:creationId xmlns:p14="http://schemas.microsoft.com/office/powerpoint/2010/main" val="127154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7BCE-1DF3-4924-B16C-E205C86BD312}"/>
              </a:ext>
            </a:extLst>
          </p:cNvPr>
          <p:cNvSpPr>
            <a:spLocks noGrp="1"/>
          </p:cNvSpPr>
          <p:nvPr>
            <p:ph type="title"/>
          </p:nvPr>
        </p:nvSpPr>
        <p:spPr>
          <a:xfrm>
            <a:off x="657224" y="499533"/>
            <a:ext cx="10772775" cy="1658198"/>
          </a:xfrm>
        </p:spPr>
        <p:txBody>
          <a:bodyPr>
            <a:normAutofit/>
          </a:bodyPr>
          <a:lstStyle/>
          <a:p>
            <a:r>
              <a:rPr lang="en-US"/>
              <a:t>Learning Objectives</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453491121"/>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05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5">
            <a:extLst>
              <a:ext uri="{FF2B5EF4-FFF2-40B4-BE49-F238E27FC236}">
                <a16:creationId xmlns:a16="http://schemas.microsoft.com/office/drawing/2014/main" id="{C3BE820C-F383-49DF-A996-F45ECB891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19566" y="891686"/>
            <a:ext cx="8952869" cy="57746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2537337" y="-947715"/>
            <a:ext cx="7117326" cy="1895429"/>
          </a:xfrm>
        </p:spPr>
        <p:txBody>
          <a:bodyPr vert="horz" lIns="91440" tIns="45720" rIns="91440" bIns="45720" rtlCol="0" anchor="b">
            <a:normAutofit/>
          </a:bodyPr>
          <a:lstStyle/>
          <a:p>
            <a:pPr algn="ctr">
              <a:lnSpc>
                <a:spcPct val="80000"/>
              </a:lnSpc>
            </a:pPr>
            <a:r>
              <a:rPr lang="en-US" sz="6000" dirty="0">
                <a:solidFill>
                  <a:srgbClr val="FFFFFF"/>
                </a:solidFill>
              </a:rPr>
              <a:t>Program overview</a:t>
            </a:r>
          </a:p>
        </p:txBody>
      </p:sp>
    </p:spTree>
    <p:extLst>
      <p:ext uri="{BB962C8B-B14F-4D97-AF65-F5344CB8AC3E}">
        <p14:creationId xmlns:p14="http://schemas.microsoft.com/office/powerpoint/2010/main" val="8114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117C81-45F5-46CE-93A1-15C2372DCA03}"/>
              </a:ext>
            </a:extLst>
          </p:cNvPr>
          <p:cNvSpPr/>
          <p:nvPr/>
        </p:nvSpPr>
        <p:spPr>
          <a:xfrm>
            <a:off x="161926" y="58846"/>
            <a:ext cx="11134724" cy="6740307"/>
          </a:xfrm>
          <a:prstGeom prst="rect">
            <a:avLst/>
          </a:prstGeom>
        </p:spPr>
        <p:txBody>
          <a:bodyPr wrap="square">
            <a:spAutoFit/>
          </a:bodyPr>
          <a:lstStyle/>
          <a:p>
            <a:r>
              <a:rPr lang="en-US" sz="1600" dirty="0">
                <a:solidFill>
                  <a:srgbClr val="80804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808040"/>
                </a:solidFill>
                <a:highlight>
                  <a:srgbClr val="FFFFFF"/>
                </a:highlight>
                <a:latin typeface="Courier New" panose="02070309020205020404" pitchFamily="49" charset="0"/>
              </a:rPr>
              <a:t># Do NOT change the following function definition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calculate_rating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a:t>
            </a:r>
          </a:p>
          <a:p>
            <a:r>
              <a:rPr lang="en-US" sz="1600" dirty="0">
                <a:solidFill>
                  <a:srgbClr val="FF8000"/>
                </a:solidFill>
                <a:highlight>
                  <a:srgbClr val="FFFFFF"/>
                </a:highlight>
                <a:latin typeface="Courier New" panose="02070309020205020404" pitchFamily="49" charset="0"/>
              </a:rPr>
              <a:t>    Returns the customer's credit rating, according to the bank's current</a:t>
            </a:r>
          </a:p>
          <a:p>
            <a:r>
              <a:rPr lang="en-US" sz="1600" dirty="0">
                <a:solidFill>
                  <a:srgbClr val="FF8000"/>
                </a:solidFill>
                <a:highlight>
                  <a:srgbClr val="FFFFFF"/>
                </a:highlight>
                <a:latin typeface="Courier New" panose="02070309020205020404" pitchFamily="49" charset="0"/>
              </a:rPr>
              <a:t>    status, the customer, and the alignment of the stars. This function</a:t>
            </a:r>
          </a:p>
          <a:p>
            <a:r>
              <a:rPr lang="en-US" sz="1600" dirty="0">
                <a:solidFill>
                  <a:srgbClr val="FF8000"/>
                </a:solidFill>
                <a:highlight>
                  <a:srgbClr val="FFFFFF"/>
                </a:highlight>
                <a:latin typeface="Courier New" panose="02070309020205020404" pitchFamily="49" charset="0"/>
              </a:rPr>
              <a:t>    is a little delicate, and will break after being called once.</a:t>
            </a:r>
          </a:p>
          <a:p>
            <a:r>
              <a:rPr lang="en-US" sz="1600" dirty="0">
                <a:solidFill>
                  <a:srgbClr val="FF8000"/>
                </a:solidFill>
                <a:highlight>
                  <a:srgbClr val="FFFFFF"/>
                </a:highlight>
                <a:latin typeface="Courier New" panose="02070309020205020404" pitchFamily="49" charset="0"/>
              </a:rPr>
              <a:t>    </a:t>
            </a:r>
          </a:p>
          <a:p>
            <a:r>
              <a:rPr lang="en-US" sz="1600" dirty="0">
                <a:solidFill>
                  <a:srgbClr val="FF8000"/>
                </a:solidFill>
                <a:highlight>
                  <a:srgbClr val="FFFFFF"/>
                </a:highlight>
                <a:latin typeface="Courier New" panose="02070309020205020404" pitchFamily="49" charset="0"/>
              </a:rPr>
              <a:t>    NOTE (ghook@1/15/2018): DO NOT TOUCH THIS, I FINALLY GOT IT WORKING.</a:t>
            </a:r>
          </a:p>
          <a:p>
            <a:r>
              <a:rPr lang="en-US" sz="1600" dirty="0">
                <a:solidFill>
                  <a:srgbClr val="FF8000"/>
                </a:solidFill>
                <a:highlight>
                  <a:srgbClr val="FFFFFF"/>
                </a:highlight>
                <a:latin typeface="Courier New" panose="02070309020205020404" pitchFamily="49" charset="0"/>
              </a:rPr>
              <a:t>    </a:t>
            </a:r>
          </a:p>
          <a:p>
            <a:r>
              <a:rPr lang="en-US" sz="1600" dirty="0">
                <a:solidFill>
                  <a:srgbClr val="FF8000"/>
                </a:solidFill>
                <a:highlight>
                  <a:srgbClr val="FFFFFF"/>
                </a:highlight>
                <a:latin typeface="Courier New" panose="02070309020205020404" pitchFamily="49" charset="0"/>
              </a:rPr>
              <a:t>    Returns:</a:t>
            </a:r>
          </a:p>
          <a:p>
            <a:r>
              <a:rPr lang="en-US" sz="1600" dirty="0">
                <a:solidFill>
                  <a:srgbClr val="FF8000"/>
                </a:solidFill>
                <a:highlight>
                  <a:srgbClr val="FFFFFF"/>
                </a:highlight>
                <a:latin typeface="Courier New" panose="02070309020205020404" pitchFamily="49" charset="0"/>
              </a:rPr>
              <a:t>        </a:t>
            </a:r>
            <a:r>
              <a:rPr lang="en-US" sz="1600" dirty="0" err="1">
                <a:solidFill>
                  <a:srgbClr val="FF8000"/>
                </a:solidFill>
                <a:highlight>
                  <a:srgbClr val="FFFFFF"/>
                </a:highlight>
                <a:latin typeface="Courier New" panose="02070309020205020404" pitchFamily="49" charset="0"/>
              </a:rPr>
              <a:t>int</a:t>
            </a:r>
            <a:r>
              <a:rPr lang="en-US" sz="1600" dirty="0">
                <a:solidFill>
                  <a:srgbClr val="FF8000"/>
                </a:solidFill>
                <a:highlight>
                  <a:srgbClr val="FFFFFF"/>
                </a:highlight>
                <a:latin typeface="Courier New" panose="02070309020205020404" pitchFamily="49" charset="0"/>
              </a:rPr>
              <a:t>: An integer (0-9) representing the customer's credit rating.</a:t>
            </a:r>
          </a:p>
          <a:p>
            <a:r>
              <a:rPr lang="en-US" sz="1600" dirty="0">
                <a:solidFill>
                  <a:srgbClr val="FF800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calculate_rating</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setattr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'r'</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lambda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setattr</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808080"/>
                </a:solidFill>
                <a:highlight>
                  <a:srgbClr val="FFFFFF"/>
                </a:highlight>
                <a:latin typeface="Courier New" panose="02070309020205020404" pitchFamily="49" charset="0"/>
              </a:rPr>
              <a:t>'o'</a:t>
            </a:r>
            <a:r>
              <a:rPr lang="en-US" sz="1600" b="1" dirty="0" err="1">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j</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r>
              <a:rPr lang="en-US" sz="1600" b="1" dirty="0">
                <a:solidFill>
                  <a:srgbClr val="000080"/>
                </a:solidFill>
                <a:highlight>
                  <a:srgbClr val="FFFFFF"/>
                </a:highlight>
                <a:latin typeface="Courier New" panose="02070309020205020404" pitchFamily="49" charset="0"/>
              </a:rPr>
              <a:t>]=</a:t>
            </a:r>
            <a:r>
              <a:rPr lang="en-US" sz="1600" dirty="0">
                <a:solidFill>
                  <a:srgbClr val="800000"/>
                </a:solidFill>
                <a:highlight>
                  <a:srgbClr val="FFFFFF"/>
                </a:highlight>
                <a:latin typeface="Courier New" panose="02070309020205020404" pitchFamily="49" charset="0"/>
              </a:rPr>
              <a:t>10</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j</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endParaRPr lang="en-US" sz="1600" dirty="0">
              <a:solidFill>
                <a:srgbClr val="000000"/>
              </a:solidFill>
              <a:highlight>
                <a:srgbClr val="FFFFFF"/>
              </a:highlight>
              <a:latin typeface="Courier New" panose="02070309020205020404" pitchFamily="49" charset="0"/>
            </a:endParaRPr>
          </a:p>
          <a:p>
            <a:r>
              <a:rPr lang="es-ES" sz="1600" dirty="0">
                <a:solidFill>
                  <a:srgbClr val="000000"/>
                </a:solidFill>
                <a:highlight>
                  <a:srgbClr val="FFFFFF"/>
                </a:highlight>
                <a:latin typeface="Courier New" panose="02070309020205020404" pitchFamily="49" charset="0"/>
              </a:rPr>
              <a:t>    x</a:t>
            </a:r>
            <a:r>
              <a:rPr lang="es-ES" sz="1600" b="1" dirty="0">
                <a:solidFill>
                  <a:srgbClr val="000080"/>
                </a:solidFill>
                <a:highlight>
                  <a:srgbClr val="FFFFFF"/>
                </a:highlight>
                <a:latin typeface="Courier New" panose="02070309020205020404" pitchFamily="49" charset="0"/>
              </a:rPr>
              <a:t>=</a:t>
            </a:r>
            <a:r>
              <a:rPr lang="es-ES" sz="1600" dirty="0" err="1">
                <a:solidFill>
                  <a:srgbClr val="000000"/>
                </a:solidFill>
                <a:highlight>
                  <a:srgbClr val="FFFFFF"/>
                </a:highlight>
                <a:latin typeface="Courier New" panose="02070309020205020404" pitchFamily="49" charset="0"/>
              </a:rPr>
              <a:t>str</a:t>
            </a:r>
            <a:r>
              <a:rPr lang="es-ES" sz="1600" b="1" dirty="0">
                <a:solidFill>
                  <a:srgbClr val="000080"/>
                </a:solidFill>
                <a:highlight>
                  <a:srgbClr val="FFFFFF"/>
                </a:highlight>
                <a:latin typeface="Courier New" panose="02070309020205020404" pitchFamily="49" charset="0"/>
              </a:rPr>
              <a:t>(</a:t>
            </a:r>
            <a:r>
              <a:rPr lang="es-ES" sz="1600" dirty="0">
                <a:solidFill>
                  <a:srgbClr val="808080"/>
                </a:solidFill>
                <a:highlight>
                  <a:srgbClr val="FFFFFF"/>
                </a:highlight>
                <a:latin typeface="Courier New" panose="02070309020205020404" pitchFamily="49" charset="0"/>
              </a:rPr>
              <a:t>''</a:t>
            </a:r>
            <a:r>
              <a:rPr lang="es-ES" sz="1600" b="1" dirty="0">
                <a:solidFill>
                  <a:srgbClr val="000080"/>
                </a:solidFill>
                <a:highlight>
                  <a:srgbClr val="FFFFFF"/>
                </a:highlight>
                <a:latin typeface="Courier New" panose="02070309020205020404" pitchFamily="49" charset="0"/>
              </a:rPr>
              <a:t>[:].</a:t>
            </a:r>
            <a:r>
              <a:rPr lang="es-ES" sz="1600" dirty="0" err="1">
                <a:solidFill>
                  <a:srgbClr val="000000"/>
                </a:solidFill>
                <a:highlight>
                  <a:srgbClr val="FFFFFF"/>
                </a:highlight>
                <a:latin typeface="Courier New" panose="02070309020205020404" pitchFamily="49" charset="0"/>
              </a:rPr>
              <a:t>swapcase</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9</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2</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2</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4</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9</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a:t>
            </a:r>
          </a:p>
          <a:p>
            <a:r>
              <a:rPr lang="es-ES" sz="1600" dirty="0">
                <a:solidFill>
                  <a:srgbClr val="000000"/>
                </a:solidFill>
                <a:highlight>
                  <a:srgbClr val="FFFFFF"/>
                </a:highlight>
                <a:latin typeface="Courier New" panose="02070309020205020404" pitchFamily="49" charset="0"/>
              </a:rPr>
              <a:t>    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6</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6</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3</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8</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endParaRPr lang="es-ES" sz="1600" dirty="0">
              <a:solidFill>
                <a:srgbClr val="000000"/>
              </a:solidFill>
              <a:highlight>
                <a:srgbClr val="FFFFFF"/>
              </a:highlight>
              <a:latin typeface="Courier New" panose="02070309020205020404" pitchFamily="49" charset="0"/>
            </a:endParaRPr>
          </a:p>
          <a:p>
            <a:r>
              <a:rPr lang="fr-FR" sz="1600" dirty="0">
                <a:solidFill>
                  <a:srgbClr val="000000"/>
                </a:solidFill>
                <a:highlight>
                  <a:srgbClr val="FFFFFF"/>
                </a:highlight>
                <a:latin typeface="Courier New" panose="02070309020205020404" pitchFamily="49" charset="0"/>
              </a:rPr>
              <a:t>    z</a:t>
            </a:r>
            <a:r>
              <a:rPr lang="fr-FR" sz="1600" b="1" dirty="0">
                <a:solidFill>
                  <a:srgbClr val="000080"/>
                </a:solidFill>
                <a:highlight>
                  <a:srgbClr val="FFFFFF"/>
                </a:highlight>
                <a:latin typeface="Courier New" panose="02070309020205020404" pitchFamily="49" charset="0"/>
              </a:rPr>
              <a:t>=</a:t>
            </a:r>
            <a:r>
              <a:rPr lang="fr-FR" sz="1600" b="1" dirty="0">
                <a:solidFill>
                  <a:srgbClr val="0000FF"/>
                </a:solidFill>
                <a:highlight>
                  <a:srgbClr val="FFFFFF"/>
                </a:highlight>
                <a:latin typeface="Courier New" panose="02070309020205020404" pitchFamily="49" charset="0"/>
              </a:rPr>
              <a:t>lambda</a:t>
            </a:r>
            <a:r>
              <a:rPr lang="fr-FR" sz="1600" dirty="0">
                <a:solidFill>
                  <a:srgbClr val="000000"/>
                </a:solidFill>
                <a:highlight>
                  <a:srgbClr val="FFFFFF"/>
                </a:highlight>
                <a:latin typeface="Courier New" panose="02070309020205020404" pitchFamily="49" charset="0"/>
              </a:rPr>
              <a:t> </a:t>
            </a:r>
            <a:r>
              <a:rPr lang="fr-FR" sz="1600" dirty="0" err="1">
                <a:solidFill>
                  <a:srgbClr val="000000"/>
                </a:solidFill>
                <a:highlight>
                  <a:srgbClr val="FFFFFF"/>
                </a:highlight>
                <a:latin typeface="Courier New" panose="02070309020205020404" pitchFamily="49" charset="0"/>
              </a:rPr>
              <a:t>x</a:t>
            </a:r>
            <a:r>
              <a:rPr lang="fr-FR" sz="1600" b="1" dirty="0" err="1">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t</a:t>
            </a:r>
            <a:r>
              <a:rPr lang="fr-FR" sz="1600" b="1" dirty="0" err="1">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o</a:t>
            </a:r>
            <a:r>
              <a:rPr lang="fr-FR" sz="1600" b="1" dirty="0">
                <a:solidFill>
                  <a:srgbClr val="000080"/>
                </a:solidFill>
                <a:highlight>
                  <a:srgbClr val="FFFFFF"/>
                </a:highlight>
                <a:latin typeface="Courier New" panose="02070309020205020404" pitchFamily="49" charset="0"/>
              </a:rPr>
              <a:t>=</a:t>
            </a:r>
            <a:r>
              <a:rPr lang="fr-FR" sz="1600" dirty="0">
                <a:solidFill>
                  <a:srgbClr val="800000"/>
                </a:solidFill>
                <a:highlight>
                  <a:srgbClr val="FFFFFF"/>
                </a:highlight>
                <a:latin typeface="Courier New" panose="02070309020205020404" pitchFamily="49" charset="0"/>
              </a:rPr>
              <a:t>0</a:t>
            </a:r>
            <a:r>
              <a:rPr lang="fr-FR" sz="1600" b="1" dirty="0">
                <a:solidFill>
                  <a:srgbClr val="000080"/>
                </a:solidFill>
                <a:highlight>
                  <a:srgbClr val="FFFFFF"/>
                </a:highlight>
                <a:latin typeface="Courier New" panose="02070309020205020404" pitchFamily="49" charset="0"/>
              </a:rPr>
              <a:t>:</a:t>
            </a:r>
            <a:r>
              <a:rPr lang="fr-FR" sz="1600" dirty="0">
                <a:solidFill>
                  <a:srgbClr val="808080"/>
                </a:solidFill>
                <a:highlight>
                  <a:srgbClr val="FFFFFF"/>
                </a:highlight>
                <a:latin typeface="Courier New" panose="02070309020205020404" pitchFamily="49" charset="0"/>
              </a:rPr>
              <a:t>''</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join</a:t>
            </a:r>
            <a:r>
              <a:rPr lang="fr-FR" sz="1600" b="1" dirty="0">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map</a:t>
            </a:r>
            <a:r>
              <a:rPr lang="fr-FR" sz="1600" b="1" dirty="0">
                <a:solidFill>
                  <a:srgbClr val="000080"/>
                </a:solidFill>
                <a:highlight>
                  <a:srgbClr val="FFFFFF"/>
                </a:highlight>
                <a:latin typeface="Courier New" panose="02070309020205020404" pitchFamily="49" charset="0"/>
              </a:rPr>
              <a:t>(</a:t>
            </a:r>
            <a:r>
              <a:rPr lang="fr-FR" sz="1600" b="1" dirty="0">
                <a:solidFill>
                  <a:srgbClr val="0000FF"/>
                </a:solidFill>
                <a:highlight>
                  <a:srgbClr val="FFFFFF"/>
                </a:highlight>
                <a:latin typeface="Courier New" panose="02070309020205020404" pitchFamily="49" charset="0"/>
              </a:rPr>
              <a:t>lambda</a:t>
            </a:r>
            <a:r>
              <a:rPr lang="fr-FR" sz="1600" dirty="0">
                <a:solidFill>
                  <a:srgbClr val="000000"/>
                </a:solidFill>
                <a:highlight>
                  <a:srgbClr val="FFFFFF"/>
                </a:highlight>
                <a:latin typeface="Courier New" panose="02070309020205020404" pitchFamily="49" charset="0"/>
              </a:rPr>
              <a:t> j</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x</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__getitem__</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j</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o</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 t</a:t>
            </a:r>
            <a:r>
              <a:rPr lang="fr-FR" sz="1600" b="1" dirty="0">
                <a:solidFill>
                  <a:srgbClr val="000080"/>
                </a:solidFill>
                <a:highlight>
                  <a:srgbClr val="FFFFFF"/>
                </a:highlight>
                <a:latin typeface="Courier New" panose="02070309020205020404" pitchFamily="49" charset="0"/>
              </a:rPr>
              <a:t>))</a:t>
            </a:r>
            <a:endParaRPr lang="fr-FR"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hasattr</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808080"/>
                </a:solidFill>
                <a:highlight>
                  <a:srgbClr val="FFFFFF"/>
                </a:highlight>
                <a:latin typeface="Courier New" panose="02070309020205020404" pitchFamily="49" charset="0"/>
              </a:rPr>
              <a:t>'o</a:t>
            </a:r>
            <a:r>
              <a:rPr lang="en-US" sz="160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and</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not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getattr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'o'</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z</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y</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o</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False</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bit_length</a:t>
            </a:r>
            <a:endParaRPr lang="en-US" sz="1600" dirty="0">
              <a:solidFill>
                <a:srgbClr val="000000"/>
              </a:solidFill>
              <a:highlight>
                <a:srgbClr val="FFFFFF"/>
              </a:highlight>
              <a:latin typeface="Courier New" panose="02070309020205020404" pitchFamily="49" charset="0"/>
            </a:endParaRPr>
          </a:p>
          <a:p>
            <a:r>
              <a:rPr lang="it-IT" sz="1600" dirty="0">
                <a:solidFill>
                  <a:srgbClr val="000000"/>
                </a:solidFill>
                <a:highlight>
                  <a:srgbClr val="FFFFFF"/>
                </a:highlight>
                <a:latin typeface="Courier New" panose="02070309020205020404" pitchFamily="49" charset="0"/>
              </a:rPr>
              <a:t>    d</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lambda</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lambda</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None</a:t>
            </a:r>
            <a:r>
              <a:rPr lang="it-IT" sz="1600" b="1" dirty="0">
                <a:solidFill>
                  <a:srgbClr val="000080"/>
                </a:solidFill>
                <a:highlight>
                  <a:srgbClr val="FFFFFF"/>
                </a:highlight>
                <a:latin typeface="Courier New" panose="02070309020205020404" pitchFamily="49" charset="0"/>
              </a:rPr>
              <a:t>))()();</a:t>
            </a:r>
            <a:r>
              <a:rPr lang="it-IT" sz="1600" dirty="0">
                <a:solidFill>
                  <a:srgbClr val="000000"/>
                </a:solidFill>
                <a:highlight>
                  <a:srgbClr val="FFFFFF"/>
                </a:highlight>
                <a:latin typeface="Courier New" panose="02070309020205020404" pitchFamily="49" charset="0"/>
              </a:rPr>
              <a:t>g</a:t>
            </a:r>
            <a:r>
              <a:rPr lang="it-IT" sz="1600" b="1" dirty="0">
                <a:solidFill>
                  <a:srgbClr val="000080"/>
                </a:solidFill>
                <a:highlight>
                  <a:srgbClr val="FFFFFF"/>
                </a:highlight>
                <a:latin typeface="Courier New" panose="02070309020205020404" pitchFamily="49" charset="0"/>
              </a:rPr>
              <a:t>=</a:t>
            </a:r>
            <a:r>
              <a:rPr lang="it-IT" sz="1600" dirty="0">
                <a:solidFill>
                  <a:srgbClr val="000000"/>
                </a:solidFill>
                <a:highlight>
                  <a:srgbClr val="FFFFFF"/>
                </a:highlight>
                <a:latin typeface="Courier New" panose="02070309020205020404" pitchFamily="49" charset="0"/>
              </a:rPr>
              <a:t>globals</a:t>
            </a:r>
            <a:r>
              <a:rPr lang="it-IT" sz="1600" b="1" dirty="0">
                <a:solidFill>
                  <a:srgbClr val="000080"/>
                </a:solidFill>
                <a:highlight>
                  <a:srgbClr val="FFFFFF"/>
                </a:highlight>
                <a:latin typeface="Courier New" panose="02070309020205020404" pitchFamily="49" charset="0"/>
              </a:rPr>
              <a:t>()</a:t>
            </a:r>
            <a:endParaRPr lang="it-IT"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while</a:t>
            </a:r>
            <a:r>
              <a:rPr lang="en-US" sz="1600" dirty="0">
                <a:solidFill>
                  <a:srgbClr val="000000"/>
                </a:solidFill>
                <a:highlight>
                  <a:srgbClr val="FFFFFF"/>
                </a:highlight>
                <a:latin typeface="Courier New" panose="02070309020205020404" pitchFamily="49" charset="0"/>
              </a:rPr>
              <a:t> 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g</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'X567S-lumos-17-KLAUS'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d</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if</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lambda</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None</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p</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lambda</a:t>
            </a:r>
            <a:r>
              <a:rPr lang="en-US" sz="1600" dirty="0">
                <a:solidFill>
                  <a:srgbClr val="000000"/>
                </a:solidFill>
                <a:highlight>
                  <a:srgbClr val="FFFFFF"/>
                </a:highlight>
                <a:latin typeface="Courier New" panose="02070309020205020404" pitchFamily="49" charset="0"/>
              </a:rPr>
              <a:t> 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map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int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list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nn-NO" sz="1600" dirty="0">
                <a:solidFill>
                  <a:srgbClr val="000000"/>
                </a:solidFill>
                <a:highlight>
                  <a:srgbClr val="FFFFFF"/>
                </a:highlight>
                <a:latin typeface="Courier New" panose="02070309020205020404" pitchFamily="49" charset="0"/>
              </a:rPr>
              <a:t>    MGC</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p</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sum</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map</a:t>
            </a:r>
            <a:r>
              <a:rPr lang="nn-NO" sz="1600" b="1" dirty="0">
                <a:solidFill>
                  <a:srgbClr val="000080"/>
                </a:solidFill>
                <a:highlight>
                  <a:srgbClr val="FFFFFF"/>
                </a:highlight>
                <a:latin typeface="Courier New" panose="02070309020205020404" pitchFamily="49" charset="0"/>
              </a:rPr>
              <a:t>(</a:t>
            </a:r>
            <a:r>
              <a:rPr lang="nn-NO" sz="1600" b="1" dirty="0">
                <a:solidFill>
                  <a:srgbClr val="0000FF"/>
                </a:solidFill>
                <a:highlight>
                  <a:srgbClr val="FFFFFF"/>
                </a:highlight>
                <a:latin typeface="Courier New" panose="02070309020205020404" pitchFamily="49" charset="0"/>
              </a:rPr>
              <a:t>lambda</a:t>
            </a:r>
            <a:r>
              <a:rPr lang="nn-NO" sz="1600" dirty="0">
                <a:solidFill>
                  <a:srgbClr val="000000"/>
                </a:solidFill>
                <a:highlight>
                  <a:srgbClr val="FFFFFF"/>
                </a:highlight>
                <a:latin typeface="Courier New" panose="02070309020205020404" pitchFamily="49" charset="0"/>
              </a:rPr>
              <a:t> v</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 v</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0</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8</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ord</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v</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1</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 enumerate</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name</a:t>
            </a:r>
            <a:r>
              <a:rPr lang="nn-NO" sz="1600" b="1" dirty="0">
                <a:solidFill>
                  <a:srgbClr val="000080"/>
                </a:solidFill>
                <a:highlight>
                  <a:srgbClr val="FFFFFF"/>
                </a:highlight>
                <a:latin typeface="Courier New" panose="02070309020205020404" pitchFamily="49" charset="0"/>
              </a:rPr>
              <a:t>))))</a:t>
            </a:r>
            <a:endParaRPr lang="nn-NO"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while</a:t>
            </a:r>
            <a:r>
              <a:rPr lang="en-US" sz="1600" dirty="0">
                <a:solidFill>
                  <a:srgbClr val="000000"/>
                </a:solidFill>
                <a:highlight>
                  <a:srgbClr val="FFFFFF"/>
                </a:highlight>
                <a:latin typeface="Courier New" panose="02070309020205020404" pitchFamily="49" charset="0"/>
              </a:rPr>
              <a:t> MGC</a:t>
            </a:r>
            <a:r>
              <a:rPr lang="en-US" sz="1600" b="1" dirty="0">
                <a:solidFill>
                  <a:srgbClr val="000080"/>
                </a:solidFill>
                <a:highlight>
                  <a:srgbClr val="FFFFFF"/>
                </a:highlight>
                <a:latin typeface="Courier New" panose="02070309020205020404" pitchFamily="49" charset="0"/>
              </a:rPr>
              <a:t>&gt;</a:t>
            </a:r>
            <a:r>
              <a:rPr lang="en-US" sz="1600" dirty="0">
                <a:solidFill>
                  <a:srgbClr val="800000"/>
                </a:solidFill>
                <a:highlight>
                  <a:srgbClr val="FFFFFF"/>
                </a:highlight>
                <a:latin typeface="Courier New" panose="02070309020205020404" pitchFamily="49" charset="0"/>
              </a:rPr>
              <a:t>10</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MGC</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MGC</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c</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MGC</a:t>
            </a:r>
            <a:endParaRPr lang="en-US" sz="3600" dirty="0"/>
          </a:p>
        </p:txBody>
      </p:sp>
    </p:spTree>
    <p:extLst>
      <p:ext uri="{BB962C8B-B14F-4D97-AF65-F5344CB8AC3E}">
        <p14:creationId xmlns:p14="http://schemas.microsoft.com/office/powerpoint/2010/main" val="235070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unit testing">
            <a:extLst>
              <a:ext uri="{FF2B5EF4-FFF2-40B4-BE49-F238E27FC236}">
                <a16:creationId xmlns:a16="http://schemas.microsoft.com/office/drawing/2014/main" id="{CBF34BFB-50F9-4997-BC3F-2D76A942B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32" y="645106"/>
            <a:ext cx="5247747" cy="5247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393DF5-4E62-4F1C-BD6D-E7B48BD598A6}"/>
              </a:ext>
            </a:extLst>
          </p:cNvPr>
          <p:cNvSpPr>
            <a:spLocks noGrp="1"/>
          </p:cNvSpPr>
          <p:nvPr>
            <p:ph type="title"/>
          </p:nvPr>
        </p:nvSpPr>
        <p:spPr>
          <a:xfrm>
            <a:off x="6400800" y="499533"/>
            <a:ext cx="5142271" cy="1658198"/>
          </a:xfrm>
        </p:spPr>
        <p:txBody>
          <a:bodyPr>
            <a:normAutofit/>
          </a:bodyPr>
          <a:lstStyle/>
          <a:p>
            <a:r>
              <a:rPr lang="en-US"/>
              <a:t>Unit Tests</a:t>
            </a:r>
            <a:endParaRPr lang="en-US" dirty="0"/>
          </a:p>
        </p:txBody>
      </p:sp>
      <p:sp>
        <p:nvSpPr>
          <p:cNvPr id="5" name="Content Placeholder 4">
            <a:extLst>
              <a:ext uri="{FF2B5EF4-FFF2-40B4-BE49-F238E27FC236}">
                <a16:creationId xmlns:a16="http://schemas.microsoft.com/office/drawing/2014/main" id="{D05050D6-A481-4538-91C2-7E39F9F36807}"/>
              </a:ext>
            </a:extLst>
          </p:cNvPr>
          <p:cNvSpPr>
            <a:spLocks noGrp="1"/>
          </p:cNvSpPr>
          <p:nvPr>
            <p:ph idx="1"/>
          </p:nvPr>
        </p:nvSpPr>
        <p:spPr>
          <a:xfrm>
            <a:off x="6400800" y="2011680"/>
            <a:ext cx="5142271" cy="3864732"/>
          </a:xfrm>
        </p:spPr>
        <p:txBody>
          <a:bodyPr>
            <a:normAutofit/>
          </a:bodyPr>
          <a:lstStyle/>
          <a:p>
            <a:r>
              <a:rPr lang="en-US"/>
              <a:t>Unit tests determine if you are correct</a:t>
            </a:r>
          </a:p>
          <a:p>
            <a:r>
              <a:rPr lang="en-US"/>
              <a:t>The unit tests are EXTREMELY specific</a:t>
            </a:r>
          </a:p>
          <a:p>
            <a:pPr lvl="1">
              <a:buFont typeface="Arial" panose="020B0604020202020204" pitchFamily="34" charset="0"/>
              <a:buChar char="•"/>
            </a:pPr>
            <a:r>
              <a:rPr lang="en-US"/>
              <a:t>Capitalization</a:t>
            </a:r>
          </a:p>
          <a:p>
            <a:pPr lvl="1">
              <a:buFont typeface="Arial" panose="020B0604020202020204" pitchFamily="34" charset="0"/>
              <a:buChar char="•"/>
            </a:pPr>
            <a:r>
              <a:rPr lang="en-US"/>
              <a:t>Spelling</a:t>
            </a:r>
          </a:p>
          <a:p>
            <a:pPr lvl="1">
              <a:buFont typeface="Arial" panose="020B0604020202020204" pitchFamily="34" charset="0"/>
              <a:buChar char="•"/>
            </a:pPr>
            <a:r>
              <a:rPr lang="en-US"/>
              <a:t>Whitespace</a:t>
            </a:r>
          </a:p>
          <a:p>
            <a:r>
              <a:rPr lang="en-US"/>
              <a:t>Eyeballing the output is not enough</a:t>
            </a:r>
          </a:p>
          <a:p>
            <a:r>
              <a:rPr lang="en-US"/>
              <a:t>YOU MUST RUN THE UNIT TESTS TO COMPLETE THIS PROJECT!</a:t>
            </a:r>
            <a:endParaRPr lang="en-US" dirty="0"/>
          </a:p>
        </p:txBody>
      </p:sp>
    </p:spTree>
    <p:extLst>
      <p:ext uri="{BB962C8B-B14F-4D97-AF65-F5344CB8AC3E}">
        <p14:creationId xmlns:p14="http://schemas.microsoft.com/office/powerpoint/2010/main" val="120437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0">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16044C-CB6C-4547-9BA9-518F7D98E44B}"/>
              </a:ext>
            </a:extLst>
          </p:cNvPr>
          <p:cNvPicPr>
            <a:picLocks noChangeAspect="1"/>
          </p:cNvPicPr>
          <p:nvPr/>
        </p:nvPicPr>
        <p:blipFill>
          <a:blip r:embed="rId3"/>
          <a:stretch>
            <a:fillRect/>
          </a:stretch>
        </p:blipFill>
        <p:spPr>
          <a:xfrm>
            <a:off x="4648521" y="1269332"/>
            <a:ext cx="7478784" cy="3982452"/>
          </a:xfrm>
          <a:prstGeom prst="rect">
            <a:avLst/>
          </a:prstGeom>
        </p:spPr>
      </p:pic>
      <p:sp>
        <p:nvSpPr>
          <p:cNvPr id="2" name="Title 1">
            <a:extLst>
              <a:ext uri="{FF2B5EF4-FFF2-40B4-BE49-F238E27FC236}">
                <a16:creationId xmlns:a16="http://schemas.microsoft.com/office/drawing/2014/main" id="{C642F913-9D68-409D-BFCD-F2C9BE6A8957}"/>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Reading Unit Tests</a:t>
            </a:r>
          </a:p>
        </p:txBody>
      </p:sp>
      <p:sp>
        <p:nvSpPr>
          <p:cNvPr id="3" name="Content Placeholder 2">
            <a:extLst>
              <a:ext uri="{FF2B5EF4-FFF2-40B4-BE49-F238E27FC236}">
                <a16:creationId xmlns:a16="http://schemas.microsoft.com/office/drawing/2014/main" id="{6EBE4B58-12D3-4769-A67D-4B868EE2850D}"/>
              </a:ext>
            </a:extLst>
          </p:cNvPr>
          <p:cNvSpPr>
            <a:spLocks noGrp="1"/>
          </p:cNvSpPr>
          <p:nvPr>
            <p:ph idx="1"/>
          </p:nvPr>
        </p:nvSpPr>
        <p:spPr>
          <a:xfrm>
            <a:off x="667513" y="4206876"/>
            <a:ext cx="3403042" cy="1645920"/>
          </a:xfrm>
        </p:spPr>
        <p:txBody>
          <a:bodyPr vert="horz" lIns="91440" tIns="45720" rIns="91440" bIns="45720" rtlCol="0">
            <a:normAutofit/>
          </a:bodyPr>
          <a:lstStyle/>
          <a:p>
            <a:pPr marL="0" indent="0">
              <a:buNone/>
            </a:pPr>
            <a:r>
              <a:rPr lang="en-US" sz="2200" dirty="0">
                <a:solidFill>
                  <a:srgbClr val="FFFFFF"/>
                </a:solidFill>
                <a:latin typeface="+mj-lt"/>
              </a:rPr>
              <a:t>Refer to reference sheet</a:t>
            </a:r>
          </a:p>
        </p:txBody>
      </p:sp>
      <p:sp>
        <p:nvSpPr>
          <p:cNvPr id="5" name="Rectangle 4">
            <a:extLst>
              <a:ext uri="{FF2B5EF4-FFF2-40B4-BE49-F238E27FC236}">
                <a16:creationId xmlns:a16="http://schemas.microsoft.com/office/drawing/2014/main" id="{8D236CFB-1813-464B-8130-F1F5412ACF9A}"/>
              </a:ext>
            </a:extLst>
          </p:cNvPr>
          <p:cNvSpPr/>
          <p:nvPr/>
        </p:nvSpPr>
        <p:spPr>
          <a:xfrm>
            <a:off x="4728410" y="1937084"/>
            <a:ext cx="2863516" cy="56548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2F8FEF-789B-4FA6-8189-25820E339622}"/>
              </a:ext>
            </a:extLst>
          </p:cNvPr>
          <p:cNvSpPr/>
          <p:nvPr/>
        </p:nvSpPr>
        <p:spPr>
          <a:xfrm>
            <a:off x="4728410" y="3627520"/>
            <a:ext cx="2863516" cy="53841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2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descr="Related image">
            <a:extLst>
              <a:ext uri="{FF2B5EF4-FFF2-40B4-BE49-F238E27FC236}">
                <a16:creationId xmlns:a16="http://schemas.microsoft.com/office/drawing/2014/main" id="{2ED8CF08-1E7A-453C-BE0B-93FA9D4E0B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3999" y="1066696"/>
            <a:ext cx="6912217" cy="4734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9D6519-3427-4939-8454-8B4951852B7F}"/>
              </a:ext>
            </a:extLst>
          </p:cNvPr>
          <p:cNvSpPr>
            <a:spLocks noGrp="1"/>
          </p:cNvSpPr>
          <p:nvPr>
            <p:ph type="title"/>
          </p:nvPr>
        </p:nvSpPr>
        <p:spPr>
          <a:xfrm>
            <a:off x="7836310" y="499533"/>
            <a:ext cx="3706761" cy="1658198"/>
          </a:xfrm>
        </p:spPr>
        <p:txBody>
          <a:bodyPr vert="horz" lIns="91440" tIns="45720" rIns="91440" bIns="45720" rtlCol="0" anchor="ctr">
            <a:normAutofit/>
          </a:bodyPr>
          <a:lstStyle/>
          <a:p>
            <a:r>
              <a:rPr lang="en-US" sz="4400"/>
              <a:t>Web-CAT</a:t>
            </a:r>
          </a:p>
        </p:txBody>
      </p:sp>
      <p:sp>
        <p:nvSpPr>
          <p:cNvPr id="3" name="Content Placeholder 2">
            <a:extLst>
              <a:ext uri="{FF2B5EF4-FFF2-40B4-BE49-F238E27FC236}">
                <a16:creationId xmlns:a16="http://schemas.microsoft.com/office/drawing/2014/main" id="{8F22D952-318E-456F-801D-BB1E0BA14559}"/>
              </a:ext>
            </a:extLst>
          </p:cNvPr>
          <p:cNvSpPr>
            <a:spLocks noGrp="1"/>
          </p:cNvSpPr>
          <p:nvPr>
            <p:ph sz="half" idx="1"/>
          </p:nvPr>
        </p:nvSpPr>
        <p:spPr>
          <a:xfrm>
            <a:off x="7836310" y="2011680"/>
            <a:ext cx="3706761" cy="3864732"/>
          </a:xfrm>
        </p:spPr>
        <p:txBody>
          <a:bodyPr vert="horz" lIns="91440" tIns="45720" rIns="91440" bIns="45720" rtlCol="0">
            <a:normAutofit/>
          </a:bodyPr>
          <a:lstStyle/>
          <a:p>
            <a:pPr marL="90488" indent="-90488"/>
            <a:r>
              <a:rPr lang="en-US" sz="2000" dirty="0"/>
              <a:t>When you are done, you will submit on Web-CAT</a:t>
            </a:r>
          </a:p>
          <a:p>
            <a:pPr marL="90488" indent="-90488"/>
            <a:r>
              <a:rPr lang="en-US" sz="2000" dirty="0"/>
              <a:t>Indicates you passed or failed the test cases</a:t>
            </a:r>
          </a:p>
          <a:p>
            <a:pPr lvl="1">
              <a:buFont typeface="Arial" panose="020B0604020202020204" pitchFamily="34" charset="0"/>
              <a:buChar char="•"/>
            </a:pPr>
            <a:r>
              <a:rPr lang="en-US" dirty="0"/>
              <a:t>Run the local test cases to determine which ones you are failing</a:t>
            </a:r>
          </a:p>
          <a:p>
            <a:r>
              <a:rPr lang="en-US" sz="2000" dirty="0"/>
              <a:t>5 points assigned by TAs for good code style</a:t>
            </a:r>
          </a:p>
          <a:p>
            <a:pPr lvl="1">
              <a:buFont typeface="Arial" panose="020B0604020202020204" pitchFamily="34" charset="0"/>
              <a:buChar char="•"/>
            </a:pPr>
            <a:r>
              <a:rPr lang="en-US" dirty="0"/>
              <a:t>Check the code organization guide</a:t>
            </a:r>
          </a:p>
        </p:txBody>
      </p:sp>
    </p:spTree>
    <p:extLst>
      <p:ext uri="{BB962C8B-B14F-4D97-AF65-F5344CB8AC3E}">
        <p14:creationId xmlns:p14="http://schemas.microsoft.com/office/powerpoint/2010/main" val="176849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7CFAA6-1DBB-43B0-BD82-2FB83CF4E4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304CC-DE1B-4D14-B898-10F9CD4DEFB8}"/>
              </a:ext>
            </a:extLst>
          </p:cNvPr>
          <p:cNvSpPr>
            <a:spLocks noGrp="1"/>
          </p:cNvSpPr>
          <p:nvPr>
            <p:ph type="title"/>
          </p:nvPr>
        </p:nvSpPr>
        <p:spPr>
          <a:xfrm>
            <a:off x="706298" y="639763"/>
            <a:ext cx="3997693" cy="5492750"/>
          </a:xfrm>
        </p:spPr>
        <p:txBody>
          <a:bodyPr>
            <a:normAutofit/>
          </a:bodyPr>
          <a:lstStyle/>
          <a:p>
            <a:r>
              <a:rPr lang="en-US" sz="6000" dirty="0">
                <a:solidFill>
                  <a:srgbClr val="FFFFFF"/>
                </a:solidFill>
              </a:rPr>
              <a:t>Getting Started</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305236234"/>
              </p:ext>
            </p:extLst>
          </p:nvPr>
        </p:nvGraphicFramePr>
        <p:xfrm>
          <a:off x="3810000" y="247650"/>
          <a:ext cx="82296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616799"/>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8537</TotalTime>
  <Words>1294</Words>
  <Application>Microsoft Office PowerPoint</Application>
  <PresentationFormat>Widescreen</PresentationFormat>
  <Paragraphs>113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Metropolitan</vt:lpstr>
      <vt:lpstr>Project 2: Magical Banking</vt:lpstr>
      <vt:lpstr>Overview</vt:lpstr>
      <vt:lpstr>Learning Objectives</vt:lpstr>
      <vt:lpstr>Program overview</vt:lpstr>
      <vt:lpstr>PowerPoint Presentation</vt:lpstr>
      <vt:lpstr>Unit Tests</vt:lpstr>
      <vt:lpstr>Reading Unit Tests</vt:lpstr>
      <vt:lpstr>Web-CAT</vt:lpstr>
      <vt:lpstr>Getting Started</vt:lpstr>
      <vt:lpstr>Class Format</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191</cp:revision>
  <dcterms:created xsi:type="dcterms:W3CDTF">2017-08-24T16:45:08Z</dcterms:created>
  <dcterms:modified xsi:type="dcterms:W3CDTF">2018-02-13T16:13:05Z</dcterms:modified>
</cp:coreProperties>
</file>