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56" r:id="rId2"/>
    <p:sldId id="265" r:id="rId3"/>
    <p:sldId id="257" r:id="rId4"/>
    <p:sldId id="259" r:id="rId5"/>
    <p:sldId id="264" r:id="rId6"/>
    <p:sldId id="271" r:id="rId7"/>
    <p:sldId id="267" r:id="rId8"/>
    <p:sldId id="268" r:id="rId9"/>
    <p:sldId id="269" r:id="rId10"/>
    <p:sldId id="270"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67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8377" autoAdjust="0"/>
  </p:normalViewPr>
  <p:slideViewPr>
    <p:cSldViewPr snapToGrid="0" showGuides="1">
      <p:cViewPr varScale="1">
        <p:scale>
          <a:sx n="91" d="100"/>
          <a:sy n="91" d="100"/>
        </p:scale>
        <p:origin x="1005" y="38"/>
      </p:cViewPr>
      <p:guideLst>
        <p:guide orient="horz" pos="206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ostolellis, Panagiotis" userId="1b6c934f-d8c5-473c-9f45-0ec952064abc" providerId="ADAL" clId="{92587513-FF24-401A-92FC-76D0A145EE29}"/>
    <pc:docChg chg="undo redo custSel addSld delSld modSld sldOrd">
      <pc:chgData name="Apostolellis, Panagiotis" userId="1b6c934f-d8c5-473c-9f45-0ec952064abc" providerId="ADAL" clId="{92587513-FF24-401A-92FC-76D0A145EE29}" dt="2018-02-19T20:11:24.692" v="1960" actId="1036"/>
      <pc:docMkLst>
        <pc:docMk/>
      </pc:docMkLst>
      <pc:sldChg chg="modSp">
        <pc:chgData name="Apostolellis, Panagiotis" userId="1b6c934f-d8c5-473c-9f45-0ec952064abc" providerId="ADAL" clId="{92587513-FF24-401A-92FC-76D0A145EE29}" dt="2018-02-19T19:56:06.827" v="1827" actId="114"/>
        <pc:sldMkLst>
          <pc:docMk/>
          <pc:sldMk cId="2209359968" sldId="256"/>
        </pc:sldMkLst>
        <pc:spChg chg="mod">
          <ac:chgData name="Apostolellis, Panagiotis" userId="1b6c934f-d8c5-473c-9f45-0ec952064abc" providerId="ADAL" clId="{92587513-FF24-401A-92FC-76D0A145EE29}" dt="2018-02-19T19:56:06.827" v="1827" actId="114"/>
          <ac:spMkLst>
            <pc:docMk/>
            <pc:sldMk cId="2209359968" sldId="256"/>
            <ac:spMk id="2" creationId="{5766E5E4-9610-462F-904A-B500274C5C3D}"/>
          </ac:spMkLst>
        </pc:spChg>
        <pc:spChg chg="mod">
          <ac:chgData name="Apostolellis, Panagiotis" userId="1b6c934f-d8c5-473c-9f45-0ec952064abc" providerId="ADAL" clId="{92587513-FF24-401A-92FC-76D0A145EE29}" dt="2018-02-18T22:09:14.965" v="24" actId="20577"/>
          <ac:spMkLst>
            <pc:docMk/>
            <pc:sldMk cId="2209359968" sldId="256"/>
            <ac:spMk id="3" creationId="{3D766791-3667-40B9-BE78-4207513557D9}"/>
          </ac:spMkLst>
        </pc:spChg>
      </pc:sldChg>
      <pc:sldChg chg="addSp delSp modSp mod setBg modAnim setClrOvrMap">
        <pc:chgData name="Apostolellis, Panagiotis" userId="1b6c934f-d8c5-473c-9f45-0ec952064abc" providerId="ADAL" clId="{92587513-FF24-401A-92FC-76D0A145EE29}" dt="2018-02-18T22:15:46.941" v="166" actId="1036"/>
        <pc:sldMkLst>
          <pc:docMk/>
          <pc:sldMk cId="1271544447" sldId="257"/>
        </pc:sldMkLst>
        <pc:spChg chg="mod">
          <ac:chgData name="Apostolellis, Panagiotis" userId="1b6c934f-d8c5-473c-9f45-0ec952064abc" providerId="ADAL" clId="{92587513-FF24-401A-92FC-76D0A145EE29}" dt="2018-02-18T22:13:39.158" v="88" actId="1076"/>
          <ac:spMkLst>
            <pc:docMk/>
            <pc:sldMk cId="1271544447" sldId="257"/>
            <ac:spMk id="2" creationId="{F82C8EAB-F832-4852-A5EC-573BFCE8CE64}"/>
          </ac:spMkLst>
        </pc:spChg>
        <pc:spChg chg="mod">
          <ac:chgData name="Apostolellis, Panagiotis" userId="1b6c934f-d8c5-473c-9f45-0ec952064abc" providerId="ADAL" clId="{92587513-FF24-401A-92FC-76D0A145EE29}" dt="2018-02-18T22:15:22.396" v="163" actId="14100"/>
          <ac:spMkLst>
            <pc:docMk/>
            <pc:sldMk cId="1271544447" sldId="257"/>
            <ac:spMk id="4" creationId="{D0302E9F-2F2C-4A89-8AE0-5F515944C355}"/>
          </ac:spMkLst>
        </pc:spChg>
        <pc:spChg chg="add del mod">
          <ac:chgData name="Apostolellis, Panagiotis" userId="1b6c934f-d8c5-473c-9f45-0ec952064abc" providerId="ADAL" clId="{92587513-FF24-401A-92FC-76D0A145EE29}" dt="2018-02-18T22:10:02.773" v="69" actId="478"/>
          <ac:spMkLst>
            <pc:docMk/>
            <pc:sldMk cId="1271544447" sldId="257"/>
            <ac:spMk id="5" creationId="{770DCBB2-E10B-4D93-8114-0203DD31E812}"/>
          </ac:spMkLst>
        </pc:spChg>
        <pc:spChg chg="add del">
          <ac:chgData name="Apostolellis, Panagiotis" userId="1b6c934f-d8c5-473c-9f45-0ec952064abc" providerId="ADAL" clId="{92587513-FF24-401A-92FC-76D0A145EE29}" dt="2018-02-18T22:12:06.840" v="74" actId="26606"/>
          <ac:spMkLst>
            <pc:docMk/>
            <pc:sldMk cId="1271544447" sldId="257"/>
            <ac:spMk id="11" creationId="{B5C3FE1E-0A7F-41BE-A568-1BF85E2E8DD8}"/>
          </ac:spMkLst>
        </pc:spChg>
        <pc:picChg chg="add del mod ord">
          <ac:chgData name="Apostolellis, Panagiotis" userId="1b6c934f-d8c5-473c-9f45-0ec952064abc" providerId="ADAL" clId="{92587513-FF24-401A-92FC-76D0A145EE29}" dt="2018-02-18T22:11:52.220" v="72" actId="478"/>
          <ac:picMkLst>
            <pc:docMk/>
            <pc:sldMk cId="1271544447" sldId="257"/>
            <ac:picMk id="6" creationId="{610F1CB9-FA56-44E3-B943-A34416E685B6}"/>
          </ac:picMkLst>
        </pc:picChg>
        <pc:picChg chg="del">
          <ac:chgData name="Apostolellis, Panagiotis" userId="1b6c934f-d8c5-473c-9f45-0ec952064abc" providerId="ADAL" clId="{92587513-FF24-401A-92FC-76D0A145EE29}" dt="2018-02-18T22:09:41.459" v="28" actId="478"/>
          <ac:picMkLst>
            <pc:docMk/>
            <pc:sldMk cId="1271544447" sldId="257"/>
            <ac:picMk id="1026" creationId="{2F1F048C-3C6A-441E-BDD5-8546F7210A63}"/>
          </ac:picMkLst>
        </pc:picChg>
        <pc:picChg chg="add mod ord">
          <ac:chgData name="Apostolellis, Panagiotis" userId="1b6c934f-d8c5-473c-9f45-0ec952064abc" providerId="ADAL" clId="{92587513-FF24-401A-92FC-76D0A145EE29}" dt="2018-02-18T22:13:33.670" v="87" actId="1076"/>
          <ac:picMkLst>
            <pc:docMk/>
            <pc:sldMk cId="1271544447" sldId="257"/>
            <ac:picMk id="1028" creationId="{A4401FEC-2F30-4899-BA62-37E94E0233AB}"/>
          </ac:picMkLst>
        </pc:picChg>
      </pc:sldChg>
      <pc:sldChg chg="addSp delSp modSp mod setBg">
        <pc:chgData name="Apostolellis, Panagiotis" userId="1b6c934f-d8c5-473c-9f45-0ec952064abc" providerId="ADAL" clId="{92587513-FF24-401A-92FC-76D0A145EE29}" dt="2018-02-18T23:04:53.854" v="959" actId="1036"/>
        <pc:sldMkLst>
          <pc:docMk/>
          <pc:sldMk cId="811421126" sldId="259"/>
        </pc:sldMkLst>
        <pc:spChg chg="mod ord">
          <ac:chgData name="Apostolellis, Panagiotis" userId="1b6c934f-d8c5-473c-9f45-0ec952064abc" providerId="ADAL" clId="{92587513-FF24-401A-92FC-76D0A145EE29}" dt="2018-02-18T22:45:20.144" v="759" actId="20577"/>
          <ac:spMkLst>
            <pc:docMk/>
            <pc:sldMk cId="811421126" sldId="259"/>
            <ac:spMk id="2" creationId="{770CBCEE-D1A0-4F71-8946-9D8363A82E8F}"/>
          </ac:spMkLst>
        </pc:spChg>
        <pc:spChg chg="add del mod">
          <ac:chgData name="Apostolellis, Panagiotis" userId="1b6c934f-d8c5-473c-9f45-0ec952064abc" providerId="ADAL" clId="{92587513-FF24-401A-92FC-76D0A145EE29}" dt="2018-02-18T23:04:53.854" v="959" actId="1036"/>
          <ac:spMkLst>
            <pc:docMk/>
            <pc:sldMk cId="811421126" sldId="259"/>
            <ac:spMk id="12" creationId="{4C5762CD-5737-40C4-85CB-25C0D6C110EF}"/>
          </ac:spMkLst>
        </pc:spChg>
        <pc:spChg chg="add del">
          <ac:chgData name="Apostolellis, Panagiotis" userId="1b6c934f-d8c5-473c-9f45-0ec952064abc" providerId="ADAL" clId="{92587513-FF24-401A-92FC-76D0A145EE29}" dt="2018-02-18T22:43:36.772" v="752" actId="26606"/>
          <ac:spMkLst>
            <pc:docMk/>
            <pc:sldMk cId="811421126" sldId="259"/>
            <ac:spMk id="19" creationId="{D87AB319-64C0-4E2D-B1CD-0A970301BEEA}"/>
          </ac:spMkLst>
        </pc:spChg>
        <pc:spChg chg="add del">
          <ac:chgData name="Apostolellis, Panagiotis" userId="1b6c934f-d8c5-473c-9f45-0ec952064abc" providerId="ADAL" clId="{92587513-FF24-401A-92FC-76D0A145EE29}" dt="2018-02-18T22:43:36.772" v="752" actId="26606"/>
          <ac:spMkLst>
            <pc:docMk/>
            <pc:sldMk cId="811421126" sldId="259"/>
            <ac:spMk id="24" creationId="{D87AB319-64C0-4E2D-B1CD-0A970301BEEA}"/>
          </ac:spMkLst>
        </pc:spChg>
        <pc:spChg chg="add del">
          <ac:chgData name="Apostolellis, Panagiotis" userId="1b6c934f-d8c5-473c-9f45-0ec952064abc" providerId="ADAL" clId="{92587513-FF24-401A-92FC-76D0A145EE29}" dt="2018-02-18T22:43:36.772" v="752" actId="26606"/>
          <ac:spMkLst>
            <pc:docMk/>
            <pc:sldMk cId="811421126" sldId="259"/>
            <ac:spMk id="26" creationId="{73B36B60-731F-409B-A240-BBF521AB746D}"/>
          </ac:spMkLst>
        </pc:spChg>
        <pc:spChg chg="add del mod">
          <ac:chgData name="Apostolellis, Panagiotis" userId="1b6c934f-d8c5-473c-9f45-0ec952064abc" providerId="ADAL" clId="{92587513-FF24-401A-92FC-76D0A145EE29}" dt="2018-02-18T22:43:28.262" v="747" actId="26606"/>
          <ac:spMkLst>
            <pc:docMk/>
            <pc:sldMk cId="811421126" sldId="259"/>
            <ac:spMk id="31" creationId="{00000000-0000-0000-0000-000000000000}"/>
          </ac:spMkLst>
        </pc:spChg>
        <pc:spChg chg="add del">
          <ac:chgData name="Apostolellis, Panagiotis" userId="1b6c934f-d8c5-473c-9f45-0ec952064abc" providerId="ADAL" clId="{92587513-FF24-401A-92FC-76D0A145EE29}" dt="2018-02-18T22:43:28.262" v="747" actId="26606"/>
          <ac:spMkLst>
            <pc:docMk/>
            <pc:sldMk cId="811421126" sldId="259"/>
            <ac:spMk id="34" creationId="{07CEFFDD-605F-41E2-8017-6484074C5CAA}"/>
          </ac:spMkLst>
        </pc:spChg>
        <pc:spChg chg="add del">
          <ac:chgData name="Apostolellis, Panagiotis" userId="1b6c934f-d8c5-473c-9f45-0ec952064abc" providerId="ADAL" clId="{92587513-FF24-401A-92FC-76D0A145EE29}" dt="2018-02-18T22:43:26.371" v="743" actId="26606"/>
          <ac:spMkLst>
            <pc:docMk/>
            <pc:sldMk cId="811421126" sldId="259"/>
            <ac:spMk id="40" creationId="{CD333CBE-B699-4E3B-9F45-C045F773434F}"/>
          </ac:spMkLst>
        </pc:spChg>
        <pc:picChg chg="add del mod">
          <ac:chgData name="Apostolellis, Panagiotis" userId="1b6c934f-d8c5-473c-9f45-0ec952064abc" providerId="ADAL" clId="{92587513-FF24-401A-92FC-76D0A145EE29}" dt="2018-02-18T22:43:52.908" v="755" actId="14100"/>
          <ac:picMkLst>
            <pc:docMk/>
            <pc:sldMk cId="811421126" sldId="259"/>
            <ac:picMk id="9" creationId="{C3BE820C-F383-49DF-A996-F45ECB891579}"/>
          </ac:picMkLst>
        </pc:picChg>
        <pc:picChg chg="add del mod">
          <ac:chgData name="Apostolellis, Panagiotis" userId="1b6c934f-d8c5-473c-9f45-0ec952064abc" providerId="ADAL" clId="{92587513-FF24-401A-92FC-76D0A145EE29}" dt="2018-02-18T22:43:28.262" v="747" actId="26606"/>
          <ac:picMkLst>
            <pc:docMk/>
            <pc:sldMk cId="811421126" sldId="259"/>
            <ac:picMk id="29" creationId="{C3BE820C-F383-49DF-A996-F45ECB891579}"/>
          </ac:picMkLst>
        </pc:picChg>
        <pc:picChg chg="add del mod">
          <ac:chgData name="Apostolellis, Panagiotis" userId="1b6c934f-d8c5-473c-9f45-0ec952064abc" providerId="ADAL" clId="{92587513-FF24-401A-92FC-76D0A145EE29}" dt="2018-02-18T22:43:26.371" v="743" actId="26606"/>
          <ac:picMkLst>
            <pc:docMk/>
            <pc:sldMk cId="811421126" sldId="259"/>
            <ac:picMk id="37" creationId="{C3BE820C-F383-49DF-A996-F45ECB891579}"/>
          </ac:picMkLst>
        </pc:picChg>
      </pc:sldChg>
      <pc:sldChg chg="addSp delSp modSp add del delDesignElem">
        <pc:chgData name="Apostolellis, Panagiotis" userId="1b6c934f-d8c5-473c-9f45-0ec952064abc" providerId="ADAL" clId="{92587513-FF24-401A-92FC-76D0A145EE29}" dt="2018-02-18T23:06:12.808" v="969" actId="1582"/>
        <pc:sldMkLst>
          <pc:docMk/>
          <pc:sldMk cId="2812026313" sldId="263"/>
        </pc:sldMkLst>
        <pc:spChg chg="del mod">
          <ac:chgData name="Apostolellis, Panagiotis" userId="1b6c934f-d8c5-473c-9f45-0ec952064abc" providerId="ADAL" clId="{92587513-FF24-401A-92FC-76D0A145EE29}" dt="2018-02-18T23:04:59.387" v="960" actId="478"/>
          <ac:spMkLst>
            <pc:docMk/>
            <pc:sldMk cId="2812026313" sldId="263"/>
            <ac:spMk id="2" creationId="{7ECC920F-F7C7-4D7F-9B59-422FC294EC35}"/>
          </ac:spMkLst>
        </pc:spChg>
        <pc:spChg chg="add del mod">
          <ac:chgData name="Apostolellis, Panagiotis" userId="1b6c934f-d8c5-473c-9f45-0ec952064abc" providerId="ADAL" clId="{92587513-FF24-401A-92FC-76D0A145EE29}" dt="2018-02-18T22:56:06.072" v="904" actId="478"/>
          <ac:spMkLst>
            <pc:docMk/>
            <pc:sldMk cId="2812026313" sldId="263"/>
            <ac:spMk id="3" creationId="{6A095CB9-189B-4E03-920F-F8421E8CE7CA}"/>
          </ac:spMkLst>
        </pc:spChg>
        <pc:spChg chg="del">
          <ac:chgData name="Apostolellis, Panagiotis" userId="1b6c934f-d8c5-473c-9f45-0ec952064abc" providerId="ADAL" clId="{92587513-FF24-401A-92FC-76D0A145EE29}" dt="2018-02-18T23:03:52.647" v="953" actId="1582"/>
          <ac:spMkLst>
            <pc:docMk/>
            <pc:sldMk cId="2812026313" sldId="263"/>
            <ac:spMk id="20" creationId="{788D80A3-503A-400A-9D7F-99EC3CE0654D}"/>
          </ac:spMkLst>
        </pc:spChg>
        <pc:spChg chg="add mod">
          <ac:chgData name="Apostolellis, Panagiotis" userId="1b6c934f-d8c5-473c-9f45-0ec952064abc" providerId="ADAL" clId="{92587513-FF24-401A-92FC-76D0A145EE29}" dt="2018-02-18T23:06:12.808" v="969" actId="1582"/>
          <ac:spMkLst>
            <pc:docMk/>
            <pc:sldMk cId="2812026313" sldId="263"/>
            <ac:spMk id="22" creationId="{E1385199-FBE2-4C76-BFCF-D8E2768E9B88}"/>
          </ac:spMkLst>
        </pc:spChg>
        <pc:graphicFrameChg chg="del">
          <ac:chgData name="Apostolellis, Panagiotis" userId="1b6c934f-d8c5-473c-9f45-0ec952064abc" providerId="ADAL" clId="{92587513-FF24-401A-92FC-76D0A145EE29}" dt="2018-02-18T22:55:56.173" v="903" actId="478"/>
          <ac:graphicFrameMkLst>
            <pc:docMk/>
            <pc:sldMk cId="2812026313" sldId="263"/>
            <ac:graphicFrameMk id="13" creationId="{00000000-0000-0000-0000-000000000000}"/>
          </ac:graphicFrameMkLst>
        </pc:graphicFrameChg>
        <pc:picChg chg="add del mod">
          <ac:chgData name="Apostolellis, Panagiotis" userId="1b6c934f-d8c5-473c-9f45-0ec952064abc" providerId="ADAL" clId="{92587513-FF24-401A-92FC-76D0A145EE29}" dt="2018-02-18T23:01:42.064" v="935" actId="931"/>
          <ac:picMkLst>
            <pc:docMk/>
            <pc:sldMk cId="2812026313" sldId="263"/>
            <ac:picMk id="5" creationId="{C291A5F6-C723-42D5-9A2B-B1042888FC0E}"/>
          </ac:picMkLst>
        </pc:picChg>
        <pc:picChg chg="add del mod">
          <ac:chgData name="Apostolellis, Panagiotis" userId="1b6c934f-d8c5-473c-9f45-0ec952064abc" providerId="ADAL" clId="{92587513-FF24-401A-92FC-76D0A145EE29}" dt="2018-02-18T23:01:42.064" v="935" actId="931"/>
          <ac:picMkLst>
            <pc:docMk/>
            <pc:sldMk cId="2812026313" sldId="263"/>
            <ac:picMk id="7" creationId="{03B1C141-C2B3-4E29-8B74-942DC69E41EA}"/>
          </ac:picMkLst>
        </pc:picChg>
        <pc:picChg chg="add del mod">
          <ac:chgData name="Apostolellis, Panagiotis" userId="1b6c934f-d8c5-473c-9f45-0ec952064abc" providerId="ADAL" clId="{92587513-FF24-401A-92FC-76D0A145EE29}" dt="2018-02-18T23:01:42.064" v="935" actId="931"/>
          <ac:picMkLst>
            <pc:docMk/>
            <pc:sldMk cId="2812026313" sldId="263"/>
            <ac:picMk id="9" creationId="{BCAA7C14-033C-44FD-B345-5AA1A4FAAD78}"/>
          </ac:picMkLst>
        </pc:picChg>
        <pc:picChg chg="add del mod">
          <ac:chgData name="Apostolellis, Panagiotis" userId="1b6c934f-d8c5-473c-9f45-0ec952064abc" providerId="ADAL" clId="{92587513-FF24-401A-92FC-76D0A145EE29}" dt="2018-02-18T23:01:42.064" v="935" actId="931"/>
          <ac:picMkLst>
            <pc:docMk/>
            <pc:sldMk cId="2812026313" sldId="263"/>
            <ac:picMk id="11" creationId="{ABB98218-2853-4D3C-8B37-40CABEAD467A}"/>
          </ac:picMkLst>
        </pc:picChg>
        <pc:picChg chg="add mod ord">
          <ac:chgData name="Apostolellis, Panagiotis" userId="1b6c934f-d8c5-473c-9f45-0ec952064abc" providerId="ADAL" clId="{92587513-FF24-401A-92FC-76D0A145EE29}" dt="2018-02-18T23:04:03.173" v="954" actId="167"/>
          <ac:picMkLst>
            <pc:docMk/>
            <pc:sldMk cId="2812026313" sldId="263"/>
            <ac:picMk id="14" creationId="{8FE21908-6C6F-4670-9C4F-316E3BC666D8}"/>
          </ac:picMkLst>
        </pc:picChg>
        <pc:picChg chg="add mod ord">
          <ac:chgData name="Apostolellis, Panagiotis" userId="1b6c934f-d8c5-473c-9f45-0ec952064abc" providerId="ADAL" clId="{92587513-FF24-401A-92FC-76D0A145EE29}" dt="2018-02-18T23:04:03.173" v="954" actId="167"/>
          <ac:picMkLst>
            <pc:docMk/>
            <pc:sldMk cId="2812026313" sldId="263"/>
            <ac:picMk id="16" creationId="{628CE4D4-39C5-4B96-83E9-645097A7FF6D}"/>
          </ac:picMkLst>
        </pc:picChg>
        <pc:picChg chg="add mod ord">
          <ac:chgData name="Apostolellis, Panagiotis" userId="1b6c934f-d8c5-473c-9f45-0ec952064abc" providerId="ADAL" clId="{92587513-FF24-401A-92FC-76D0A145EE29}" dt="2018-02-18T23:04:03.173" v="954" actId="167"/>
          <ac:picMkLst>
            <pc:docMk/>
            <pc:sldMk cId="2812026313" sldId="263"/>
            <ac:picMk id="18" creationId="{8692C36A-09CC-4383-B6E8-88187DCBB599}"/>
          </ac:picMkLst>
        </pc:picChg>
        <pc:picChg chg="add mod ord">
          <ac:chgData name="Apostolellis, Panagiotis" userId="1b6c934f-d8c5-473c-9f45-0ec952064abc" providerId="ADAL" clId="{92587513-FF24-401A-92FC-76D0A145EE29}" dt="2018-02-18T23:04:03.173" v="954" actId="167"/>
          <ac:picMkLst>
            <pc:docMk/>
            <pc:sldMk cId="2812026313" sldId="263"/>
            <ac:picMk id="21" creationId="{045443C4-1BD0-49F7-8E09-3F5EAFCD3D18}"/>
          </ac:picMkLst>
        </pc:picChg>
      </pc:sldChg>
      <pc:sldChg chg="addSp delSp modSp modAnim">
        <pc:chgData name="Apostolellis, Panagiotis" userId="1b6c934f-d8c5-473c-9f45-0ec952064abc" providerId="ADAL" clId="{92587513-FF24-401A-92FC-76D0A145EE29}" dt="2018-02-18T22:53:09.572" v="899" actId="1036"/>
        <pc:sldMkLst>
          <pc:docMk/>
          <pc:sldMk cId="3365616799" sldId="264"/>
        </pc:sldMkLst>
        <pc:spChg chg="mod">
          <ac:chgData name="Apostolellis, Panagiotis" userId="1b6c934f-d8c5-473c-9f45-0ec952064abc" providerId="ADAL" clId="{92587513-FF24-401A-92FC-76D0A145EE29}" dt="2018-02-18T22:42:20.922" v="731" actId="6549"/>
          <ac:spMkLst>
            <pc:docMk/>
            <pc:sldMk cId="3365616799" sldId="264"/>
            <ac:spMk id="2" creationId="{485304CC-DE1B-4D14-B898-10F9CD4DEFB8}"/>
          </ac:spMkLst>
        </pc:spChg>
        <pc:spChg chg="add del">
          <ac:chgData name="Apostolellis, Panagiotis" userId="1b6c934f-d8c5-473c-9f45-0ec952064abc" providerId="ADAL" clId="{92587513-FF24-401A-92FC-76D0A145EE29}" dt="2018-02-18T22:39:09.156" v="463" actId="26606"/>
          <ac:spMkLst>
            <pc:docMk/>
            <pc:sldMk cId="3365616799" sldId="264"/>
            <ac:spMk id="10" creationId="{8E7CFAA6-1DBB-43B0-BD82-2FB83CF4E4A4}"/>
          </ac:spMkLst>
        </pc:spChg>
        <pc:spChg chg="add del">
          <ac:chgData name="Apostolellis, Panagiotis" userId="1b6c934f-d8c5-473c-9f45-0ec952064abc" providerId="ADAL" clId="{92587513-FF24-401A-92FC-76D0A145EE29}" dt="2018-02-18T22:39:09.156" v="463" actId="26606"/>
          <ac:spMkLst>
            <pc:docMk/>
            <pc:sldMk cId="3365616799" sldId="264"/>
            <ac:spMk id="12" creationId="{8E7CFAA6-1DBB-43B0-BD82-2FB83CF4E4A4}"/>
          </ac:spMkLst>
        </pc:spChg>
        <pc:spChg chg="add del">
          <ac:chgData name="Apostolellis, Panagiotis" userId="1b6c934f-d8c5-473c-9f45-0ec952064abc" providerId="ADAL" clId="{92587513-FF24-401A-92FC-76D0A145EE29}" dt="2018-02-18T22:38:42.286" v="460" actId="26606"/>
          <ac:spMkLst>
            <pc:docMk/>
            <pc:sldMk cId="3365616799" sldId="264"/>
            <ac:spMk id="15" creationId="{8E7CFAA6-1DBB-43B0-BD82-2FB83CF4E4A4}"/>
          </ac:spMkLst>
        </pc:spChg>
        <pc:graphicFrameChg chg="mod modGraphic">
          <ac:chgData name="Apostolellis, Panagiotis" userId="1b6c934f-d8c5-473c-9f45-0ec952064abc" providerId="ADAL" clId="{92587513-FF24-401A-92FC-76D0A145EE29}" dt="2018-02-18T22:41:16.769" v="680" actId="20577"/>
          <ac:graphicFrameMkLst>
            <pc:docMk/>
            <pc:sldMk cId="3365616799" sldId="264"/>
            <ac:graphicFrameMk id="5" creationId="{00000000-0000-0000-0000-000000000000}"/>
          </ac:graphicFrameMkLst>
        </pc:graphicFrameChg>
      </pc:sldChg>
      <pc:sldChg chg="addSp delSp modSp ord">
        <pc:chgData name="Apostolellis, Panagiotis" userId="1b6c934f-d8c5-473c-9f45-0ec952064abc" providerId="ADAL" clId="{92587513-FF24-401A-92FC-76D0A145EE29}" dt="2018-02-18T22:20:19.641" v="348" actId="1036"/>
        <pc:sldMkLst>
          <pc:docMk/>
          <pc:sldMk cId="2413052085" sldId="265"/>
        </pc:sldMkLst>
        <pc:spChg chg="mod">
          <ac:chgData name="Apostolellis, Panagiotis" userId="1b6c934f-d8c5-473c-9f45-0ec952064abc" providerId="ADAL" clId="{92587513-FF24-401A-92FC-76D0A145EE29}" dt="2018-02-18T22:18:38.705" v="276" actId="26606"/>
          <ac:spMkLst>
            <pc:docMk/>
            <pc:sldMk cId="2413052085" sldId="265"/>
            <ac:spMk id="2" creationId="{21507BCE-1DF3-4924-B16C-E205C86BD312}"/>
          </ac:spMkLst>
        </pc:spChg>
        <pc:spChg chg="add del">
          <ac:chgData name="Apostolellis, Panagiotis" userId="1b6c934f-d8c5-473c-9f45-0ec952064abc" providerId="ADAL" clId="{92587513-FF24-401A-92FC-76D0A145EE29}" dt="2018-02-18T22:19:10.736" v="290" actId="26606"/>
          <ac:spMkLst>
            <pc:docMk/>
            <pc:sldMk cId="2413052085" sldId="265"/>
            <ac:spMk id="12" creationId="{788D80A3-503A-400A-9D7F-99EC3CE0654D}"/>
          </ac:spMkLst>
        </pc:spChg>
        <pc:spChg chg="add del">
          <ac:chgData name="Apostolellis, Panagiotis" userId="1b6c934f-d8c5-473c-9f45-0ec952064abc" providerId="ADAL" clId="{92587513-FF24-401A-92FC-76D0A145EE29}" dt="2018-02-18T22:18:39.591" v="278" actId="26606"/>
          <ac:spMkLst>
            <pc:docMk/>
            <pc:sldMk cId="2413052085" sldId="265"/>
            <ac:spMk id="14" creationId="{788D80A3-503A-400A-9D7F-99EC3CE0654D}"/>
          </ac:spMkLst>
        </pc:spChg>
        <pc:spChg chg="add del">
          <ac:chgData name="Apostolellis, Panagiotis" userId="1b6c934f-d8c5-473c-9f45-0ec952064abc" providerId="ADAL" clId="{92587513-FF24-401A-92FC-76D0A145EE29}" dt="2018-02-18T22:19:10.736" v="290" actId="26606"/>
          <ac:spMkLst>
            <pc:docMk/>
            <pc:sldMk cId="2413052085" sldId="265"/>
            <ac:spMk id="15" creationId="{788D80A3-503A-400A-9D7F-99EC3CE0654D}"/>
          </ac:spMkLst>
        </pc:spChg>
        <pc:spChg chg="add del">
          <ac:chgData name="Apostolellis, Panagiotis" userId="1b6c934f-d8c5-473c-9f45-0ec952064abc" providerId="ADAL" clId="{92587513-FF24-401A-92FC-76D0A145EE29}" dt="2018-02-18T22:18:35.443" v="274" actId="26606"/>
          <ac:spMkLst>
            <pc:docMk/>
            <pc:sldMk cId="2413052085" sldId="265"/>
            <ac:spMk id="17" creationId="{788D80A3-503A-400A-9D7F-99EC3CE0654D}"/>
          </ac:spMkLst>
        </pc:spChg>
        <pc:graphicFrameChg chg="mod modGraphic">
          <ac:chgData name="Apostolellis, Panagiotis" userId="1b6c934f-d8c5-473c-9f45-0ec952064abc" providerId="ADAL" clId="{92587513-FF24-401A-92FC-76D0A145EE29}" dt="2018-02-18T22:20:11.534" v="347" actId="1036"/>
          <ac:graphicFrameMkLst>
            <pc:docMk/>
            <pc:sldMk cId="2413052085" sldId="265"/>
            <ac:graphicFrameMk id="7" creationId="{00000000-0000-0000-0000-000000000000}"/>
          </ac:graphicFrameMkLst>
        </pc:graphicFrameChg>
      </pc:sldChg>
      <pc:sldChg chg="addSp delSp modSp add ord modAnim">
        <pc:chgData name="Apostolellis, Panagiotis" userId="1b6c934f-d8c5-473c-9f45-0ec952064abc" providerId="ADAL" clId="{92587513-FF24-401A-92FC-76D0A145EE29}" dt="2018-02-19T01:15:20.209" v="989" actId="478"/>
        <pc:sldMkLst>
          <pc:docMk/>
          <pc:sldMk cId="4097012160" sldId="267"/>
        </pc:sldMkLst>
        <pc:spChg chg="mod">
          <ac:chgData name="Apostolellis, Panagiotis" userId="1b6c934f-d8c5-473c-9f45-0ec952064abc" providerId="ADAL" clId="{92587513-FF24-401A-92FC-76D0A145EE29}" dt="2018-02-18T22:46:20.735" v="781" actId="14100"/>
          <ac:spMkLst>
            <pc:docMk/>
            <pc:sldMk cId="4097012160" sldId="267"/>
            <ac:spMk id="2" creationId="{770CBCEE-D1A0-4F71-8946-9D8363A82E8F}"/>
          </ac:spMkLst>
        </pc:spChg>
        <pc:spChg chg="add mod">
          <ac:chgData name="Apostolellis, Panagiotis" userId="1b6c934f-d8c5-473c-9f45-0ec952064abc" providerId="ADAL" clId="{92587513-FF24-401A-92FC-76D0A145EE29}" dt="2018-02-18T22:50:17.398" v="885" actId="1036"/>
          <ac:spMkLst>
            <pc:docMk/>
            <pc:sldMk cId="4097012160" sldId="267"/>
            <ac:spMk id="3" creationId="{033A57F6-6C0E-49C1-8C0C-E997267D9E16}"/>
          </ac:spMkLst>
        </pc:spChg>
        <pc:spChg chg="add mod">
          <ac:chgData name="Apostolellis, Panagiotis" userId="1b6c934f-d8c5-473c-9f45-0ec952064abc" providerId="ADAL" clId="{92587513-FF24-401A-92FC-76D0A145EE29}" dt="2018-02-19T01:14:58.488" v="987" actId="6549"/>
          <ac:spMkLst>
            <pc:docMk/>
            <pc:sldMk cId="4097012160" sldId="267"/>
            <ac:spMk id="6" creationId="{6226FAEF-A26A-46D8-A4BB-8D2AB6103D8A}"/>
          </ac:spMkLst>
        </pc:spChg>
        <pc:spChg chg="add del mod">
          <ac:chgData name="Apostolellis, Panagiotis" userId="1b6c934f-d8c5-473c-9f45-0ec952064abc" providerId="ADAL" clId="{92587513-FF24-401A-92FC-76D0A145EE29}" dt="2018-02-19T01:15:20.209" v="989" actId="478"/>
          <ac:spMkLst>
            <pc:docMk/>
            <pc:sldMk cId="4097012160" sldId="267"/>
            <ac:spMk id="7" creationId="{EFED5069-E7BC-4BDC-9BD6-9B5BA91329E7}"/>
          </ac:spMkLst>
        </pc:spChg>
        <pc:spChg chg="add mod">
          <ac:chgData name="Apostolellis, Panagiotis" userId="1b6c934f-d8c5-473c-9f45-0ec952064abc" providerId="ADAL" clId="{92587513-FF24-401A-92FC-76D0A145EE29}" dt="2018-02-18T22:50:17.398" v="885" actId="1036"/>
          <ac:spMkLst>
            <pc:docMk/>
            <pc:sldMk cId="4097012160" sldId="267"/>
            <ac:spMk id="10" creationId="{D5A43830-4C07-4E61-8671-FB57DCC42DB7}"/>
          </ac:spMkLst>
        </pc:spChg>
        <pc:cxnChg chg="add mod">
          <ac:chgData name="Apostolellis, Panagiotis" userId="1b6c934f-d8c5-473c-9f45-0ec952064abc" providerId="ADAL" clId="{92587513-FF24-401A-92FC-76D0A145EE29}" dt="2018-02-18T22:50:43.916" v="889" actId="693"/>
          <ac:cxnSpMkLst>
            <pc:docMk/>
            <pc:sldMk cId="4097012160" sldId="267"/>
            <ac:cxnSpMk id="5" creationId="{6AD6B504-6E62-47A6-963D-47493DA7D500}"/>
          </ac:cxnSpMkLst>
        </pc:cxnChg>
      </pc:sldChg>
      <pc:sldChg chg="addSp delSp modSp add delAnim modAnim">
        <pc:chgData name="Apostolellis, Panagiotis" userId="1b6c934f-d8c5-473c-9f45-0ec952064abc" providerId="ADAL" clId="{92587513-FF24-401A-92FC-76D0A145EE29}" dt="2018-02-19T20:08:23.747" v="1931" actId="1036"/>
        <pc:sldMkLst>
          <pc:docMk/>
          <pc:sldMk cId="6081663" sldId="268"/>
        </pc:sldMkLst>
        <pc:spChg chg="mod">
          <ac:chgData name="Apostolellis, Panagiotis" userId="1b6c934f-d8c5-473c-9f45-0ec952064abc" providerId="ADAL" clId="{92587513-FF24-401A-92FC-76D0A145EE29}" dt="2018-02-19T01:14:41.220" v="984" actId="1036"/>
          <ac:spMkLst>
            <pc:docMk/>
            <pc:sldMk cId="6081663" sldId="268"/>
            <ac:spMk id="2" creationId="{770CBCEE-D1A0-4F71-8946-9D8363A82E8F}"/>
          </ac:spMkLst>
        </pc:spChg>
        <pc:spChg chg="del">
          <ac:chgData name="Apostolellis, Panagiotis" userId="1b6c934f-d8c5-473c-9f45-0ec952064abc" providerId="ADAL" clId="{92587513-FF24-401A-92FC-76D0A145EE29}" dt="2018-02-19T01:07:01.253" v="974" actId="478"/>
          <ac:spMkLst>
            <pc:docMk/>
            <pc:sldMk cId="6081663" sldId="268"/>
            <ac:spMk id="3" creationId="{033A57F6-6C0E-49C1-8C0C-E997267D9E16}"/>
          </ac:spMkLst>
        </pc:spChg>
        <pc:spChg chg="mod">
          <ac:chgData name="Apostolellis, Panagiotis" userId="1b6c934f-d8c5-473c-9f45-0ec952064abc" providerId="ADAL" clId="{92587513-FF24-401A-92FC-76D0A145EE29}" dt="2018-02-19T01:14:45.415" v="985" actId="6549"/>
          <ac:spMkLst>
            <pc:docMk/>
            <pc:sldMk cId="6081663" sldId="268"/>
            <ac:spMk id="6" creationId="{6226FAEF-A26A-46D8-A4BB-8D2AB6103D8A}"/>
          </ac:spMkLst>
        </pc:spChg>
        <pc:spChg chg="del">
          <ac:chgData name="Apostolellis, Panagiotis" userId="1b6c934f-d8c5-473c-9f45-0ec952064abc" providerId="ADAL" clId="{92587513-FF24-401A-92FC-76D0A145EE29}" dt="2018-02-19T01:14:52.719" v="986" actId="478"/>
          <ac:spMkLst>
            <pc:docMk/>
            <pc:sldMk cId="6081663" sldId="268"/>
            <ac:spMk id="7" creationId="{EFED5069-E7BC-4BDC-9BD6-9B5BA91329E7}"/>
          </ac:spMkLst>
        </pc:spChg>
        <pc:spChg chg="add del mod">
          <ac:chgData name="Apostolellis, Panagiotis" userId="1b6c934f-d8c5-473c-9f45-0ec952064abc" providerId="ADAL" clId="{92587513-FF24-401A-92FC-76D0A145EE29}" dt="2018-02-19T01:08:28.284" v="982" actId="478"/>
          <ac:spMkLst>
            <pc:docMk/>
            <pc:sldMk cId="6081663" sldId="268"/>
            <ac:spMk id="8" creationId="{C4DE8792-305E-4F9F-B32F-4076F2670F22}"/>
          </ac:spMkLst>
        </pc:spChg>
        <pc:spChg chg="del">
          <ac:chgData name="Apostolellis, Panagiotis" userId="1b6c934f-d8c5-473c-9f45-0ec952064abc" providerId="ADAL" clId="{92587513-FF24-401A-92FC-76D0A145EE29}" dt="2018-02-19T01:06:59.268" v="973" actId="478"/>
          <ac:spMkLst>
            <pc:docMk/>
            <pc:sldMk cId="6081663" sldId="268"/>
            <ac:spMk id="10" creationId="{D5A43830-4C07-4E61-8671-FB57DCC42DB7}"/>
          </ac:spMkLst>
        </pc:spChg>
        <pc:spChg chg="add mod">
          <ac:chgData name="Apostolellis, Panagiotis" userId="1b6c934f-d8c5-473c-9f45-0ec952064abc" providerId="ADAL" clId="{92587513-FF24-401A-92FC-76D0A145EE29}" dt="2018-02-19T20:02:06.955" v="1874" actId="17032"/>
          <ac:spMkLst>
            <pc:docMk/>
            <pc:sldMk cId="6081663" sldId="268"/>
            <ac:spMk id="12" creationId="{8EDF74DC-F13D-4963-8E23-D919DA5C08DA}"/>
          </ac:spMkLst>
        </pc:spChg>
        <pc:spChg chg="add mod">
          <ac:chgData name="Apostolellis, Panagiotis" userId="1b6c934f-d8c5-473c-9f45-0ec952064abc" providerId="ADAL" clId="{92587513-FF24-401A-92FC-76D0A145EE29}" dt="2018-02-19T01:21:35.747" v="1069" actId="14100"/>
          <ac:spMkLst>
            <pc:docMk/>
            <pc:sldMk cId="6081663" sldId="268"/>
            <ac:spMk id="14" creationId="{12CFEA91-C67B-4202-8AD1-8552063BDE4B}"/>
          </ac:spMkLst>
        </pc:spChg>
        <pc:spChg chg="add mod">
          <ac:chgData name="Apostolellis, Panagiotis" userId="1b6c934f-d8c5-473c-9f45-0ec952064abc" providerId="ADAL" clId="{92587513-FF24-401A-92FC-76D0A145EE29}" dt="2018-02-19T20:03:06.998" v="1890" actId="1036"/>
          <ac:spMkLst>
            <pc:docMk/>
            <pc:sldMk cId="6081663" sldId="268"/>
            <ac:spMk id="16" creationId="{82500231-F7C6-4B59-BCDC-733850AF21CD}"/>
          </ac:spMkLst>
        </pc:spChg>
        <pc:spChg chg="add mod">
          <ac:chgData name="Apostolellis, Panagiotis" userId="1b6c934f-d8c5-473c-9f45-0ec952064abc" providerId="ADAL" clId="{92587513-FF24-401A-92FC-76D0A145EE29}" dt="2018-02-19T20:02:17.789" v="1876" actId="571"/>
          <ac:spMkLst>
            <pc:docMk/>
            <pc:sldMk cId="6081663" sldId="268"/>
            <ac:spMk id="17" creationId="{CF092863-0C55-4C36-B153-462DC997AB2A}"/>
          </ac:spMkLst>
        </pc:spChg>
        <pc:spChg chg="add mod">
          <ac:chgData name="Apostolellis, Panagiotis" userId="1b6c934f-d8c5-473c-9f45-0ec952064abc" providerId="ADAL" clId="{92587513-FF24-401A-92FC-76D0A145EE29}" dt="2018-02-19T20:08:14.035" v="1929" actId="1036"/>
          <ac:spMkLst>
            <pc:docMk/>
            <pc:sldMk cId="6081663" sldId="268"/>
            <ac:spMk id="18" creationId="{862F13DD-C3A0-4478-A23D-B6AECEA5AB00}"/>
          </ac:spMkLst>
        </pc:spChg>
        <pc:spChg chg="add mod">
          <ac:chgData name="Apostolellis, Panagiotis" userId="1b6c934f-d8c5-473c-9f45-0ec952064abc" providerId="ADAL" clId="{92587513-FF24-401A-92FC-76D0A145EE29}" dt="2018-02-19T20:03:09.417" v="1891" actId="1036"/>
          <ac:spMkLst>
            <pc:docMk/>
            <pc:sldMk cId="6081663" sldId="268"/>
            <ac:spMk id="19" creationId="{4699A882-7EB1-48F8-A409-3DC6F2907DE8}"/>
          </ac:spMkLst>
        </pc:spChg>
        <pc:spChg chg="add mod">
          <ac:chgData name="Apostolellis, Panagiotis" userId="1b6c934f-d8c5-473c-9f45-0ec952064abc" providerId="ADAL" clId="{92587513-FF24-401A-92FC-76D0A145EE29}" dt="2018-02-19T20:02:32.170" v="1879" actId="571"/>
          <ac:spMkLst>
            <pc:docMk/>
            <pc:sldMk cId="6081663" sldId="268"/>
            <ac:spMk id="20" creationId="{A440DC2E-5C93-44BF-AFDD-CA31A88E3ED6}"/>
          </ac:spMkLst>
        </pc:spChg>
        <pc:spChg chg="add mod">
          <ac:chgData name="Apostolellis, Panagiotis" userId="1b6c934f-d8c5-473c-9f45-0ec952064abc" providerId="ADAL" clId="{92587513-FF24-401A-92FC-76D0A145EE29}" dt="2018-02-19T20:02:47.786" v="1884" actId="1036"/>
          <ac:spMkLst>
            <pc:docMk/>
            <pc:sldMk cId="6081663" sldId="268"/>
            <ac:spMk id="21" creationId="{3C199678-FAD2-48F0-B80C-6F0C286AE4B4}"/>
          </ac:spMkLst>
        </pc:spChg>
        <pc:spChg chg="add mod">
          <ac:chgData name="Apostolellis, Panagiotis" userId="1b6c934f-d8c5-473c-9f45-0ec952064abc" providerId="ADAL" clId="{92587513-FF24-401A-92FC-76D0A145EE29}" dt="2018-02-19T20:02:56.079" v="1888" actId="1036"/>
          <ac:spMkLst>
            <pc:docMk/>
            <pc:sldMk cId="6081663" sldId="268"/>
            <ac:spMk id="22" creationId="{CC42E25B-CB64-4A70-A515-F4884EC04DA4}"/>
          </ac:spMkLst>
        </pc:spChg>
        <pc:spChg chg="add mod">
          <ac:chgData name="Apostolellis, Panagiotis" userId="1b6c934f-d8c5-473c-9f45-0ec952064abc" providerId="ADAL" clId="{92587513-FF24-401A-92FC-76D0A145EE29}" dt="2018-02-19T20:03:02.508" v="1889" actId="1036"/>
          <ac:spMkLst>
            <pc:docMk/>
            <pc:sldMk cId="6081663" sldId="268"/>
            <ac:spMk id="23" creationId="{EEA3CDB0-ABF2-4662-B234-1A8210F0887F}"/>
          </ac:spMkLst>
        </pc:spChg>
        <pc:spChg chg="add mod">
          <ac:chgData name="Apostolellis, Panagiotis" userId="1b6c934f-d8c5-473c-9f45-0ec952064abc" providerId="ADAL" clId="{92587513-FF24-401A-92FC-76D0A145EE29}" dt="2018-02-19T20:03:15.095" v="1892" actId="571"/>
          <ac:spMkLst>
            <pc:docMk/>
            <pc:sldMk cId="6081663" sldId="268"/>
            <ac:spMk id="25" creationId="{C9058857-DF7B-46B4-A997-0B8A16AB20DA}"/>
          </ac:spMkLst>
        </pc:spChg>
        <pc:spChg chg="add mod">
          <ac:chgData name="Apostolellis, Panagiotis" userId="1b6c934f-d8c5-473c-9f45-0ec952064abc" providerId="ADAL" clId="{92587513-FF24-401A-92FC-76D0A145EE29}" dt="2018-02-19T20:03:43.800" v="1901" actId="1035"/>
          <ac:spMkLst>
            <pc:docMk/>
            <pc:sldMk cId="6081663" sldId="268"/>
            <ac:spMk id="27" creationId="{C01BC995-D20D-42C0-80C7-26080B5B89C5}"/>
          </ac:spMkLst>
        </pc:spChg>
        <pc:spChg chg="add mod">
          <ac:chgData name="Apostolellis, Panagiotis" userId="1b6c934f-d8c5-473c-9f45-0ec952064abc" providerId="ADAL" clId="{92587513-FF24-401A-92FC-76D0A145EE29}" dt="2018-02-19T20:03:23.929" v="1894" actId="571"/>
          <ac:spMkLst>
            <pc:docMk/>
            <pc:sldMk cId="6081663" sldId="268"/>
            <ac:spMk id="28" creationId="{C952A668-76F0-4745-A72E-1316CFF5CDCC}"/>
          </ac:spMkLst>
        </pc:spChg>
        <pc:spChg chg="add mod">
          <ac:chgData name="Apostolellis, Panagiotis" userId="1b6c934f-d8c5-473c-9f45-0ec952064abc" providerId="ADAL" clId="{92587513-FF24-401A-92FC-76D0A145EE29}" dt="2018-02-19T20:03:39.392" v="1900" actId="1036"/>
          <ac:spMkLst>
            <pc:docMk/>
            <pc:sldMk cId="6081663" sldId="268"/>
            <ac:spMk id="29" creationId="{718BEC78-858D-423F-90E8-41DE41BAE3A4}"/>
          </ac:spMkLst>
        </pc:spChg>
        <pc:spChg chg="add mod">
          <ac:chgData name="Apostolellis, Panagiotis" userId="1b6c934f-d8c5-473c-9f45-0ec952064abc" providerId="ADAL" clId="{92587513-FF24-401A-92FC-76D0A145EE29}" dt="2018-02-19T20:03:31.181" v="1896" actId="571"/>
          <ac:spMkLst>
            <pc:docMk/>
            <pc:sldMk cId="6081663" sldId="268"/>
            <ac:spMk id="30" creationId="{10389D4D-9AD7-4992-9991-9916E27F15BB}"/>
          </ac:spMkLst>
        </pc:spChg>
        <pc:spChg chg="add mod">
          <ac:chgData name="Apostolellis, Panagiotis" userId="1b6c934f-d8c5-473c-9f45-0ec952064abc" providerId="ADAL" clId="{92587513-FF24-401A-92FC-76D0A145EE29}" dt="2018-02-19T20:03:34.231" v="1897" actId="571"/>
          <ac:spMkLst>
            <pc:docMk/>
            <pc:sldMk cId="6081663" sldId="268"/>
            <ac:spMk id="31" creationId="{43ADD049-7F4B-4612-878A-F3D6ABAB364E}"/>
          </ac:spMkLst>
        </pc:spChg>
        <pc:picChg chg="del">
          <ac:chgData name="Apostolellis, Panagiotis" userId="1b6c934f-d8c5-473c-9f45-0ec952064abc" providerId="ADAL" clId="{92587513-FF24-401A-92FC-76D0A145EE29}" dt="2018-02-19T01:07:06.859" v="975" actId="478"/>
          <ac:picMkLst>
            <pc:docMk/>
            <pc:sldMk cId="6081663" sldId="268"/>
            <ac:picMk id="9" creationId="{C3BE820C-F383-49DF-A996-F45ECB891579}"/>
          </ac:picMkLst>
        </pc:picChg>
        <pc:picChg chg="add mod modCrop">
          <ac:chgData name="Apostolellis, Panagiotis" userId="1b6c934f-d8c5-473c-9f45-0ec952064abc" providerId="ADAL" clId="{92587513-FF24-401A-92FC-76D0A145EE29}" dt="2018-02-19T01:08:34.157" v="983" actId="1076"/>
          <ac:picMkLst>
            <pc:docMk/>
            <pc:sldMk cId="6081663" sldId="268"/>
            <ac:picMk id="11" creationId="{0104A3BC-9619-45E8-80F5-04A2E9A6FC60}"/>
          </ac:picMkLst>
        </pc:picChg>
      </pc:sldChg>
      <pc:sldChg chg="add del">
        <pc:chgData name="Apostolellis, Panagiotis" userId="1b6c934f-d8c5-473c-9f45-0ec952064abc" providerId="ADAL" clId="{92587513-FF24-401A-92FC-76D0A145EE29}" dt="2018-02-19T01:06:52.780" v="971" actId="1036"/>
        <pc:sldMkLst>
          <pc:docMk/>
          <pc:sldMk cId="3131819938" sldId="268"/>
        </pc:sldMkLst>
      </pc:sldChg>
      <pc:sldChg chg="modSp add modAnim">
        <pc:chgData name="Apostolellis, Panagiotis" userId="1b6c934f-d8c5-473c-9f45-0ec952064abc" providerId="ADAL" clId="{92587513-FF24-401A-92FC-76D0A145EE29}" dt="2018-02-19T01:16:41.339" v="997" actId="1036"/>
        <pc:sldMkLst>
          <pc:docMk/>
          <pc:sldMk cId="2445629638" sldId="269"/>
        </pc:sldMkLst>
        <pc:spChg chg="mod">
          <ac:chgData name="Apostolellis, Panagiotis" userId="1b6c934f-d8c5-473c-9f45-0ec952064abc" providerId="ADAL" clId="{92587513-FF24-401A-92FC-76D0A145EE29}" dt="2018-02-19T01:16:00.917" v="992" actId="20577"/>
          <ac:spMkLst>
            <pc:docMk/>
            <pc:sldMk cId="2445629638" sldId="269"/>
            <ac:spMk id="6" creationId="{6226FAEF-A26A-46D8-A4BB-8D2AB6103D8A}"/>
          </ac:spMkLst>
        </pc:spChg>
      </pc:sldChg>
      <pc:sldChg chg="addSp modSp add modAnim">
        <pc:chgData name="Apostolellis, Panagiotis" userId="1b6c934f-d8c5-473c-9f45-0ec952064abc" providerId="ADAL" clId="{92587513-FF24-401A-92FC-76D0A145EE29}" dt="2018-02-19T20:11:24.692" v="1960" actId="1036"/>
        <pc:sldMkLst>
          <pc:docMk/>
          <pc:sldMk cId="3146080136" sldId="270"/>
        </pc:sldMkLst>
        <pc:spChg chg="add mod">
          <ac:chgData name="Apostolellis, Panagiotis" userId="1b6c934f-d8c5-473c-9f45-0ec952064abc" providerId="ADAL" clId="{92587513-FF24-401A-92FC-76D0A145EE29}" dt="2018-02-19T01:21:11.581" v="1066" actId="1036"/>
          <ac:spMkLst>
            <pc:docMk/>
            <pc:sldMk cId="3146080136" sldId="270"/>
            <ac:spMk id="3" creationId="{417D5547-9903-42CD-99E2-8E54B65F3CED}"/>
          </ac:spMkLst>
        </pc:spChg>
        <pc:spChg chg="mod">
          <ac:chgData name="Apostolellis, Panagiotis" userId="1b6c934f-d8c5-473c-9f45-0ec952064abc" providerId="ADAL" clId="{92587513-FF24-401A-92FC-76D0A145EE29}" dt="2018-02-19T01:16:06.828" v="994" actId="20577"/>
          <ac:spMkLst>
            <pc:docMk/>
            <pc:sldMk cId="3146080136" sldId="270"/>
            <ac:spMk id="6" creationId="{6226FAEF-A26A-46D8-A4BB-8D2AB6103D8A}"/>
          </ac:spMkLst>
        </pc:spChg>
        <pc:spChg chg="add mod">
          <ac:chgData name="Apostolellis, Panagiotis" userId="1b6c934f-d8c5-473c-9f45-0ec952064abc" providerId="ADAL" clId="{92587513-FF24-401A-92FC-76D0A145EE29}" dt="2018-02-19T20:08:54.024" v="1933" actId="1076"/>
          <ac:spMkLst>
            <pc:docMk/>
            <pc:sldMk cId="3146080136" sldId="270"/>
            <ac:spMk id="12" creationId="{74F98633-973C-4EA1-ADFD-89FA5583F848}"/>
          </ac:spMkLst>
        </pc:spChg>
        <pc:spChg chg="add mod">
          <ac:chgData name="Apostolellis, Panagiotis" userId="1b6c934f-d8c5-473c-9f45-0ec952064abc" providerId="ADAL" clId="{92587513-FF24-401A-92FC-76D0A145EE29}" dt="2018-02-19T20:08:54.024" v="1933" actId="1076"/>
          <ac:spMkLst>
            <pc:docMk/>
            <pc:sldMk cId="3146080136" sldId="270"/>
            <ac:spMk id="13" creationId="{22C0358D-DAED-4EDA-A576-A361E3EC9EC2}"/>
          </ac:spMkLst>
        </pc:spChg>
        <pc:spChg chg="add mod">
          <ac:chgData name="Apostolellis, Panagiotis" userId="1b6c934f-d8c5-473c-9f45-0ec952064abc" providerId="ADAL" clId="{92587513-FF24-401A-92FC-76D0A145EE29}" dt="2018-02-19T20:09:09.306" v="1934" actId="571"/>
          <ac:spMkLst>
            <pc:docMk/>
            <pc:sldMk cId="3146080136" sldId="270"/>
            <ac:spMk id="14" creationId="{8102926C-3AFA-4249-B64B-CF7F651344B4}"/>
          </ac:spMkLst>
        </pc:spChg>
        <pc:spChg chg="add mod">
          <ac:chgData name="Apostolellis, Panagiotis" userId="1b6c934f-d8c5-473c-9f45-0ec952064abc" providerId="ADAL" clId="{92587513-FF24-401A-92FC-76D0A145EE29}" dt="2018-02-19T20:09:09.306" v="1934" actId="571"/>
          <ac:spMkLst>
            <pc:docMk/>
            <pc:sldMk cId="3146080136" sldId="270"/>
            <ac:spMk id="15" creationId="{056BA814-18C0-4277-95A8-7CCA18FF0DC8}"/>
          </ac:spMkLst>
        </pc:spChg>
        <pc:spChg chg="add mod">
          <ac:chgData name="Apostolellis, Panagiotis" userId="1b6c934f-d8c5-473c-9f45-0ec952064abc" providerId="ADAL" clId="{92587513-FF24-401A-92FC-76D0A145EE29}" dt="2018-02-19T20:09:49.798" v="1944" actId="1036"/>
          <ac:spMkLst>
            <pc:docMk/>
            <pc:sldMk cId="3146080136" sldId="270"/>
            <ac:spMk id="16" creationId="{4520751B-3BF4-499B-983C-A5ABB4A1E72B}"/>
          </ac:spMkLst>
        </pc:spChg>
        <pc:spChg chg="add mod">
          <ac:chgData name="Apostolellis, Panagiotis" userId="1b6c934f-d8c5-473c-9f45-0ec952064abc" providerId="ADAL" clId="{92587513-FF24-401A-92FC-76D0A145EE29}" dt="2018-02-19T20:10:39.206" v="1952" actId="1035"/>
          <ac:spMkLst>
            <pc:docMk/>
            <pc:sldMk cId="3146080136" sldId="270"/>
            <ac:spMk id="17" creationId="{002898DD-E70C-456D-A1B2-85217BFC8BF2}"/>
          </ac:spMkLst>
        </pc:spChg>
        <pc:spChg chg="add mod">
          <ac:chgData name="Apostolellis, Panagiotis" userId="1b6c934f-d8c5-473c-9f45-0ec952064abc" providerId="ADAL" clId="{92587513-FF24-401A-92FC-76D0A145EE29}" dt="2018-02-19T20:10:26.841" v="1949" actId="571"/>
          <ac:spMkLst>
            <pc:docMk/>
            <pc:sldMk cId="3146080136" sldId="270"/>
            <ac:spMk id="18" creationId="{76931933-48A7-4045-A67A-C476A308A078}"/>
          </ac:spMkLst>
        </pc:spChg>
        <pc:spChg chg="add mod">
          <ac:chgData name="Apostolellis, Panagiotis" userId="1b6c934f-d8c5-473c-9f45-0ec952064abc" providerId="ADAL" clId="{92587513-FF24-401A-92FC-76D0A145EE29}" dt="2018-02-19T20:10:42.855" v="1953" actId="1035"/>
          <ac:spMkLst>
            <pc:docMk/>
            <pc:sldMk cId="3146080136" sldId="270"/>
            <ac:spMk id="19" creationId="{A9644C0A-3D7C-4539-A835-A7C9525B8343}"/>
          </ac:spMkLst>
        </pc:spChg>
        <pc:spChg chg="add mod">
          <ac:chgData name="Apostolellis, Panagiotis" userId="1b6c934f-d8c5-473c-9f45-0ec952064abc" providerId="ADAL" clId="{92587513-FF24-401A-92FC-76D0A145EE29}" dt="2018-02-19T20:10:35.705" v="1951" actId="571"/>
          <ac:spMkLst>
            <pc:docMk/>
            <pc:sldMk cId="3146080136" sldId="270"/>
            <ac:spMk id="20" creationId="{48205DE5-8B3B-44EA-B46C-838F3B62AAA0}"/>
          </ac:spMkLst>
        </pc:spChg>
        <pc:spChg chg="add mod">
          <ac:chgData name="Apostolellis, Panagiotis" userId="1b6c934f-d8c5-473c-9f45-0ec952064abc" providerId="ADAL" clId="{92587513-FF24-401A-92FC-76D0A145EE29}" dt="2018-02-19T20:11:24.692" v="1960" actId="1036"/>
          <ac:spMkLst>
            <pc:docMk/>
            <pc:sldMk cId="3146080136" sldId="270"/>
            <ac:spMk id="21" creationId="{8DEF16EA-2C69-4A7D-A5D2-0379FD4597D0}"/>
          </ac:spMkLst>
        </pc:spChg>
        <pc:spChg chg="add mod">
          <ac:chgData name="Apostolellis, Panagiotis" userId="1b6c934f-d8c5-473c-9f45-0ec952064abc" providerId="ADAL" clId="{92587513-FF24-401A-92FC-76D0A145EE29}" dt="2018-02-19T20:11:16.316" v="1957" actId="571"/>
          <ac:spMkLst>
            <pc:docMk/>
            <pc:sldMk cId="3146080136" sldId="270"/>
            <ac:spMk id="22" creationId="{020A45DC-7CCA-45FC-A78B-5A76F97F6A24}"/>
          </ac:spMkLst>
        </pc:spChg>
        <pc:spChg chg="add mod">
          <ac:chgData name="Apostolellis, Panagiotis" userId="1b6c934f-d8c5-473c-9f45-0ec952064abc" providerId="ADAL" clId="{92587513-FF24-401A-92FC-76D0A145EE29}" dt="2018-02-19T20:11:21.370" v="1959" actId="1036"/>
          <ac:spMkLst>
            <pc:docMk/>
            <pc:sldMk cId="3146080136" sldId="270"/>
            <ac:spMk id="23" creationId="{CDCA4C2F-4A51-4A63-AEEC-E9A832B4563D}"/>
          </ac:spMkLst>
        </pc:spChg>
        <pc:picChg chg="add mod modCrop">
          <ac:chgData name="Apostolellis, Panagiotis" userId="1b6c934f-d8c5-473c-9f45-0ec952064abc" providerId="ADAL" clId="{92587513-FF24-401A-92FC-76D0A145EE29}" dt="2018-02-19T01:19:30.195" v="1021" actId="1076"/>
          <ac:picMkLst>
            <pc:docMk/>
            <pc:sldMk cId="3146080136" sldId="270"/>
            <ac:picMk id="8" creationId="{85629491-06B0-44C7-A657-DA781F6B3BE2}"/>
          </ac:picMkLst>
        </pc:picChg>
        <pc:picChg chg="mod modCrop">
          <ac:chgData name="Apostolellis, Panagiotis" userId="1b6c934f-d8c5-473c-9f45-0ec952064abc" providerId="ADAL" clId="{92587513-FF24-401A-92FC-76D0A145EE29}" dt="2018-02-19T01:19:30.195" v="1021" actId="1076"/>
          <ac:picMkLst>
            <pc:docMk/>
            <pc:sldMk cId="3146080136" sldId="270"/>
            <ac:picMk id="11" creationId="{0104A3BC-9619-45E8-80F5-04A2E9A6FC60}"/>
          </ac:picMkLst>
        </pc:picChg>
        <pc:cxnChg chg="add mod">
          <ac:chgData name="Apostolellis, Panagiotis" userId="1b6c934f-d8c5-473c-9f45-0ec952064abc" providerId="ADAL" clId="{92587513-FF24-401A-92FC-76D0A145EE29}" dt="2018-02-19T01:20:06.312" v="1024" actId="1076"/>
          <ac:cxnSpMkLst>
            <pc:docMk/>
            <pc:sldMk cId="3146080136" sldId="270"/>
            <ac:cxnSpMk id="9" creationId="{CB8E7988-3ABF-4B1E-83A2-5FC152F9E1B1}"/>
          </ac:cxnSpMkLst>
        </pc:cxnChg>
      </pc:sldChg>
      <pc:sldChg chg="addSp delSp modSp add mod setBg modAnim">
        <pc:chgData name="Apostolellis, Panagiotis" userId="1b6c934f-d8c5-473c-9f45-0ec952064abc" providerId="ADAL" clId="{92587513-FF24-401A-92FC-76D0A145EE29}" dt="2018-02-19T19:59:59.322" v="1872" actId="1036"/>
        <pc:sldMkLst>
          <pc:docMk/>
          <pc:sldMk cId="385645565" sldId="271"/>
        </pc:sldMkLst>
        <pc:spChg chg="mod">
          <ac:chgData name="Apostolellis, Panagiotis" userId="1b6c934f-d8c5-473c-9f45-0ec952064abc" providerId="ADAL" clId="{92587513-FF24-401A-92FC-76D0A145EE29}" dt="2018-02-19T16:15:16.661" v="1427" actId="14100"/>
          <ac:spMkLst>
            <pc:docMk/>
            <pc:sldMk cId="385645565" sldId="271"/>
            <ac:spMk id="2" creationId="{E6984BCA-8800-476C-AA66-77EE5E8A7768}"/>
          </ac:spMkLst>
        </pc:spChg>
        <pc:spChg chg="mod">
          <ac:chgData name="Apostolellis, Panagiotis" userId="1b6c934f-d8c5-473c-9f45-0ec952064abc" providerId="ADAL" clId="{92587513-FF24-401A-92FC-76D0A145EE29}" dt="2018-02-19T19:59:04.546" v="1865" actId="20577"/>
          <ac:spMkLst>
            <pc:docMk/>
            <pc:sldMk cId="385645565" sldId="271"/>
            <ac:spMk id="3" creationId="{BE67DD9D-9252-40F5-B607-18DE908304E5}"/>
          </ac:spMkLst>
        </pc:spChg>
        <pc:spChg chg="add mod">
          <ac:chgData name="Apostolellis, Panagiotis" userId="1b6c934f-d8c5-473c-9f45-0ec952064abc" providerId="ADAL" clId="{92587513-FF24-401A-92FC-76D0A145EE29}" dt="2018-02-19T16:24:19.731" v="1589" actId="164"/>
          <ac:spMkLst>
            <pc:docMk/>
            <pc:sldMk cId="385645565" sldId="271"/>
            <ac:spMk id="4" creationId="{DB895E67-0E28-4D6E-A372-4B685F082146}"/>
          </ac:spMkLst>
        </pc:spChg>
        <pc:spChg chg="add mod">
          <ac:chgData name="Apostolellis, Panagiotis" userId="1b6c934f-d8c5-473c-9f45-0ec952064abc" providerId="ADAL" clId="{92587513-FF24-401A-92FC-76D0A145EE29}" dt="2018-02-19T16:24:19.731" v="1589" actId="164"/>
          <ac:spMkLst>
            <pc:docMk/>
            <pc:sldMk cId="385645565" sldId="271"/>
            <ac:spMk id="12" creationId="{F82CCA02-EA5A-41FF-8FF7-3F53BBA31324}"/>
          </ac:spMkLst>
        </pc:spChg>
        <pc:spChg chg="add mod">
          <ac:chgData name="Apostolellis, Panagiotis" userId="1b6c934f-d8c5-473c-9f45-0ec952064abc" providerId="ADAL" clId="{92587513-FF24-401A-92FC-76D0A145EE29}" dt="2018-02-19T16:24:19.731" v="1589" actId="164"/>
          <ac:spMkLst>
            <pc:docMk/>
            <pc:sldMk cId="385645565" sldId="271"/>
            <ac:spMk id="13" creationId="{FCD10517-5A61-4530-8E9A-2A5E4D72B619}"/>
          </ac:spMkLst>
        </pc:spChg>
        <pc:spChg chg="add mod">
          <ac:chgData name="Apostolellis, Panagiotis" userId="1b6c934f-d8c5-473c-9f45-0ec952064abc" providerId="ADAL" clId="{92587513-FF24-401A-92FC-76D0A145EE29}" dt="2018-02-19T16:24:19.731" v="1589" actId="164"/>
          <ac:spMkLst>
            <pc:docMk/>
            <pc:sldMk cId="385645565" sldId="271"/>
            <ac:spMk id="14" creationId="{D1B64557-3C1D-4529-B4BC-08FF53C50219}"/>
          </ac:spMkLst>
        </pc:spChg>
        <pc:spChg chg="mod topLvl">
          <ac:chgData name="Apostolellis, Panagiotis" userId="1b6c934f-d8c5-473c-9f45-0ec952064abc" providerId="ADAL" clId="{92587513-FF24-401A-92FC-76D0A145EE29}" dt="2018-02-19T16:26:17.094" v="1633" actId="164"/>
          <ac:spMkLst>
            <pc:docMk/>
            <pc:sldMk cId="385645565" sldId="271"/>
            <ac:spMk id="17" creationId="{A3213B50-7207-4B59-9A96-24F8A7129CAA}"/>
          </ac:spMkLst>
        </pc:spChg>
        <pc:spChg chg="mod topLvl">
          <ac:chgData name="Apostolellis, Panagiotis" userId="1b6c934f-d8c5-473c-9f45-0ec952064abc" providerId="ADAL" clId="{92587513-FF24-401A-92FC-76D0A145EE29}" dt="2018-02-19T16:26:17.094" v="1633" actId="164"/>
          <ac:spMkLst>
            <pc:docMk/>
            <pc:sldMk cId="385645565" sldId="271"/>
            <ac:spMk id="18" creationId="{B0E51AF7-401F-45BE-9355-B7B625DFDE0B}"/>
          </ac:spMkLst>
        </pc:spChg>
        <pc:spChg chg="mod topLvl">
          <ac:chgData name="Apostolellis, Panagiotis" userId="1b6c934f-d8c5-473c-9f45-0ec952064abc" providerId="ADAL" clId="{92587513-FF24-401A-92FC-76D0A145EE29}" dt="2018-02-19T16:26:17.094" v="1633" actId="164"/>
          <ac:spMkLst>
            <pc:docMk/>
            <pc:sldMk cId="385645565" sldId="271"/>
            <ac:spMk id="19" creationId="{1351C75E-1558-4BBD-9BC0-6C7F2CCCAECA}"/>
          </ac:spMkLst>
        </pc:spChg>
        <pc:spChg chg="mod topLvl">
          <ac:chgData name="Apostolellis, Panagiotis" userId="1b6c934f-d8c5-473c-9f45-0ec952064abc" providerId="ADAL" clId="{92587513-FF24-401A-92FC-76D0A145EE29}" dt="2018-02-19T16:26:17.094" v="1633" actId="164"/>
          <ac:spMkLst>
            <pc:docMk/>
            <pc:sldMk cId="385645565" sldId="271"/>
            <ac:spMk id="20" creationId="{725E8F1A-1714-4D4D-B973-50C5C3ABADC9}"/>
          </ac:spMkLst>
        </pc:spChg>
        <pc:spChg chg="add mod">
          <ac:chgData name="Apostolellis, Panagiotis" userId="1b6c934f-d8c5-473c-9f45-0ec952064abc" providerId="ADAL" clId="{92587513-FF24-401A-92FC-76D0A145EE29}" dt="2018-02-19T16:29:44.321" v="1683" actId="571"/>
          <ac:spMkLst>
            <pc:docMk/>
            <pc:sldMk cId="385645565" sldId="271"/>
            <ac:spMk id="27" creationId="{12DE76B5-1352-4AC0-88C0-6EB931D5B534}"/>
          </ac:spMkLst>
        </pc:spChg>
        <pc:spChg chg="mod topLvl">
          <ac:chgData name="Apostolellis, Panagiotis" userId="1b6c934f-d8c5-473c-9f45-0ec952064abc" providerId="ADAL" clId="{92587513-FF24-401A-92FC-76D0A145EE29}" dt="2018-02-19T16:38:14.127" v="1806" actId="164"/>
          <ac:spMkLst>
            <pc:docMk/>
            <pc:sldMk cId="385645565" sldId="271"/>
            <ac:spMk id="29" creationId="{1EFE3B81-6434-4E41-915E-7EA3C6C71DB7}"/>
          </ac:spMkLst>
        </pc:spChg>
        <pc:spChg chg="mod topLvl">
          <ac:chgData name="Apostolellis, Panagiotis" userId="1b6c934f-d8c5-473c-9f45-0ec952064abc" providerId="ADAL" clId="{92587513-FF24-401A-92FC-76D0A145EE29}" dt="2018-02-19T16:38:14.127" v="1806" actId="164"/>
          <ac:spMkLst>
            <pc:docMk/>
            <pc:sldMk cId="385645565" sldId="271"/>
            <ac:spMk id="30" creationId="{C07445EE-A9D6-482A-83A9-35B8755ED166}"/>
          </ac:spMkLst>
        </pc:spChg>
        <pc:spChg chg="mod topLvl">
          <ac:chgData name="Apostolellis, Panagiotis" userId="1b6c934f-d8c5-473c-9f45-0ec952064abc" providerId="ADAL" clId="{92587513-FF24-401A-92FC-76D0A145EE29}" dt="2018-02-19T16:38:14.127" v="1806" actId="164"/>
          <ac:spMkLst>
            <pc:docMk/>
            <pc:sldMk cId="385645565" sldId="271"/>
            <ac:spMk id="31" creationId="{D680233A-0E31-4AA4-98C8-511D2B0C6015}"/>
          </ac:spMkLst>
        </pc:spChg>
        <pc:spChg chg="mod topLvl">
          <ac:chgData name="Apostolellis, Panagiotis" userId="1b6c934f-d8c5-473c-9f45-0ec952064abc" providerId="ADAL" clId="{92587513-FF24-401A-92FC-76D0A145EE29}" dt="2018-02-19T16:38:14.127" v="1806" actId="164"/>
          <ac:spMkLst>
            <pc:docMk/>
            <pc:sldMk cId="385645565" sldId="271"/>
            <ac:spMk id="32" creationId="{6491D443-BF9D-450E-9D14-3C631532FF11}"/>
          </ac:spMkLst>
        </pc:spChg>
        <pc:spChg chg="add mod topLvl">
          <ac:chgData name="Apostolellis, Panagiotis" userId="1b6c934f-d8c5-473c-9f45-0ec952064abc" providerId="ADAL" clId="{92587513-FF24-401A-92FC-76D0A145EE29}" dt="2018-02-19T16:38:53.221" v="1813" actId="164"/>
          <ac:spMkLst>
            <pc:docMk/>
            <pc:sldMk cId="385645565" sldId="271"/>
            <ac:spMk id="34" creationId="{76BE85CC-7244-4688-BC5C-C22D2B90CF61}"/>
          </ac:spMkLst>
        </pc:spChg>
        <pc:spChg chg="add mod topLvl">
          <ac:chgData name="Apostolellis, Panagiotis" userId="1b6c934f-d8c5-473c-9f45-0ec952064abc" providerId="ADAL" clId="{92587513-FF24-401A-92FC-76D0A145EE29}" dt="2018-02-19T16:38:53.221" v="1813" actId="164"/>
          <ac:spMkLst>
            <pc:docMk/>
            <pc:sldMk cId="385645565" sldId="271"/>
            <ac:spMk id="35" creationId="{466096DA-95F7-4717-A48F-E0827358D5D0}"/>
          </ac:spMkLst>
        </pc:spChg>
        <pc:spChg chg="add">
          <ac:chgData name="Apostolellis, Panagiotis" userId="1b6c934f-d8c5-473c-9f45-0ec952064abc" providerId="ADAL" clId="{92587513-FF24-401A-92FC-76D0A145EE29}" dt="2018-02-19T15:57:04.952" v="1074" actId="26606"/>
          <ac:spMkLst>
            <pc:docMk/>
            <pc:sldMk cId="385645565" sldId="271"/>
            <ac:spMk id="73" creationId="{3C8E3E93-2C21-416B-A10D-752B1C256754}"/>
          </ac:spMkLst>
        </pc:spChg>
        <pc:spChg chg="add">
          <ac:chgData name="Apostolellis, Panagiotis" userId="1b6c934f-d8c5-473c-9f45-0ec952064abc" providerId="ADAL" clId="{92587513-FF24-401A-92FC-76D0A145EE29}" dt="2018-02-19T15:57:04.952" v="1074" actId="26606"/>
          <ac:spMkLst>
            <pc:docMk/>
            <pc:sldMk cId="385645565" sldId="271"/>
            <ac:spMk id="75" creationId="{4AC33E4E-95EC-41FE-A342-95290DBBA212}"/>
          </ac:spMkLst>
        </pc:spChg>
        <pc:spChg chg="add">
          <ac:chgData name="Apostolellis, Panagiotis" userId="1b6c934f-d8c5-473c-9f45-0ec952064abc" providerId="ADAL" clId="{92587513-FF24-401A-92FC-76D0A145EE29}" dt="2018-02-19T15:57:04.952" v="1074" actId="26606"/>
          <ac:spMkLst>
            <pc:docMk/>
            <pc:sldMk cId="385645565" sldId="271"/>
            <ac:spMk id="77" creationId="{5482C0B0-81A4-4584-8347-3F70B1E9F1DD}"/>
          </ac:spMkLst>
        </pc:spChg>
        <pc:grpChg chg="add mod">
          <ac:chgData name="Apostolellis, Panagiotis" userId="1b6c934f-d8c5-473c-9f45-0ec952064abc" providerId="ADAL" clId="{92587513-FF24-401A-92FC-76D0A145EE29}" dt="2018-02-19T16:29:44.321" v="1683" actId="571"/>
          <ac:grpSpMkLst>
            <pc:docMk/>
            <pc:sldMk cId="385645565" sldId="271"/>
            <ac:grpSpMk id="5" creationId="{56902F01-6F42-4A3E-852C-6EA92C84B0D1}"/>
          </ac:grpSpMkLst>
        </pc:grpChg>
        <pc:grpChg chg="add mod">
          <ac:chgData name="Apostolellis, Panagiotis" userId="1b6c934f-d8c5-473c-9f45-0ec952064abc" providerId="ADAL" clId="{92587513-FF24-401A-92FC-76D0A145EE29}" dt="2018-02-19T16:26:17.094" v="1633" actId="164"/>
          <ac:grpSpMkLst>
            <pc:docMk/>
            <pc:sldMk cId="385645565" sldId="271"/>
            <ac:grpSpMk id="6" creationId="{8B9EA3F4-3590-4C97-A1ED-B8E486270A0D}"/>
          </ac:grpSpMkLst>
        </pc:grpChg>
        <pc:grpChg chg="add del mod">
          <ac:chgData name="Apostolellis, Panagiotis" userId="1b6c934f-d8c5-473c-9f45-0ec952064abc" providerId="ADAL" clId="{92587513-FF24-401A-92FC-76D0A145EE29}" dt="2018-02-19T16:37:43.280" v="1803" actId="165"/>
          <ac:grpSpMkLst>
            <pc:docMk/>
            <pc:sldMk cId="385645565" sldId="271"/>
            <ac:grpSpMk id="7" creationId="{9D99D726-F427-49ED-9608-84C85BDAFE64}"/>
          </ac:grpSpMkLst>
        </pc:grpChg>
        <pc:grpChg chg="add mod">
          <ac:chgData name="Apostolellis, Panagiotis" userId="1b6c934f-d8c5-473c-9f45-0ec952064abc" providerId="ADAL" clId="{92587513-FF24-401A-92FC-76D0A145EE29}" dt="2018-02-19T16:38:14.127" v="1806" actId="164"/>
          <ac:grpSpMkLst>
            <pc:docMk/>
            <pc:sldMk cId="385645565" sldId="271"/>
            <ac:grpSpMk id="8" creationId="{4E543E73-8125-4BF0-AA14-7A70B13B423A}"/>
          </ac:grpSpMkLst>
        </pc:grpChg>
        <pc:grpChg chg="add mod">
          <ac:chgData name="Apostolellis, Panagiotis" userId="1b6c934f-d8c5-473c-9f45-0ec952064abc" providerId="ADAL" clId="{92587513-FF24-401A-92FC-76D0A145EE29}" dt="2018-02-19T19:59:28.865" v="1871" actId="1076"/>
          <ac:grpSpMkLst>
            <pc:docMk/>
            <pc:sldMk cId="385645565" sldId="271"/>
            <ac:grpSpMk id="9" creationId="{709E3E5D-9F37-4CC2-827B-48A08931FC9D}"/>
          </ac:grpSpMkLst>
        </pc:grpChg>
        <pc:grpChg chg="add del mod">
          <ac:chgData name="Apostolellis, Panagiotis" userId="1b6c934f-d8c5-473c-9f45-0ec952064abc" providerId="ADAL" clId="{92587513-FF24-401A-92FC-76D0A145EE29}" dt="2018-02-19T16:24:39.912" v="1593" actId="165"/>
          <ac:grpSpMkLst>
            <pc:docMk/>
            <pc:sldMk cId="385645565" sldId="271"/>
            <ac:grpSpMk id="16" creationId="{B4795DBC-4325-455A-A717-4E8905433DD4}"/>
          </ac:grpSpMkLst>
        </pc:grpChg>
        <pc:grpChg chg="add del mod">
          <ac:chgData name="Apostolellis, Panagiotis" userId="1b6c934f-d8c5-473c-9f45-0ec952064abc" providerId="ADAL" clId="{92587513-FF24-401A-92FC-76D0A145EE29}" dt="2018-02-19T16:26:27.430" v="1636" actId="478"/>
          <ac:grpSpMkLst>
            <pc:docMk/>
            <pc:sldMk cId="385645565" sldId="271"/>
            <ac:grpSpMk id="22" creationId="{E45334E5-187A-44D3-9428-06E6FD8EE916}"/>
          </ac:grpSpMkLst>
        </pc:grpChg>
        <pc:grpChg chg="add del mod">
          <ac:chgData name="Apostolellis, Panagiotis" userId="1b6c934f-d8c5-473c-9f45-0ec952064abc" providerId="ADAL" clId="{92587513-FF24-401A-92FC-76D0A145EE29}" dt="2018-02-19T16:29:53.114" v="1685" actId="165"/>
          <ac:grpSpMkLst>
            <pc:docMk/>
            <pc:sldMk cId="385645565" sldId="271"/>
            <ac:grpSpMk id="28" creationId="{D0BF3635-3099-422A-ACA0-289C4F6349DE}"/>
          </ac:grpSpMkLst>
        </pc:grpChg>
        <pc:picChg chg="add mod ord">
          <ac:chgData name="Apostolellis, Panagiotis" userId="1b6c934f-d8c5-473c-9f45-0ec952064abc" providerId="ADAL" clId="{92587513-FF24-401A-92FC-76D0A145EE29}" dt="2018-02-19T15:57:04.952" v="1074" actId="26606"/>
          <ac:picMkLst>
            <pc:docMk/>
            <pc:sldMk cId="385645565" sldId="271"/>
            <ac:picMk id="2050" creationId="{4ED73A12-F226-4A34-919A-198E1C26ADC6}"/>
          </ac:picMkLst>
        </pc:picChg>
        <pc:picChg chg="add mod ord">
          <ac:chgData name="Apostolellis, Panagiotis" userId="1b6c934f-d8c5-473c-9f45-0ec952064abc" providerId="ADAL" clId="{92587513-FF24-401A-92FC-76D0A145EE29}" dt="2018-02-19T15:57:04.952" v="1074" actId="26606"/>
          <ac:picMkLst>
            <pc:docMk/>
            <pc:sldMk cId="385645565" sldId="271"/>
            <ac:picMk id="2052" creationId="{6377B3D3-FD42-430A-9A4D-FFAE0184F0F5}"/>
          </ac:picMkLst>
        </pc:picChg>
        <pc:picChg chg="add mod modCrop">
          <ac:chgData name="Apostolellis, Panagiotis" userId="1b6c934f-d8c5-473c-9f45-0ec952064abc" providerId="ADAL" clId="{92587513-FF24-401A-92FC-76D0A145EE29}" dt="2018-02-19T16:07:30.311" v="1079" actId="732"/>
          <ac:picMkLst>
            <pc:docMk/>
            <pc:sldMk cId="385645565" sldId="271"/>
            <ac:picMk id="2054" creationId="{6A5F4674-7231-4241-84E4-9F370ADE1398}"/>
          </ac:picMkLst>
        </pc:picChg>
        <pc:picChg chg="add mod">
          <ac:chgData name="Apostolellis, Panagiotis" userId="1b6c934f-d8c5-473c-9f45-0ec952064abc" providerId="ADAL" clId="{92587513-FF24-401A-92FC-76D0A145EE29}" dt="2018-02-19T16:14:57.177" v="1426" actId="14100"/>
          <ac:picMkLst>
            <pc:docMk/>
            <pc:sldMk cId="385645565" sldId="271"/>
            <ac:picMk id="2056" creationId="{28CDF7E6-BA5D-414D-A3FC-93B08E67A932}"/>
          </ac:picMkLst>
        </pc:picChg>
      </pc:sldChg>
    </pc:docChg>
  </pc:docChgLst>
  <pc:docChgLst>
    <pc:chgData name="Panagiotis Apostolellis" userId="1b6c934f-d8c5-473c-9f45-0ec952064abc" providerId="ADAL" clId="{DE8B69ED-D5DA-4293-8364-FC2A9F2561C0}"/>
    <pc:docChg chg="custSel modSld">
      <pc:chgData name="Panagiotis Apostolellis" userId="1b6c934f-d8c5-473c-9f45-0ec952064abc" providerId="ADAL" clId="{DE8B69ED-D5DA-4293-8364-FC2A9F2561C0}" dt="2018-02-20T14:44:50.313" v="20" actId="167"/>
      <pc:docMkLst>
        <pc:docMk/>
      </pc:docMkLst>
      <pc:sldChg chg="addSp delSp modSp">
        <pc:chgData name="Panagiotis Apostolellis" userId="1b6c934f-d8c5-473c-9f45-0ec952064abc" providerId="ADAL" clId="{DE8B69ED-D5DA-4293-8364-FC2A9F2561C0}" dt="2018-02-20T14:44:50.313" v="20" actId="167"/>
        <pc:sldMkLst>
          <pc:docMk/>
          <pc:sldMk cId="2812026313" sldId="263"/>
        </pc:sldMkLst>
        <pc:spChg chg="ord">
          <ac:chgData name="Panagiotis Apostolellis" userId="1b6c934f-d8c5-473c-9f45-0ec952064abc" providerId="ADAL" clId="{DE8B69ED-D5DA-4293-8364-FC2A9F2561C0}" dt="2018-02-20T14:44:27.954" v="16" actId="166"/>
          <ac:spMkLst>
            <pc:docMk/>
            <pc:sldMk cId="2812026313" sldId="263"/>
            <ac:spMk id="22" creationId="{E1385199-FBE2-4C76-BFCF-D8E2768E9B88}"/>
          </ac:spMkLst>
        </pc:spChg>
        <pc:picChg chg="add mod">
          <ac:chgData name="Panagiotis Apostolellis" userId="1b6c934f-d8c5-473c-9f45-0ec952064abc" providerId="ADAL" clId="{DE8B69ED-D5DA-4293-8364-FC2A9F2561C0}" dt="2018-02-20T14:43:33.914" v="6" actId="1076"/>
          <ac:picMkLst>
            <pc:docMk/>
            <pc:sldMk cId="2812026313" sldId="263"/>
            <ac:picMk id="3" creationId="{A54DD1A5-182A-4EF1-BF7B-1CE4CDA0B3E8}"/>
          </ac:picMkLst>
        </pc:picChg>
        <pc:picChg chg="add mod">
          <ac:chgData name="Panagiotis Apostolellis" userId="1b6c934f-d8c5-473c-9f45-0ec952064abc" providerId="ADAL" clId="{DE8B69ED-D5DA-4293-8364-FC2A9F2561C0}" dt="2018-02-20T14:44:00.808" v="10" actId="14100"/>
          <ac:picMkLst>
            <pc:docMk/>
            <pc:sldMk cId="2812026313" sldId="263"/>
            <ac:picMk id="4" creationId="{D20ABC42-39AB-4A0F-BB9D-9D08A85B1D3C}"/>
          </ac:picMkLst>
        </pc:picChg>
        <pc:picChg chg="add mod">
          <ac:chgData name="Panagiotis Apostolellis" userId="1b6c934f-d8c5-473c-9f45-0ec952064abc" providerId="ADAL" clId="{DE8B69ED-D5DA-4293-8364-FC2A9F2561C0}" dt="2018-02-20T14:44:20.085" v="14" actId="14100"/>
          <ac:picMkLst>
            <pc:docMk/>
            <pc:sldMk cId="2812026313" sldId="263"/>
            <ac:picMk id="6" creationId="{41A0FE12-1186-4943-AED6-6A10E28834A8}"/>
          </ac:picMkLst>
        </pc:picChg>
        <pc:picChg chg="add mod ord">
          <ac:chgData name="Panagiotis Apostolellis" userId="1b6c934f-d8c5-473c-9f45-0ec952064abc" providerId="ADAL" clId="{DE8B69ED-D5DA-4293-8364-FC2A9F2561C0}" dt="2018-02-20T14:44:50.313" v="20" actId="167"/>
          <ac:picMkLst>
            <pc:docMk/>
            <pc:sldMk cId="2812026313" sldId="263"/>
            <ac:picMk id="8" creationId="{811484F3-1BCA-4698-A8C4-1E694389D5AB}"/>
          </ac:picMkLst>
        </pc:picChg>
        <pc:picChg chg="del">
          <ac:chgData name="Panagiotis Apostolellis" userId="1b6c934f-d8c5-473c-9f45-0ec952064abc" providerId="ADAL" clId="{DE8B69ED-D5DA-4293-8364-FC2A9F2561C0}" dt="2018-02-20T14:43:23.861" v="4" actId="478"/>
          <ac:picMkLst>
            <pc:docMk/>
            <pc:sldMk cId="2812026313" sldId="263"/>
            <ac:picMk id="14" creationId="{8FE21908-6C6F-4670-9C4F-316E3BC666D8}"/>
          </ac:picMkLst>
        </pc:picChg>
        <pc:picChg chg="del">
          <ac:chgData name="Panagiotis Apostolellis" userId="1b6c934f-d8c5-473c-9f45-0ec952064abc" providerId="ADAL" clId="{DE8B69ED-D5DA-4293-8364-FC2A9F2561C0}" dt="2018-02-20T14:44:22.398" v="15" actId="478"/>
          <ac:picMkLst>
            <pc:docMk/>
            <pc:sldMk cId="2812026313" sldId="263"/>
            <ac:picMk id="16" creationId="{628CE4D4-39C5-4B96-83E9-645097A7FF6D}"/>
          </ac:picMkLst>
        </pc:picChg>
        <pc:picChg chg="del">
          <ac:chgData name="Panagiotis Apostolellis" userId="1b6c934f-d8c5-473c-9f45-0ec952064abc" providerId="ADAL" clId="{DE8B69ED-D5DA-4293-8364-FC2A9F2561C0}" dt="2018-02-20T14:44:03.395" v="11" actId="478"/>
          <ac:picMkLst>
            <pc:docMk/>
            <pc:sldMk cId="2812026313" sldId="263"/>
            <ac:picMk id="18" creationId="{8692C36A-09CC-4383-B6E8-88187DCBB599}"/>
          </ac:picMkLst>
        </pc:picChg>
        <pc:picChg chg="del">
          <ac:chgData name="Panagiotis Apostolellis" userId="1b6c934f-d8c5-473c-9f45-0ec952064abc" providerId="ADAL" clId="{DE8B69ED-D5DA-4293-8364-FC2A9F2561C0}" dt="2018-02-20T14:43:37.737" v="7" actId="478"/>
          <ac:picMkLst>
            <pc:docMk/>
            <pc:sldMk cId="2812026313" sldId="263"/>
            <ac:picMk id="21" creationId="{045443C4-1BD0-49F7-8E09-3F5EAFCD3D18}"/>
          </ac:picMkLst>
        </pc:picChg>
      </pc:sldChg>
    </pc:docChg>
  </pc:docChgLst>
  <pc:docChgLst>
    <pc:chgData name="Apostolellis, Panagiotis" userId="1b6c934f-d8c5-473c-9f45-0ec952064abc" providerId="ADAL" clId="{DE8B69ED-D5DA-4293-8364-FC2A9F2561C0}"/>
    <pc:docChg chg="undo custSel modSld">
      <pc:chgData name="Apostolellis, Panagiotis" userId="1b6c934f-d8c5-473c-9f45-0ec952064abc" providerId="ADAL" clId="{DE8B69ED-D5DA-4293-8364-FC2A9F2561C0}" dt="2018-02-20T14:07:07.959" v="95" actId="20577"/>
      <pc:docMkLst>
        <pc:docMk/>
      </pc:docMkLst>
      <pc:sldChg chg="modSp">
        <pc:chgData name="Apostolellis, Panagiotis" userId="1b6c934f-d8c5-473c-9f45-0ec952064abc" providerId="ADAL" clId="{DE8B69ED-D5DA-4293-8364-FC2A9F2561C0}" dt="2018-02-20T14:07:07.959" v="95" actId="20577"/>
        <pc:sldMkLst>
          <pc:docMk/>
          <pc:sldMk cId="2812026313" sldId="263"/>
        </pc:sldMkLst>
        <pc:spChg chg="mod">
          <ac:chgData name="Apostolellis, Panagiotis" userId="1b6c934f-d8c5-473c-9f45-0ec952064abc" providerId="ADAL" clId="{DE8B69ED-D5DA-4293-8364-FC2A9F2561C0}" dt="2018-02-20T14:07:07.959" v="95" actId="20577"/>
          <ac:spMkLst>
            <pc:docMk/>
            <pc:sldMk cId="2812026313" sldId="263"/>
            <ac:spMk id="22" creationId="{E1385199-FBE2-4C76-BFCF-D8E2768E9B8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329963-0BE7-46C3-9A5D-AE30BFFB75E4}" type="doc">
      <dgm:prSet loTypeId="urn:microsoft.com/office/officeart/2016/7/layout/BasicLinearProcessNumbered" loCatId="process" qsTypeId="urn:microsoft.com/office/officeart/2005/8/quickstyle/simple5" qsCatId="simple" csTypeId="urn:microsoft.com/office/officeart/2005/8/colors/accent2_4" csCatId="accent2" phldr="1"/>
      <dgm:spPr/>
      <dgm:t>
        <a:bodyPr/>
        <a:lstStyle/>
        <a:p>
          <a:endParaRPr lang="en-US"/>
        </a:p>
      </dgm:t>
    </dgm:pt>
    <dgm:pt modelId="{39E90337-CFD3-4D0B-8FE5-AFDE26750F74}">
      <dgm:prSet/>
      <dgm:spPr/>
      <dgm:t>
        <a:bodyPr lIns="182880" rIns="182880"/>
        <a:lstStyle/>
        <a:p>
          <a:r>
            <a:rPr lang="en-US" dirty="0">
              <a:effectLst>
                <a:outerShdw blurRad="38100" dist="38100" dir="2700000" algn="tl">
                  <a:srgbClr val="000000">
                    <a:alpha val="43137"/>
                  </a:srgbClr>
                </a:outerShdw>
              </a:effectLst>
            </a:rPr>
            <a:t>Experience</a:t>
          </a:r>
          <a:r>
            <a:rPr lang="en-US" dirty="0"/>
            <a:t> how functions are defined and called</a:t>
          </a:r>
        </a:p>
      </dgm:t>
    </dgm:pt>
    <dgm:pt modelId="{D3385DC7-56A4-4DCE-A92B-F420D3B9A752}" type="parTrans" cxnId="{01662E88-8206-4680-AE50-D3B554682108}">
      <dgm:prSet/>
      <dgm:spPr/>
      <dgm:t>
        <a:bodyPr/>
        <a:lstStyle/>
        <a:p>
          <a:endParaRPr lang="en-US"/>
        </a:p>
      </dgm:t>
    </dgm:pt>
    <dgm:pt modelId="{84087E7F-4F92-4D64-81B2-CA595211AE81}" type="sibTrans" cxnId="{01662E88-8206-4680-AE50-D3B554682108}">
      <dgm:prSet phldrT="1" phldr="0"/>
      <dgm:spPr/>
      <dgm:t>
        <a:bodyPr/>
        <a:lstStyle/>
        <a:p>
          <a:endParaRPr lang="en-US"/>
        </a:p>
      </dgm:t>
    </dgm:pt>
    <dgm:pt modelId="{74B9031C-3497-430F-A76D-783C1F87A3E3}">
      <dgm:prSet/>
      <dgm:spPr/>
      <dgm:t>
        <a:bodyPr lIns="182880" rIns="182880"/>
        <a:lstStyle/>
        <a:p>
          <a:r>
            <a:rPr lang="en-US"/>
            <a:t>Move data through a large program with multiple functions</a:t>
          </a:r>
        </a:p>
      </dgm:t>
    </dgm:pt>
    <dgm:pt modelId="{4C2028C7-CD64-42B6-AC1D-225810B92DF9}" type="parTrans" cxnId="{0B090FC5-BEC6-4E66-8E0B-3CAC1FF63D29}">
      <dgm:prSet/>
      <dgm:spPr/>
      <dgm:t>
        <a:bodyPr/>
        <a:lstStyle/>
        <a:p>
          <a:endParaRPr lang="en-US"/>
        </a:p>
      </dgm:t>
    </dgm:pt>
    <dgm:pt modelId="{B875CB18-1BF5-44C7-B066-EB5AB0D34FAD}" type="sibTrans" cxnId="{0B090FC5-BEC6-4E66-8E0B-3CAC1FF63D29}">
      <dgm:prSet phldrT="2" phldr="0"/>
      <dgm:spPr/>
      <dgm:t>
        <a:bodyPr/>
        <a:lstStyle/>
        <a:p>
          <a:endParaRPr lang="en-US"/>
        </a:p>
      </dgm:t>
    </dgm:pt>
    <dgm:pt modelId="{692AF620-DCCC-41C2-984A-FE108EBDC056}">
      <dgm:prSet/>
      <dgm:spPr/>
      <dgm:t>
        <a:bodyPr lIns="182880" rIns="182880"/>
        <a:lstStyle/>
        <a:p>
          <a:r>
            <a:rPr lang="en-US" dirty="0"/>
            <a:t>Differentiate between printing, returning, inputted data, and parameters</a:t>
          </a:r>
        </a:p>
      </dgm:t>
    </dgm:pt>
    <dgm:pt modelId="{3F764DBF-DF3D-4CAE-9107-DBBA33F4671E}" type="parTrans" cxnId="{6BBC8A02-D496-41CF-A476-6799B4DDF79C}">
      <dgm:prSet/>
      <dgm:spPr/>
      <dgm:t>
        <a:bodyPr/>
        <a:lstStyle/>
        <a:p>
          <a:endParaRPr lang="en-US"/>
        </a:p>
      </dgm:t>
    </dgm:pt>
    <dgm:pt modelId="{8B49CEA5-B1A3-44B5-92ED-15CA1A90FB9B}" type="sibTrans" cxnId="{6BBC8A02-D496-41CF-A476-6799B4DDF79C}">
      <dgm:prSet phldrT="3" phldr="0"/>
      <dgm:spPr/>
      <dgm:t>
        <a:bodyPr/>
        <a:lstStyle/>
        <a:p>
          <a:endParaRPr lang="en-US"/>
        </a:p>
      </dgm:t>
    </dgm:pt>
    <dgm:pt modelId="{C9B29543-2CF0-4C16-AECC-EE9B3DED9D67}">
      <dgm:prSet/>
      <dgm:spPr/>
      <dgm:t>
        <a:bodyPr lIns="182880" rIns="182880"/>
        <a:lstStyle/>
        <a:p>
          <a:r>
            <a:rPr lang="en-US"/>
            <a:t>Understand </a:t>
          </a:r>
          <a:r>
            <a:rPr lang="en-US" dirty="0"/>
            <a:t>the (flow of) execution of a program</a:t>
          </a:r>
        </a:p>
      </dgm:t>
    </dgm:pt>
    <dgm:pt modelId="{00F742A5-24B4-4E80-9120-BD69295B7902}" type="parTrans" cxnId="{545E76D3-64FB-4FFB-A74F-2EF25D1D477C}">
      <dgm:prSet/>
      <dgm:spPr/>
      <dgm:t>
        <a:bodyPr/>
        <a:lstStyle/>
        <a:p>
          <a:endParaRPr lang="en-US"/>
        </a:p>
      </dgm:t>
    </dgm:pt>
    <dgm:pt modelId="{3E7174BE-AFF7-4746-B58D-E0DFF7101D21}" type="sibTrans" cxnId="{545E76D3-64FB-4FFB-A74F-2EF25D1D477C}">
      <dgm:prSet/>
      <dgm:spPr/>
      <dgm:t>
        <a:bodyPr/>
        <a:lstStyle/>
        <a:p>
          <a:endParaRPr lang="en-US"/>
        </a:p>
      </dgm:t>
    </dgm:pt>
    <dgm:pt modelId="{26B7AEAD-42B0-4B39-9472-E76F5995A5D4}" type="pres">
      <dgm:prSet presAssocID="{C0329963-0BE7-46C3-9A5D-AE30BFFB75E4}" presName="Name0" presStyleCnt="0">
        <dgm:presLayoutVars>
          <dgm:animLvl val="lvl"/>
          <dgm:resizeHandles val="exact"/>
        </dgm:presLayoutVars>
      </dgm:prSet>
      <dgm:spPr/>
    </dgm:pt>
    <dgm:pt modelId="{146194E8-F3BA-4CDE-81AD-42AA294CD251}" type="pres">
      <dgm:prSet presAssocID="{39E90337-CFD3-4D0B-8FE5-AFDE26750F74}" presName="compositeNode" presStyleCnt="0">
        <dgm:presLayoutVars>
          <dgm:bulletEnabled val="1"/>
        </dgm:presLayoutVars>
      </dgm:prSet>
      <dgm:spPr/>
    </dgm:pt>
    <dgm:pt modelId="{7AE0397F-C761-480E-9250-370513A76440}" type="pres">
      <dgm:prSet presAssocID="{39E90337-CFD3-4D0B-8FE5-AFDE26750F74}" presName="bgRect" presStyleLbl="bgAccFollowNode1" presStyleIdx="0" presStyleCnt="4"/>
      <dgm:spPr/>
    </dgm:pt>
    <dgm:pt modelId="{5B8DE1FB-A7A8-4CC3-B69A-C37398581414}" type="pres">
      <dgm:prSet presAssocID="{84087E7F-4F92-4D64-81B2-CA595211AE81}" presName="sibTransNodeCircle" presStyleLbl="alignNode1" presStyleIdx="0" presStyleCnt="8">
        <dgm:presLayoutVars>
          <dgm:chMax val="0"/>
          <dgm:bulletEnabled/>
        </dgm:presLayoutVars>
      </dgm:prSet>
      <dgm:spPr/>
    </dgm:pt>
    <dgm:pt modelId="{D120234F-BF39-49A3-9108-40A383489CDF}" type="pres">
      <dgm:prSet presAssocID="{39E90337-CFD3-4D0B-8FE5-AFDE26750F74}" presName="bottomLine" presStyleLbl="alignNode1" presStyleIdx="1" presStyleCnt="8">
        <dgm:presLayoutVars/>
      </dgm:prSet>
      <dgm:spPr/>
    </dgm:pt>
    <dgm:pt modelId="{19460C88-A00F-4E86-89CA-2263A0A235A7}" type="pres">
      <dgm:prSet presAssocID="{39E90337-CFD3-4D0B-8FE5-AFDE26750F74}" presName="nodeText" presStyleLbl="bgAccFollowNode1" presStyleIdx="0" presStyleCnt="4">
        <dgm:presLayoutVars>
          <dgm:bulletEnabled val="1"/>
        </dgm:presLayoutVars>
      </dgm:prSet>
      <dgm:spPr/>
    </dgm:pt>
    <dgm:pt modelId="{0EBE5475-1E61-4F1C-B17B-28F883179B07}" type="pres">
      <dgm:prSet presAssocID="{84087E7F-4F92-4D64-81B2-CA595211AE81}" presName="sibTrans" presStyleCnt="0"/>
      <dgm:spPr/>
    </dgm:pt>
    <dgm:pt modelId="{202219ED-11EB-4741-9827-A0C26A989A4A}" type="pres">
      <dgm:prSet presAssocID="{C9B29543-2CF0-4C16-AECC-EE9B3DED9D67}" presName="compositeNode" presStyleCnt="0">
        <dgm:presLayoutVars>
          <dgm:bulletEnabled val="1"/>
        </dgm:presLayoutVars>
      </dgm:prSet>
      <dgm:spPr/>
    </dgm:pt>
    <dgm:pt modelId="{A86FBB0F-E71E-42F1-9603-1F6DDA731493}" type="pres">
      <dgm:prSet presAssocID="{C9B29543-2CF0-4C16-AECC-EE9B3DED9D67}" presName="bgRect" presStyleLbl="bgAccFollowNode1" presStyleIdx="1" presStyleCnt="4"/>
      <dgm:spPr/>
    </dgm:pt>
    <dgm:pt modelId="{36BC3741-AF40-43C4-9A5C-F55D3B96B3C9}" type="pres">
      <dgm:prSet presAssocID="{3E7174BE-AFF7-4746-B58D-E0DFF7101D21}" presName="sibTransNodeCircle" presStyleLbl="alignNode1" presStyleIdx="2" presStyleCnt="8">
        <dgm:presLayoutVars>
          <dgm:chMax val="0"/>
          <dgm:bulletEnabled/>
        </dgm:presLayoutVars>
      </dgm:prSet>
      <dgm:spPr/>
    </dgm:pt>
    <dgm:pt modelId="{060D4E7F-AE0E-497B-A52C-3A18BB2C778F}" type="pres">
      <dgm:prSet presAssocID="{C9B29543-2CF0-4C16-AECC-EE9B3DED9D67}" presName="bottomLine" presStyleLbl="alignNode1" presStyleIdx="3" presStyleCnt="8">
        <dgm:presLayoutVars/>
      </dgm:prSet>
      <dgm:spPr/>
    </dgm:pt>
    <dgm:pt modelId="{9E44688F-5F3B-4CC1-8514-34D88037F349}" type="pres">
      <dgm:prSet presAssocID="{C9B29543-2CF0-4C16-AECC-EE9B3DED9D67}" presName="nodeText" presStyleLbl="bgAccFollowNode1" presStyleIdx="1" presStyleCnt="4">
        <dgm:presLayoutVars>
          <dgm:bulletEnabled val="1"/>
        </dgm:presLayoutVars>
      </dgm:prSet>
      <dgm:spPr/>
    </dgm:pt>
    <dgm:pt modelId="{004245A7-68AB-447D-8469-A2B837C70F15}" type="pres">
      <dgm:prSet presAssocID="{3E7174BE-AFF7-4746-B58D-E0DFF7101D21}" presName="sibTrans" presStyleCnt="0"/>
      <dgm:spPr/>
    </dgm:pt>
    <dgm:pt modelId="{0719444C-890D-402D-927A-EA3A054EAE2C}" type="pres">
      <dgm:prSet presAssocID="{74B9031C-3497-430F-A76D-783C1F87A3E3}" presName="compositeNode" presStyleCnt="0">
        <dgm:presLayoutVars>
          <dgm:bulletEnabled val="1"/>
        </dgm:presLayoutVars>
      </dgm:prSet>
      <dgm:spPr/>
    </dgm:pt>
    <dgm:pt modelId="{EF1B93A2-326C-4BB4-93E0-6A6D521A0D15}" type="pres">
      <dgm:prSet presAssocID="{74B9031C-3497-430F-A76D-783C1F87A3E3}" presName="bgRect" presStyleLbl="bgAccFollowNode1" presStyleIdx="2" presStyleCnt="4"/>
      <dgm:spPr/>
    </dgm:pt>
    <dgm:pt modelId="{DF9FDA38-6B0D-49FB-B61C-FC46FB06AACA}" type="pres">
      <dgm:prSet presAssocID="{B875CB18-1BF5-44C7-B066-EB5AB0D34FAD}" presName="sibTransNodeCircle" presStyleLbl="alignNode1" presStyleIdx="4" presStyleCnt="8">
        <dgm:presLayoutVars>
          <dgm:chMax val="0"/>
          <dgm:bulletEnabled/>
        </dgm:presLayoutVars>
      </dgm:prSet>
      <dgm:spPr/>
    </dgm:pt>
    <dgm:pt modelId="{34C2A55A-0DAF-49C2-9BC1-14251CAC84D4}" type="pres">
      <dgm:prSet presAssocID="{74B9031C-3497-430F-A76D-783C1F87A3E3}" presName="bottomLine" presStyleLbl="alignNode1" presStyleIdx="5" presStyleCnt="8">
        <dgm:presLayoutVars/>
      </dgm:prSet>
      <dgm:spPr/>
    </dgm:pt>
    <dgm:pt modelId="{5F2B13D0-8881-4C92-A69C-36BF5785EDBC}" type="pres">
      <dgm:prSet presAssocID="{74B9031C-3497-430F-A76D-783C1F87A3E3}" presName="nodeText" presStyleLbl="bgAccFollowNode1" presStyleIdx="2" presStyleCnt="4">
        <dgm:presLayoutVars>
          <dgm:bulletEnabled val="1"/>
        </dgm:presLayoutVars>
      </dgm:prSet>
      <dgm:spPr/>
    </dgm:pt>
    <dgm:pt modelId="{D9A67E6B-8BBA-408B-9F35-DDFA93A4AFA0}" type="pres">
      <dgm:prSet presAssocID="{B875CB18-1BF5-44C7-B066-EB5AB0D34FAD}" presName="sibTrans" presStyleCnt="0"/>
      <dgm:spPr/>
    </dgm:pt>
    <dgm:pt modelId="{2BAE6A66-C605-4392-8E45-B6973B8E0329}" type="pres">
      <dgm:prSet presAssocID="{692AF620-DCCC-41C2-984A-FE108EBDC056}" presName="compositeNode" presStyleCnt="0">
        <dgm:presLayoutVars>
          <dgm:bulletEnabled val="1"/>
        </dgm:presLayoutVars>
      </dgm:prSet>
      <dgm:spPr/>
    </dgm:pt>
    <dgm:pt modelId="{70FCD00F-31B1-4195-86FF-618E26FC0367}" type="pres">
      <dgm:prSet presAssocID="{692AF620-DCCC-41C2-984A-FE108EBDC056}" presName="bgRect" presStyleLbl="bgAccFollowNode1" presStyleIdx="3" presStyleCnt="4"/>
      <dgm:spPr/>
    </dgm:pt>
    <dgm:pt modelId="{035FBB42-71E7-422A-BB0F-782E7F7C1721}" type="pres">
      <dgm:prSet presAssocID="{8B49CEA5-B1A3-44B5-92ED-15CA1A90FB9B}" presName="sibTransNodeCircle" presStyleLbl="alignNode1" presStyleIdx="6" presStyleCnt="8">
        <dgm:presLayoutVars>
          <dgm:chMax val="0"/>
          <dgm:bulletEnabled/>
        </dgm:presLayoutVars>
      </dgm:prSet>
      <dgm:spPr/>
    </dgm:pt>
    <dgm:pt modelId="{8253E933-F515-4C3E-89DE-898792743BCF}" type="pres">
      <dgm:prSet presAssocID="{692AF620-DCCC-41C2-984A-FE108EBDC056}" presName="bottomLine" presStyleLbl="alignNode1" presStyleIdx="7" presStyleCnt="8">
        <dgm:presLayoutVars/>
      </dgm:prSet>
      <dgm:spPr/>
    </dgm:pt>
    <dgm:pt modelId="{20B4BCD5-43B5-42D2-A7CA-FD40C2BEEA19}" type="pres">
      <dgm:prSet presAssocID="{692AF620-DCCC-41C2-984A-FE108EBDC056}" presName="nodeText" presStyleLbl="bgAccFollowNode1" presStyleIdx="3" presStyleCnt="4">
        <dgm:presLayoutVars>
          <dgm:bulletEnabled val="1"/>
        </dgm:presLayoutVars>
      </dgm:prSet>
      <dgm:spPr/>
    </dgm:pt>
  </dgm:ptLst>
  <dgm:cxnLst>
    <dgm:cxn modelId="{340FA301-4B45-42A4-B547-01E616F178A9}" type="presOf" srcId="{74B9031C-3497-430F-A76D-783C1F87A3E3}" destId="{EF1B93A2-326C-4BB4-93E0-6A6D521A0D15}" srcOrd="0" destOrd="0" presId="urn:microsoft.com/office/officeart/2016/7/layout/BasicLinearProcessNumbered"/>
    <dgm:cxn modelId="{6BBC8A02-D496-41CF-A476-6799B4DDF79C}" srcId="{C0329963-0BE7-46C3-9A5D-AE30BFFB75E4}" destId="{692AF620-DCCC-41C2-984A-FE108EBDC056}" srcOrd="3" destOrd="0" parTransId="{3F764DBF-DF3D-4CAE-9107-DBBA33F4671E}" sibTransId="{8B49CEA5-B1A3-44B5-92ED-15CA1A90FB9B}"/>
    <dgm:cxn modelId="{463B1463-CC18-43AA-B588-5972148BCE09}" type="presOf" srcId="{C0329963-0BE7-46C3-9A5D-AE30BFFB75E4}" destId="{26B7AEAD-42B0-4B39-9472-E76F5995A5D4}" srcOrd="0" destOrd="0" presId="urn:microsoft.com/office/officeart/2016/7/layout/BasicLinearProcessNumbered"/>
    <dgm:cxn modelId="{D22B5463-1006-4720-A21F-7147158BE02A}" type="presOf" srcId="{39E90337-CFD3-4D0B-8FE5-AFDE26750F74}" destId="{19460C88-A00F-4E86-89CA-2263A0A235A7}" srcOrd="1" destOrd="0" presId="urn:microsoft.com/office/officeart/2016/7/layout/BasicLinearProcessNumbered"/>
    <dgm:cxn modelId="{ADC08B67-13E8-4B45-87D0-E1AA4EB93BA8}" type="presOf" srcId="{39E90337-CFD3-4D0B-8FE5-AFDE26750F74}" destId="{7AE0397F-C761-480E-9250-370513A76440}" srcOrd="0" destOrd="0" presId="urn:microsoft.com/office/officeart/2016/7/layout/BasicLinearProcessNumbered"/>
    <dgm:cxn modelId="{8E02066D-A2C1-4F06-A663-2FA7BC1C47F6}" type="presOf" srcId="{74B9031C-3497-430F-A76D-783C1F87A3E3}" destId="{5F2B13D0-8881-4C92-A69C-36BF5785EDBC}" srcOrd="1" destOrd="0" presId="urn:microsoft.com/office/officeart/2016/7/layout/BasicLinearProcessNumbered"/>
    <dgm:cxn modelId="{52F91A4D-72E3-4455-9B78-46C37DC191B5}" type="presOf" srcId="{84087E7F-4F92-4D64-81B2-CA595211AE81}" destId="{5B8DE1FB-A7A8-4CC3-B69A-C37398581414}" srcOrd="0" destOrd="0" presId="urn:microsoft.com/office/officeart/2016/7/layout/BasicLinearProcessNumbered"/>
    <dgm:cxn modelId="{4B062377-3D52-45A4-A5E8-52FF8A6E5A15}" type="presOf" srcId="{692AF620-DCCC-41C2-984A-FE108EBDC056}" destId="{70FCD00F-31B1-4195-86FF-618E26FC0367}" srcOrd="0" destOrd="0" presId="urn:microsoft.com/office/officeart/2016/7/layout/BasicLinearProcessNumbered"/>
    <dgm:cxn modelId="{5E3BD17F-AC3B-4830-8DCC-77B1B29A721F}" type="presOf" srcId="{C9B29543-2CF0-4C16-AECC-EE9B3DED9D67}" destId="{9E44688F-5F3B-4CC1-8514-34D88037F349}" srcOrd="1" destOrd="0" presId="urn:microsoft.com/office/officeart/2016/7/layout/BasicLinearProcessNumbered"/>
    <dgm:cxn modelId="{01662E88-8206-4680-AE50-D3B554682108}" srcId="{C0329963-0BE7-46C3-9A5D-AE30BFFB75E4}" destId="{39E90337-CFD3-4D0B-8FE5-AFDE26750F74}" srcOrd="0" destOrd="0" parTransId="{D3385DC7-56A4-4DCE-A92B-F420D3B9A752}" sibTransId="{84087E7F-4F92-4D64-81B2-CA595211AE81}"/>
    <dgm:cxn modelId="{54909798-ACF9-45DD-B706-7B1B6DAD0624}" type="presOf" srcId="{8B49CEA5-B1A3-44B5-92ED-15CA1A90FB9B}" destId="{035FBB42-71E7-422A-BB0F-782E7F7C1721}" srcOrd="0" destOrd="0" presId="urn:microsoft.com/office/officeart/2016/7/layout/BasicLinearProcessNumbered"/>
    <dgm:cxn modelId="{EBF402B3-43A7-4EF9-934A-F05D0CF2817E}" type="presOf" srcId="{3E7174BE-AFF7-4746-B58D-E0DFF7101D21}" destId="{36BC3741-AF40-43C4-9A5C-F55D3B96B3C9}" srcOrd="0" destOrd="0" presId="urn:microsoft.com/office/officeart/2016/7/layout/BasicLinearProcessNumbered"/>
    <dgm:cxn modelId="{0B090FC5-BEC6-4E66-8E0B-3CAC1FF63D29}" srcId="{C0329963-0BE7-46C3-9A5D-AE30BFFB75E4}" destId="{74B9031C-3497-430F-A76D-783C1F87A3E3}" srcOrd="2" destOrd="0" parTransId="{4C2028C7-CD64-42B6-AC1D-225810B92DF9}" sibTransId="{B875CB18-1BF5-44C7-B066-EB5AB0D34FAD}"/>
    <dgm:cxn modelId="{545E76D3-64FB-4FFB-A74F-2EF25D1D477C}" srcId="{C0329963-0BE7-46C3-9A5D-AE30BFFB75E4}" destId="{C9B29543-2CF0-4C16-AECC-EE9B3DED9D67}" srcOrd="1" destOrd="0" parTransId="{00F742A5-24B4-4E80-9120-BD69295B7902}" sibTransId="{3E7174BE-AFF7-4746-B58D-E0DFF7101D21}"/>
    <dgm:cxn modelId="{A47087DC-AFE5-47E0-84C3-8DE5E778B0F7}" type="presOf" srcId="{C9B29543-2CF0-4C16-AECC-EE9B3DED9D67}" destId="{A86FBB0F-E71E-42F1-9603-1F6DDA731493}" srcOrd="0" destOrd="0" presId="urn:microsoft.com/office/officeart/2016/7/layout/BasicLinearProcessNumbered"/>
    <dgm:cxn modelId="{2C92DCF4-2C3E-47E1-A83A-4B35B66A21A1}" type="presOf" srcId="{B875CB18-1BF5-44C7-B066-EB5AB0D34FAD}" destId="{DF9FDA38-6B0D-49FB-B61C-FC46FB06AACA}" srcOrd="0" destOrd="0" presId="urn:microsoft.com/office/officeart/2016/7/layout/BasicLinearProcessNumbered"/>
    <dgm:cxn modelId="{EC845DF8-448C-4E40-8708-B5970BED8CF4}" type="presOf" srcId="{692AF620-DCCC-41C2-984A-FE108EBDC056}" destId="{20B4BCD5-43B5-42D2-A7CA-FD40C2BEEA19}" srcOrd="1" destOrd="0" presId="urn:microsoft.com/office/officeart/2016/7/layout/BasicLinearProcessNumbered"/>
    <dgm:cxn modelId="{2A539F32-6165-4496-A0FC-1E559B432F10}" type="presParOf" srcId="{26B7AEAD-42B0-4B39-9472-E76F5995A5D4}" destId="{146194E8-F3BA-4CDE-81AD-42AA294CD251}" srcOrd="0" destOrd="0" presId="urn:microsoft.com/office/officeart/2016/7/layout/BasicLinearProcessNumbered"/>
    <dgm:cxn modelId="{79C4D7E7-8A35-433F-864B-39574164884D}" type="presParOf" srcId="{146194E8-F3BA-4CDE-81AD-42AA294CD251}" destId="{7AE0397F-C761-480E-9250-370513A76440}" srcOrd="0" destOrd="0" presId="urn:microsoft.com/office/officeart/2016/7/layout/BasicLinearProcessNumbered"/>
    <dgm:cxn modelId="{013275B5-4DD9-439A-A4EE-FE5ED9B47FB3}" type="presParOf" srcId="{146194E8-F3BA-4CDE-81AD-42AA294CD251}" destId="{5B8DE1FB-A7A8-4CC3-B69A-C37398581414}" srcOrd="1" destOrd="0" presId="urn:microsoft.com/office/officeart/2016/7/layout/BasicLinearProcessNumbered"/>
    <dgm:cxn modelId="{6DC90553-5480-4D69-973A-79A9BBB9BBFA}" type="presParOf" srcId="{146194E8-F3BA-4CDE-81AD-42AA294CD251}" destId="{D120234F-BF39-49A3-9108-40A383489CDF}" srcOrd="2" destOrd="0" presId="urn:microsoft.com/office/officeart/2016/7/layout/BasicLinearProcessNumbered"/>
    <dgm:cxn modelId="{7F0EABB0-7293-4A58-9106-39FB47486572}" type="presParOf" srcId="{146194E8-F3BA-4CDE-81AD-42AA294CD251}" destId="{19460C88-A00F-4E86-89CA-2263A0A235A7}" srcOrd="3" destOrd="0" presId="urn:microsoft.com/office/officeart/2016/7/layout/BasicLinearProcessNumbered"/>
    <dgm:cxn modelId="{823523BA-B452-4D9B-927A-6B3C86549C31}" type="presParOf" srcId="{26B7AEAD-42B0-4B39-9472-E76F5995A5D4}" destId="{0EBE5475-1E61-4F1C-B17B-28F883179B07}" srcOrd="1" destOrd="0" presId="urn:microsoft.com/office/officeart/2016/7/layout/BasicLinearProcessNumbered"/>
    <dgm:cxn modelId="{22B584F0-2D6A-4B85-A11B-4B44D0DBA4D0}" type="presParOf" srcId="{26B7AEAD-42B0-4B39-9472-E76F5995A5D4}" destId="{202219ED-11EB-4741-9827-A0C26A989A4A}" srcOrd="2" destOrd="0" presId="urn:microsoft.com/office/officeart/2016/7/layout/BasicLinearProcessNumbered"/>
    <dgm:cxn modelId="{3AFACBB1-A65C-4AE5-AE48-9F139B03A8FD}" type="presParOf" srcId="{202219ED-11EB-4741-9827-A0C26A989A4A}" destId="{A86FBB0F-E71E-42F1-9603-1F6DDA731493}" srcOrd="0" destOrd="0" presId="urn:microsoft.com/office/officeart/2016/7/layout/BasicLinearProcessNumbered"/>
    <dgm:cxn modelId="{188005A7-BAC6-4D23-915C-C9AC7278342C}" type="presParOf" srcId="{202219ED-11EB-4741-9827-A0C26A989A4A}" destId="{36BC3741-AF40-43C4-9A5C-F55D3B96B3C9}" srcOrd="1" destOrd="0" presId="urn:microsoft.com/office/officeart/2016/7/layout/BasicLinearProcessNumbered"/>
    <dgm:cxn modelId="{EF5CD906-73E3-41D1-BBAE-BD64B6353E8E}" type="presParOf" srcId="{202219ED-11EB-4741-9827-A0C26A989A4A}" destId="{060D4E7F-AE0E-497B-A52C-3A18BB2C778F}" srcOrd="2" destOrd="0" presId="urn:microsoft.com/office/officeart/2016/7/layout/BasicLinearProcessNumbered"/>
    <dgm:cxn modelId="{A118B306-A163-48CC-8C99-E1421B3F6175}" type="presParOf" srcId="{202219ED-11EB-4741-9827-A0C26A989A4A}" destId="{9E44688F-5F3B-4CC1-8514-34D88037F349}" srcOrd="3" destOrd="0" presId="urn:microsoft.com/office/officeart/2016/7/layout/BasicLinearProcessNumbered"/>
    <dgm:cxn modelId="{C6D81BCA-E423-439D-89AC-12185A28B8DC}" type="presParOf" srcId="{26B7AEAD-42B0-4B39-9472-E76F5995A5D4}" destId="{004245A7-68AB-447D-8469-A2B837C70F15}" srcOrd="3" destOrd="0" presId="urn:microsoft.com/office/officeart/2016/7/layout/BasicLinearProcessNumbered"/>
    <dgm:cxn modelId="{CB77E9C8-CAA5-44B8-A1C2-7E9688195831}" type="presParOf" srcId="{26B7AEAD-42B0-4B39-9472-E76F5995A5D4}" destId="{0719444C-890D-402D-927A-EA3A054EAE2C}" srcOrd="4" destOrd="0" presId="urn:microsoft.com/office/officeart/2016/7/layout/BasicLinearProcessNumbered"/>
    <dgm:cxn modelId="{0EE415F7-9823-4013-8EEB-02AC69E47A49}" type="presParOf" srcId="{0719444C-890D-402D-927A-EA3A054EAE2C}" destId="{EF1B93A2-326C-4BB4-93E0-6A6D521A0D15}" srcOrd="0" destOrd="0" presId="urn:microsoft.com/office/officeart/2016/7/layout/BasicLinearProcessNumbered"/>
    <dgm:cxn modelId="{16B0B262-FEA7-4EAC-85A3-ED52DC48EA8B}" type="presParOf" srcId="{0719444C-890D-402D-927A-EA3A054EAE2C}" destId="{DF9FDA38-6B0D-49FB-B61C-FC46FB06AACA}" srcOrd="1" destOrd="0" presId="urn:microsoft.com/office/officeart/2016/7/layout/BasicLinearProcessNumbered"/>
    <dgm:cxn modelId="{5EA857BE-772B-4B4B-B940-86B3CF72ACD0}" type="presParOf" srcId="{0719444C-890D-402D-927A-EA3A054EAE2C}" destId="{34C2A55A-0DAF-49C2-9BC1-14251CAC84D4}" srcOrd="2" destOrd="0" presId="urn:microsoft.com/office/officeart/2016/7/layout/BasicLinearProcessNumbered"/>
    <dgm:cxn modelId="{F29F67C8-A100-443C-8718-726071227349}" type="presParOf" srcId="{0719444C-890D-402D-927A-EA3A054EAE2C}" destId="{5F2B13D0-8881-4C92-A69C-36BF5785EDBC}" srcOrd="3" destOrd="0" presId="urn:microsoft.com/office/officeart/2016/7/layout/BasicLinearProcessNumbered"/>
    <dgm:cxn modelId="{10DE0139-66AE-473C-B84C-49A65152E89D}" type="presParOf" srcId="{26B7AEAD-42B0-4B39-9472-E76F5995A5D4}" destId="{D9A67E6B-8BBA-408B-9F35-DDFA93A4AFA0}" srcOrd="5" destOrd="0" presId="urn:microsoft.com/office/officeart/2016/7/layout/BasicLinearProcessNumbered"/>
    <dgm:cxn modelId="{CFFBC3B6-0CAD-493D-810E-C933AE7576B2}" type="presParOf" srcId="{26B7AEAD-42B0-4B39-9472-E76F5995A5D4}" destId="{2BAE6A66-C605-4392-8E45-B6973B8E0329}" srcOrd="6" destOrd="0" presId="urn:microsoft.com/office/officeart/2016/7/layout/BasicLinearProcessNumbered"/>
    <dgm:cxn modelId="{D58A4520-1632-4EEA-91E6-3E7CD191F388}" type="presParOf" srcId="{2BAE6A66-C605-4392-8E45-B6973B8E0329}" destId="{70FCD00F-31B1-4195-86FF-618E26FC0367}" srcOrd="0" destOrd="0" presId="urn:microsoft.com/office/officeart/2016/7/layout/BasicLinearProcessNumbered"/>
    <dgm:cxn modelId="{1D7833CD-71E8-438C-9C72-FDACDDEFF1E3}" type="presParOf" srcId="{2BAE6A66-C605-4392-8E45-B6973B8E0329}" destId="{035FBB42-71E7-422A-BB0F-782E7F7C1721}" srcOrd="1" destOrd="0" presId="urn:microsoft.com/office/officeart/2016/7/layout/BasicLinearProcessNumbered"/>
    <dgm:cxn modelId="{E357069C-97A4-4360-A9E4-939302205696}" type="presParOf" srcId="{2BAE6A66-C605-4392-8E45-B6973B8E0329}" destId="{8253E933-F515-4C3E-89DE-898792743BCF}" srcOrd="2" destOrd="0" presId="urn:microsoft.com/office/officeart/2016/7/layout/BasicLinearProcessNumbered"/>
    <dgm:cxn modelId="{395C4DD4-D291-4E0D-84A0-FF5A871B416B}" type="presParOf" srcId="{2BAE6A66-C605-4392-8E45-B6973B8E0329}" destId="{20B4BCD5-43B5-42D2-A7CA-FD40C2BEEA19}"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D755EB-747F-4E3E-8795-933098AEF4DD}" type="doc">
      <dgm:prSet loTypeId="urn:microsoft.com/office/officeart/2016/7/layout/VerticalDownArrowProcess" loCatId="process" qsTypeId="urn:microsoft.com/office/officeart/2005/8/quickstyle/simple3" qsCatId="simple" csTypeId="urn:microsoft.com/office/officeart/2005/8/colors/accent2_4" csCatId="accent2" phldr="1"/>
      <dgm:spPr/>
      <dgm:t>
        <a:bodyPr/>
        <a:lstStyle/>
        <a:p>
          <a:endParaRPr lang="en-US"/>
        </a:p>
      </dgm:t>
    </dgm:pt>
    <dgm:pt modelId="{FAA486E8-677A-496C-8BA9-7EE3CC27A944}">
      <dgm:prSet/>
      <dgm:spPr/>
      <dgm:t>
        <a:bodyPr/>
        <a:lstStyle/>
        <a:p>
          <a:r>
            <a:rPr lang="en-US" dirty="0"/>
            <a:t>Read</a:t>
          </a:r>
        </a:p>
      </dgm:t>
    </dgm:pt>
    <dgm:pt modelId="{3EDB9D03-94F3-4C10-A0E5-31625B192426}" type="parTrans" cxnId="{725961F7-5FCC-498B-B448-E513C430E316}">
      <dgm:prSet/>
      <dgm:spPr/>
      <dgm:t>
        <a:bodyPr/>
        <a:lstStyle/>
        <a:p>
          <a:endParaRPr lang="en-US"/>
        </a:p>
      </dgm:t>
    </dgm:pt>
    <dgm:pt modelId="{DE538D76-11CF-4CAC-BCD0-3BF671F87B4A}" type="sibTrans" cxnId="{725961F7-5FCC-498B-B448-E513C430E316}">
      <dgm:prSet/>
      <dgm:spPr/>
      <dgm:t>
        <a:bodyPr/>
        <a:lstStyle/>
        <a:p>
          <a:endParaRPr lang="en-US"/>
        </a:p>
      </dgm:t>
    </dgm:pt>
    <dgm:pt modelId="{9BF42EB0-2FA0-4A9B-873F-BE261419B430}">
      <dgm:prSet custT="1"/>
      <dgm:spPr/>
      <dgm:t>
        <a:bodyPr/>
        <a:lstStyle/>
        <a:p>
          <a:r>
            <a:rPr lang="en-US" sz="1800"/>
            <a:t>Read Program Overview very-very carefully</a:t>
          </a:r>
          <a:endParaRPr lang="en-US" sz="1800" dirty="0"/>
        </a:p>
      </dgm:t>
    </dgm:pt>
    <dgm:pt modelId="{0CBD7E2F-DA13-4951-8936-05CF5C1E9DF0}" type="parTrans" cxnId="{4A9B1005-AAEE-469E-A00E-2A43ECA0B2F9}">
      <dgm:prSet/>
      <dgm:spPr/>
      <dgm:t>
        <a:bodyPr/>
        <a:lstStyle/>
        <a:p>
          <a:endParaRPr lang="en-US"/>
        </a:p>
      </dgm:t>
    </dgm:pt>
    <dgm:pt modelId="{0BCBF0DF-154F-4F0D-A348-64F5E4C70836}" type="sibTrans" cxnId="{4A9B1005-AAEE-469E-A00E-2A43ECA0B2F9}">
      <dgm:prSet/>
      <dgm:spPr/>
      <dgm:t>
        <a:bodyPr/>
        <a:lstStyle/>
        <a:p>
          <a:endParaRPr lang="en-US"/>
        </a:p>
      </dgm:t>
    </dgm:pt>
    <dgm:pt modelId="{532C379E-593E-4D40-8E26-8BA18A3F4BA9}">
      <dgm:prSet/>
      <dgm:spPr/>
      <dgm:t>
        <a:bodyPr/>
        <a:lstStyle/>
        <a:p>
          <a:r>
            <a:rPr lang="en-US" dirty="0"/>
            <a:t>Understand</a:t>
          </a:r>
        </a:p>
      </dgm:t>
    </dgm:pt>
    <dgm:pt modelId="{485EE614-9640-4270-81A0-980530DC14F2}" type="parTrans" cxnId="{BFE0D13A-E61E-4C71-BFCA-478A3F2724CE}">
      <dgm:prSet/>
      <dgm:spPr/>
      <dgm:t>
        <a:bodyPr/>
        <a:lstStyle/>
        <a:p>
          <a:endParaRPr lang="en-US"/>
        </a:p>
      </dgm:t>
    </dgm:pt>
    <dgm:pt modelId="{A3A1BAB7-18E2-4C48-85F5-1A5A7EC1E311}" type="sibTrans" cxnId="{BFE0D13A-E61E-4C71-BFCA-478A3F2724CE}">
      <dgm:prSet/>
      <dgm:spPr/>
      <dgm:t>
        <a:bodyPr/>
        <a:lstStyle/>
        <a:p>
          <a:endParaRPr lang="en-US"/>
        </a:p>
      </dgm:t>
    </dgm:pt>
    <dgm:pt modelId="{276436E8-E0AA-4B37-86B9-45619AFD0E48}">
      <dgm:prSet custT="1"/>
      <dgm:spPr/>
      <dgm:t>
        <a:bodyPr/>
        <a:lstStyle/>
        <a:p>
          <a:r>
            <a:rPr lang="en-US" sz="1800" dirty="0"/>
            <a:t>Understand what each function does and how to define it </a:t>
          </a:r>
        </a:p>
      </dgm:t>
    </dgm:pt>
    <dgm:pt modelId="{10244FD9-AD51-467F-9DA9-FAA8E55CEAD6}" type="parTrans" cxnId="{9FE1C5C3-F093-4B08-A508-39FD42D1CAEE}">
      <dgm:prSet/>
      <dgm:spPr/>
      <dgm:t>
        <a:bodyPr/>
        <a:lstStyle/>
        <a:p>
          <a:endParaRPr lang="en-US"/>
        </a:p>
      </dgm:t>
    </dgm:pt>
    <dgm:pt modelId="{E946A89E-A788-406E-9617-B6AB28855EED}" type="sibTrans" cxnId="{9FE1C5C3-F093-4B08-A508-39FD42D1CAEE}">
      <dgm:prSet/>
      <dgm:spPr/>
      <dgm:t>
        <a:bodyPr/>
        <a:lstStyle/>
        <a:p>
          <a:endParaRPr lang="en-US"/>
        </a:p>
      </dgm:t>
    </dgm:pt>
    <dgm:pt modelId="{42979FB7-8EDB-486E-B046-2BEDB55F9F34}">
      <dgm:prSet/>
      <dgm:spPr/>
      <dgm:t>
        <a:bodyPr/>
        <a:lstStyle/>
        <a:p>
          <a:r>
            <a:rPr lang="en-US" dirty="0"/>
            <a:t>Embody</a:t>
          </a:r>
        </a:p>
      </dgm:t>
    </dgm:pt>
    <dgm:pt modelId="{BC724607-53CF-46A6-9820-C84678F197FB}" type="parTrans" cxnId="{B3784390-1388-4E4B-A6E8-21F7B6FF27A1}">
      <dgm:prSet/>
      <dgm:spPr/>
      <dgm:t>
        <a:bodyPr/>
        <a:lstStyle/>
        <a:p>
          <a:endParaRPr lang="en-US"/>
        </a:p>
      </dgm:t>
    </dgm:pt>
    <dgm:pt modelId="{A67BF309-9C9F-4E85-908F-238B05932178}" type="sibTrans" cxnId="{B3784390-1388-4E4B-A6E8-21F7B6FF27A1}">
      <dgm:prSet/>
      <dgm:spPr/>
      <dgm:t>
        <a:bodyPr/>
        <a:lstStyle/>
        <a:p>
          <a:endParaRPr lang="en-US"/>
        </a:p>
      </dgm:t>
    </dgm:pt>
    <dgm:pt modelId="{0C24E30E-CB6A-4295-A50D-937A5012EB94}">
      <dgm:prSet custT="1"/>
      <dgm:spPr/>
      <dgm:t>
        <a:bodyPr/>
        <a:lstStyle/>
        <a:p>
          <a:r>
            <a:rPr lang="en-US" sz="1800" dirty="0"/>
            <a:t>Select a “role” and come to the “stage” to act it out</a:t>
          </a:r>
        </a:p>
      </dgm:t>
    </dgm:pt>
    <dgm:pt modelId="{85120E10-21D8-44FF-A241-83159D6B11CA}" type="parTrans" cxnId="{76F4F5D9-0F73-4AA4-AF0A-5348CE4DC71A}">
      <dgm:prSet/>
      <dgm:spPr/>
      <dgm:t>
        <a:bodyPr/>
        <a:lstStyle/>
        <a:p>
          <a:endParaRPr lang="en-US"/>
        </a:p>
      </dgm:t>
    </dgm:pt>
    <dgm:pt modelId="{AD3765E2-8CD7-4440-AE7F-7A7EA18AF6EE}" type="sibTrans" cxnId="{76F4F5D9-0F73-4AA4-AF0A-5348CE4DC71A}">
      <dgm:prSet/>
      <dgm:spPr/>
      <dgm:t>
        <a:bodyPr/>
        <a:lstStyle/>
        <a:p>
          <a:endParaRPr lang="en-US"/>
        </a:p>
      </dgm:t>
    </dgm:pt>
    <dgm:pt modelId="{A0411666-D4A9-48BF-9900-8D829D6A3884}">
      <dgm:prSet/>
      <dgm:spPr/>
      <dgm:t>
        <a:bodyPr/>
        <a:lstStyle/>
        <a:p>
          <a:r>
            <a:rPr lang="en-US" dirty="0"/>
            <a:t>Verify</a:t>
          </a:r>
        </a:p>
      </dgm:t>
    </dgm:pt>
    <dgm:pt modelId="{F055FCDD-624A-4316-8308-791643F8EA21}" type="parTrans" cxnId="{D153D47B-D613-4B19-9770-C693A4F0CF87}">
      <dgm:prSet/>
      <dgm:spPr/>
      <dgm:t>
        <a:bodyPr/>
        <a:lstStyle/>
        <a:p>
          <a:endParaRPr lang="en-US"/>
        </a:p>
      </dgm:t>
    </dgm:pt>
    <dgm:pt modelId="{9652D025-E908-4C71-AD98-B05CC6482985}" type="sibTrans" cxnId="{D153D47B-D613-4B19-9770-C693A4F0CF87}">
      <dgm:prSet/>
      <dgm:spPr/>
      <dgm:t>
        <a:bodyPr/>
        <a:lstStyle/>
        <a:p>
          <a:endParaRPr lang="en-US"/>
        </a:p>
      </dgm:t>
    </dgm:pt>
    <dgm:pt modelId="{AD121F7C-268C-459C-9335-3D065F0D1BAA}">
      <dgm:prSet custT="1"/>
      <dgm:spPr/>
      <dgm:t>
        <a:bodyPr/>
        <a:lstStyle/>
        <a:p>
          <a:r>
            <a:rPr lang="en-US" sz="1800" dirty="0"/>
            <a:t>Think collectively about your “written” code and what it does</a:t>
          </a:r>
        </a:p>
      </dgm:t>
    </dgm:pt>
    <dgm:pt modelId="{D1BE413F-78E2-4E26-93D8-576CC5170CFB}" type="parTrans" cxnId="{752EDDDA-E67C-4DCC-ADD1-9D6819B975A7}">
      <dgm:prSet/>
      <dgm:spPr/>
      <dgm:t>
        <a:bodyPr/>
        <a:lstStyle/>
        <a:p>
          <a:endParaRPr lang="en-US"/>
        </a:p>
      </dgm:t>
    </dgm:pt>
    <dgm:pt modelId="{99A8B69E-2ADD-4273-92CC-594A94F326DD}" type="sibTrans" cxnId="{752EDDDA-E67C-4DCC-ADD1-9D6819B975A7}">
      <dgm:prSet/>
      <dgm:spPr/>
      <dgm:t>
        <a:bodyPr/>
        <a:lstStyle/>
        <a:p>
          <a:endParaRPr lang="en-US"/>
        </a:p>
      </dgm:t>
    </dgm:pt>
    <dgm:pt modelId="{42C0C503-F636-45CE-81A1-52FE8B1B4886}">
      <dgm:prSet/>
      <dgm:spPr/>
      <dgm:t>
        <a:bodyPr/>
        <a:lstStyle/>
        <a:p>
          <a:r>
            <a:rPr lang="en-US" dirty="0"/>
            <a:t>Execute</a:t>
          </a:r>
        </a:p>
      </dgm:t>
    </dgm:pt>
    <dgm:pt modelId="{0548FA6B-7C6F-46B0-93F0-40A7B58C04C8}" type="parTrans" cxnId="{CD89FA59-8133-4C00-9C95-A503F84AA789}">
      <dgm:prSet/>
      <dgm:spPr/>
      <dgm:t>
        <a:bodyPr/>
        <a:lstStyle/>
        <a:p>
          <a:endParaRPr lang="en-US"/>
        </a:p>
      </dgm:t>
    </dgm:pt>
    <dgm:pt modelId="{35234EA6-8FA5-44DF-BBA6-E0FE2BCCB6A8}" type="sibTrans" cxnId="{CD89FA59-8133-4C00-9C95-A503F84AA789}">
      <dgm:prSet/>
      <dgm:spPr/>
      <dgm:t>
        <a:bodyPr/>
        <a:lstStyle/>
        <a:p>
          <a:endParaRPr lang="en-US"/>
        </a:p>
      </dgm:t>
    </dgm:pt>
    <dgm:pt modelId="{46E555C2-9737-4523-814A-DD0FC1F3206B}">
      <dgm:prSet custT="1"/>
      <dgm:spPr/>
      <dgm:t>
        <a:bodyPr/>
        <a:lstStyle/>
        <a:p>
          <a:r>
            <a:rPr lang="en-US" sz="1800" dirty="0"/>
            <a:t>“Run” the program by acting each line one-by-one</a:t>
          </a:r>
        </a:p>
      </dgm:t>
    </dgm:pt>
    <dgm:pt modelId="{FAC77BF9-3201-47FB-93F1-47D83A5DA855}" type="parTrans" cxnId="{1BC6A987-9992-43B5-AD5A-40945372CFF0}">
      <dgm:prSet/>
      <dgm:spPr/>
      <dgm:t>
        <a:bodyPr/>
        <a:lstStyle/>
        <a:p>
          <a:endParaRPr lang="en-US"/>
        </a:p>
      </dgm:t>
    </dgm:pt>
    <dgm:pt modelId="{68F66CCA-19B8-4CE2-9549-78B7B6BFA317}" type="sibTrans" cxnId="{1BC6A987-9992-43B5-AD5A-40945372CFF0}">
      <dgm:prSet/>
      <dgm:spPr/>
      <dgm:t>
        <a:bodyPr/>
        <a:lstStyle/>
        <a:p>
          <a:endParaRPr lang="en-US"/>
        </a:p>
      </dgm:t>
    </dgm:pt>
    <dgm:pt modelId="{A00843A1-A44B-4AC8-B5C2-A8CB9C0BC3F4}" type="pres">
      <dgm:prSet presAssocID="{1CD755EB-747F-4E3E-8795-933098AEF4DD}" presName="Name0" presStyleCnt="0">
        <dgm:presLayoutVars>
          <dgm:dir/>
          <dgm:animLvl val="lvl"/>
          <dgm:resizeHandles val="exact"/>
        </dgm:presLayoutVars>
      </dgm:prSet>
      <dgm:spPr/>
    </dgm:pt>
    <dgm:pt modelId="{EFA06B08-008F-4BED-8221-629F459B40FA}" type="pres">
      <dgm:prSet presAssocID="{42C0C503-F636-45CE-81A1-52FE8B1B4886}" presName="boxAndChildren" presStyleCnt="0"/>
      <dgm:spPr/>
    </dgm:pt>
    <dgm:pt modelId="{EEEB8BE9-0A90-42BF-A808-CEBFE54CED3D}" type="pres">
      <dgm:prSet presAssocID="{42C0C503-F636-45CE-81A1-52FE8B1B4886}" presName="parentTextBox" presStyleLbl="alignNode1" presStyleIdx="0" presStyleCnt="5"/>
      <dgm:spPr/>
    </dgm:pt>
    <dgm:pt modelId="{FD4DC76C-BC3B-4FBB-B2B3-603895A11897}" type="pres">
      <dgm:prSet presAssocID="{42C0C503-F636-45CE-81A1-52FE8B1B4886}" presName="descendantBox" presStyleLbl="bgAccFollowNode1" presStyleIdx="0" presStyleCnt="5"/>
      <dgm:spPr/>
    </dgm:pt>
    <dgm:pt modelId="{BA3E2125-1F82-449D-A224-EDAC4BA1455F}" type="pres">
      <dgm:prSet presAssocID="{9652D025-E908-4C71-AD98-B05CC6482985}" presName="sp" presStyleCnt="0"/>
      <dgm:spPr/>
    </dgm:pt>
    <dgm:pt modelId="{BD0D2459-FBD3-476A-B3BF-FB9E089C4692}" type="pres">
      <dgm:prSet presAssocID="{A0411666-D4A9-48BF-9900-8D829D6A3884}" presName="arrowAndChildren" presStyleCnt="0"/>
      <dgm:spPr/>
    </dgm:pt>
    <dgm:pt modelId="{8660A5C9-2C43-4B35-9403-FB49D3E3F5B3}" type="pres">
      <dgm:prSet presAssocID="{A0411666-D4A9-48BF-9900-8D829D6A3884}" presName="parentTextArrow" presStyleLbl="node1" presStyleIdx="0" presStyleCnt="0"/>
      <dgm:spPr/>
    </dgm:pt>
    <dgm:pt modelId="{1F5749D2-42D4-4849-BD36-5F51764F59F8}" type="pres">
      <dgm:prSet presAssocID="{A0411666-D4A9-48BF-9900-8D829D6A3884}" presName="arrow" presStyleLbl="alignNode1" presStyleIdx="1" presStyleCnt="5"/>
      <dgm:spPr/>
    </dgm:pt>
    <dgm:pt modelId="{CF3BFF8B-996C-4F59-9438-376423AA2610}" type="pres">
      <dgm:prSet presAssocID="{A0411666-D4A9-48BF-9900-8D829D6A3884}" presName="descendantArrow" presStyleLbl="bgAccFollowNode1" presStyleIdx="1" presStyleCnt="5"/>
      <dgm:spPr/>
    </dgm:pt>
    <dgm:pt modelId="{5A39A054-6D64-4676-8F50-DB09F9E2B385}" type="pres">
      <dgm:prSet presAssocID="{A67BF309-9C9F-4E85-908F-238B05932178}" presName="sp" presStyleCnt="0"/>
      <dgm:spPr/>
    </dgm:pt>
    <dgm:pt modelId="{C70FBE3F-A68A-4301-8899-1D0FDE4AAB03}" type="pres">
      <dgm:prSet presAssocID="{42979FB7-8EDB-486E-B046-2BEDB55F9F34}" presName="arrowAndChildren" presStyleCnt="0"/>
      <dgm:spPr/>
    </dgm:pt>
    <dgm:pt modelId="{42107D99-1FC5-49DC-928B-6ADF34FD0421}" type="pres">
      <dgm:prSet presAssocID="{42979FB7-8EDB-486E-B046-2BEDB55F9F34}" presName="parentTextArrow" presStyleLbl="node1" presStyleIdx="0" presStyleCnt="0"/>
      <dgm:spPr/>
    </dgm:pt>
    <dgm:pt modelId="{7AE83792-37C2-4DE4-9349-ACB1F29A774C}" type="pres">
      <dgm:prSet presAssocID="{42979FB7-8EDB-486E-B046-2BEDB55F9F34}" presName="arrow" presStyleLbl="alignNode1" presStyleIdx="2" presStyleCnt="5"/>
      <dgm:spPr/>
    </dgm:pt>
    <dgm:pt modelId="{C9FD19DB-4EF9-41A4-ACD6-8C2D152701DA}" type="pres">
      <dgm:prSet presAssocID="{42979FB7-8EDB-486E-B046-2BEDB55F9F34}" presName="descendantArrow" presStyleLbl="bgAccFollowNode1" presStyleIdx="2" presStyleCnt="5"/>
      <dgm:spPr/>
    </dgm:pt>
    <dgm:pt modelId="{BEF49593-AED0-4047-8759-E4EAF92C1B1A}" type="pres">
      <dgm:prSet presAssocID="{A3A1BAB7-18E2-4C48-85F5-1A5A7EC1E311}" presName="sp" presStyleCnt="0"/>
      <dgm:spPr/>
    </dgm:pt>
    <dgm:pt modelId="{767734E0-92CE-473D-BD42-E744326533B3}" type="pres">
      <dgm:prSet presAssocID="{532C379E-593E-4D40-8E26-8BA18A3F4BA9}" presName="arrowAndChildren" presStyleCnt="0"/>
      <dgm:spPr/>
    </dgm:pt>
    <dgm:pt modelId="{9C4FBCC0-3672-4FF0-BE4B-01E7BA433F8D}" type="pres">
      <dgm:prSet presAssocID="{532C379E-593E-4D40-8E26-8BA18A3F4BA9}" presName="parentTextArrow" presStyleLbl="node1" presStyleIdx="0" presStyleCnt="0"/>
      <dgm:spPr/>
    </dgm:pt>
    <dgm:pt modelId="{7D1BC918-84BE-4E9C-8BFE-AAADD468746F}" type="pres">
      <dgm:prSet presAssocID="{532C379E-593E-4D40-8E26-8BA18A3F4BA9}" presName="arrow" presStyleLbl="alignNode1" presStyleIdx="3" presStyleCnt="5"/>
      <dgm:spPr/>
    </dgm:pt>
    <dgm:pt modelId="{26DBA796-566E-44D7-A0E6-D6E18E00F4BE}" type="pres">
      <dgm:prSet presAssocID="{532C379E-593E-4D40-8E26-8BA18A3F4BA9}" presName="descendantArrow" presStyleLbl="bgAccFollowNode1" presStyleIdx="3" presStyleCnt="5"/>
      <dgm:spPr/>
    </dgm:pt>
    <dgm:pt modelId="{EE7AB63B-2796-4B0B-81D4-B01DE568311E}" type="pres">
      <dgm:prSet presAssocID="{DE538D76-11CF-4CAC-BCD0-3BF671F87B4A}" presName="sp" presStyleCnt="0"/>
      <dgm:spPr/>
    </dgm:pt>
    <dgm:pt modelId="{48FC93B7-46BE-4D83-A7D9-5AAA0872385C}" type="pres">
      <dgm:prSet presAssocID="{FAA486E8-677A-496C-8BA9-7EE3CC27A944}" presName="arrowAndChildren" presStyleCnt="0"/>
      <dgm:spPr/>
    </dgm:pt>
    <dgm:pt modelId="{9B32F8A2-D76B-4F17-B48C-2D5547374464}" type="pres">
      <dgm:prSet presAssocID="{FAA486E8-677A-496C-8BA9-7EE3CC27A944}" presName="parentTextArrow" presStyleLbl="node1" presStyleIdx="0" presStyleCnt="0"/>
      <dgm:spPr/>
    </dgm:pt>
    <dgm:pt modelId="{60612AD9-51FD-416A-BA52-2C5C87FDC0DC}" type="pres">
      <dgm:prSet presAssocID="{FAA486E8-677A-496C-8BA9-7EE3CC27A944}" presName="arrow" presStyleLbl="alignNode1" presStyleIdx="4" presStyleCnt="5"/>
      <dgm:spPr/>
    </dgm:pt>
    <dgm:pt modelId="{BC31BFC2-4286-41E0-8F56-DE6F4141BE5A}" type="pres">
      <dgm:prSet presAssocID="{FAA486E8-677A-496C-8BA9-7EE3CC27A944}" presName="descendantArrow" presStyleLbl="bgAccFollowNode1" presStyleIdx="4" presStyleCnt="5"/>
      <dgm:spPr/>
    </dgm:pt>
  </dgm:ptLst>
  <dgm:cxnLst>
    <dgm:cxn modelId="{B476BC04-E805-4C86-B32A-146868D6B516}" type="presOf" srcId="{9BF42EB0-2FA0-4A9B-873F-BE261419B430}" destId="{BC31BFC2-4286-41E0-8F56-DE6F4141BE5A}" srcOrd="0" destOrd="0" presId="urn:microsoft.com/office/officeart/2016/7/layout/VerticalDownArrowProcess"/>
    <dgm:cxn modelId="{4A9B1005-AAEE-469E-A00E-2A43ECA0B2F9}" srcId="{FAA486E8-677A-496C-8BA9-7EE3CC27A944}" destId="{9BF42EB0-2FA0-4A9B-873F-BE261419B430}" srcOrd="0" destOrd="0" parTransId="{0CBD7E2F-DA13-4951-8936-05CF5C1E9DF0}" sibTransId="{0BCBF0DF-154F-4F0D-A348-64F5E4C70836}"/>
    <dgm:cxn modelId="{884EFF0C-6D9E-4D41-B1E6-4420A3303007}" type="presOf" srcId="{0C24E30E-CB6A-4295-A50D-937A5012EB94}" destId="{C9FD19DB-4EF9-41A4-ACD6-8C2D152701DA}" srcOrd="0" destOrd="0" presId="urn:microsoft.com/office/officeart/2016/7/layout/VerticalDownArrowProcess"/>
    <dgm:cxn modelId="{9012DE2E-8247-41D3-862A-68641BC5B7D0}" type="presOf" srcId="{FAA486E8-677A-496C-8BA9-7EE3CC27A944}" destId="{60612AD9-51FD-416A-BA52-2C5C87FDC0DC}" srcOrd="1" destOrd="0" presId="urn:microsoft.com/office/officeart/2016/7/layout/VerticalDownArrowProcess"/>
    <dgm:cxn modelId="{3E46CF35-D14D-45AD-843E-0B203FF9AAC1}" type="presOf" srcId="{42C0C503-F636-45CE-81A1-52FE8B1B4886}" destId="{EEEB8BE9-0A90-42BF-A808-CEBFE54CED3D}" srcOrd="0" destOrd="0" presId="urn:microsoft.com/office/officeart/2016/7/layout/VerticalDownArrowProcess"/>
    <dgm:cxn modelId="{BFE0D13A-E61E-4C71-BFCA-478A3F2724CE}" srcId="{1CD755EB-747F-4E3E-8795-933098AEF4DD}" destId="{532C379E-593E-4D40-8E26-8BA18A3F4BA9}" srcOrd="1" destOrd="0" parTransId="{485EE614-9640-4270-81A0-980530DC14F2}" sibTransId="{A3A1BAB7-18E2-4C48-85F5-1A5A7EC1E311}"/>
    <dgm:cxn modelId="{FC1FF562-0274-427A-9CE6-8D5893229718}" type="presOf" srcId="{42979FB7-8EDB-486E-B046-2BEDB55F9F34}" destId="{42107D99-1FC5-49DC-928B-6ADF34FD0421}" srcOrd="0" destOrd="0" presId="urn:microsoft.com/office/officeart/2016/7/layout/VerticalDownArrowProcess"/>
    <dgm:cxn modelId="{C6C8B366-EDB7-432D-A834-37A43D846B3E}" type="presOf" srcId="{42979FB7-8EDB-486E-B046-2BEDB55F9F34}" destId="{7AE83792-37C2-4DE4-9349-ACB1F29A774C}" srcOrd="1" destOrd="0" presId="urn:microsoft.com/office/officeart/2016/7/layout/VerticalDownArrowProcess"/>
    <dgm:cxn modelId="{CD89FA59-8133-4C00-9C95-A503F84AA789}" srcId="{1CD755EB-747F-4E3E-8795-933098AEF4DD}" destId="{42C0C503-F636-45CE-81A1-52FE8B1B4886}" srcOrd="4" destOrd="0" parTransId="{0548FA6B-7C6F-46B0-93F0-40A7B58C04C8}" sibTransId="{35234EA6-8FA5-44DF-BBA6-E0FE2BCCB6A8}"/>
    <dgm:cxn modelId="{D153D47B-D613-4B19-9770-C693A4F0CF87}" srcId="{1CD755EB-747F-4E3E-8795-933098AEF4DD}" destId="{A0411666-D4A9-48BF-9900-8D829D6A3884}" srcOrd="3" destOrd="0" parTransId="{F055FCDD-624A-4316-8308-791643F8EA21}" sibTransId="{9652D025-E908-4C71-AD98-B05CC6482985}"/>
    <dgm:cxn modelId="{EE3ED67E-1C6F-45E9-99FD-D77171E74EB0}" type="presOf" srcId="{46E555C2-9737-4523-814A-DD0FC1F3206B}" destId="{FD4DC76C-BC3B-4FBB-B2B3-603895A11897}" srcOrd="0" destOrd="0" presId="urn:microsoft.com/office/officeart/2016/7/layout/VerticalDownArrowProcess"/>
    <dgm:cxn modelId="{1BC6A987-9992-43B5-AD5A-40945372CFF0}" srcId="{42C0C503-F636-45CE-81A1-52FE8B1B4886}" destId="{46E555C2-9737-4523-814A-DD0FC1F3206B}" srcOrd="0" destOrd="0" parTransId="{FAC77BF9-3201-47FB-93F1-47D83A5DA855}" sibTransId="{68F66CCA-19B8-4CE2-9549-78B7B6BFA317}"/>
    <dgm:cxn modelId="{5CA4668F-9733-4B16-BC8A-35FDF0EC09C0}" type="presOf" srcId="{532C379E-593E-4D40-8E26-8BA18A3F4BA9}" destId="{9C4FBCC0-3672-4FF0-BE4B-01E7BA433F8D}" srcOrd="0" destOrd="0" presId="urn:microsoft.com/office/officeart/2016/7/layout/VerticalDownArrowProcess"/>
    <dgm:cxn modelId="{B3784390-1388-4E4B-A6E8-21F7B6FF27A1}" srcId="{1CD755EB-747F-4E3E-8795-933098AEF4DD}" destId="{42979FB7-8EDB-486E-B046-2BEDB55F9F34}" srcOrd="2" destOrd="0" parTransId="{BC724607-53CF-46A6-9820-C84678F197FB}" sibTransId="{A67BF309-9C9F-4E85-908F-238B05932178}"/>
    <dgm:cxn modelId="{5AAA9B9E-AB58-4180-BB4E-51617731BD41}" type="presOf" srcId="{AD121F7C-268C-459C-9335-3D065F0D1BAA}" destId="{CF3BFF8B-996C-4F59-9438-376423AA2610}" srcOrd="0" destOrd="0" presId="urn:microsoft.com/office/officeart/2016/7/layout/VerticalDownArrowProcess"/>
    <dgm:cxn modelId="{7AE8D29E-5352-470D-884E-722F32FED26C}" type="presOf" srcId="{1CD755EB-747F-4E3E-8795-933098AEF4DD}" destId="{A00843A1-A44B-4AC8-B5C2-A8CB9C0BC3F4}" srcOrd="0" destOrd="0" presId="urn:microsoft.com/office/officeart/2016/7/layout/VerticalDownArrowProcess"/>
    <dgm:cxn modelId="{784707B8-C174-4F54-AB0C-B9BCB0B0C57A}" type="presOf" srcId="{532C379E-593E-4D40-8E26-8BA18A3F4BA9}" destId="{7D1BC918-84BE-4E9C-8BFE-AAADD468746F}" srcOrd="1" destOrd="0" presId="urn:microsoft.com/office/officeart/2016/7/layout/VerticalDownArrowProcess"/>
    <dgm:cxn modelId="{CDAFA6B8-EBED-40A0-8929-EE583D94C530}" type="presOf" srcId="{276436E8-E0AA-4B37-86B9-45619AFD0E48}" destId="{26DBA796-566E-44D7-A0E6-D6E18E00F4BE}" srcOrd="0" destOrd="0" presId="urn:microsoft.com/office/officeart/2016/7/layout/VerticalDownArrowProcess"/>
    <dgm:cxn modelId="{DA367AB9-0951-421B-B1E4-476BE4358EF2}" type="presOf" srcId="{FAA486E8-677A-496C-8BA9-7EE3CC27A944}" destId="{9B32F8A2-D76B-4F17-B48C-2D5547374464}" srcOrd="0" destOrd="0" presId="urn:microsoft.com/office/officeart/2016/7/layout/VerticalDownArrowProcess"/>
    <dgm:cxn modelId="{9FE1C5C3-F093-4B08-A508-39FD42D1CAEE}" srcId="{532C379E-593E-4D40-8E26-8BA18A3F4BA9}" destId="{276436E8-E0AA-4B37-86B9-45619AFD0E48}" srcOrd="0" destOrd="0" parTransId="{10244FD9-AD51-467F-9DA9-FAA8E55CEAD6}" sibTransId="{E946A89E-A788-406E-9617-B6AB28855EED}"/>
    <dgm:cxn modelId="{0466E8D0-3BA7-4CEE-81F0-E357E4DD6F4A}" type="presOf" srcId="{A0411666-D4A9-48BF-9900-8D829D6A3884}" destId="{8660A5C9-2C43-4B35-9403-FB49D3E3F5B3}" srcOrd="0" destOrd="0" presId="urn:microsoft.com/office/officeart/2016/7/layout/VerticalDownArrowProcess"/>
    <dgm:cxn modelId="{79BCC5D5-7631-4DB4-9777-AD245F3F2AB6}" type="presOf" srcId="{A0411666-D4A9-48BF-9900-8D829D6A3884}" destId="{1F5749D2-42D4-4849-BD36-5F51764F59F8}" srcOrd="1" destOrd="0" presId="urn:microsoft.com/office/officeart/2016/7/layout/VerticalDownArrowProcess"/>
    <dgm:cxn modelId="{76F4F5D9-0F73-4AA4-AF0A-5348CE4DC71A}" srcId="{42979FB7-8EDB-486E-B046-2BEDB55F9F34}" destId="{0C24E30E-CB6A-4295-A50D-937A5012EB94}" srcOrd="0" destOrd="0" parTransId="{85120E10-21D8-44FF-A241-83159D6B11CA}" sibTransId="{AD3765E2-8CD7-4440-AE7F-7A7EA18AF6EE}"/>
    <dgm:cxn modelId="{752EDDDA-E67C-4DCC-ADD1-9D6819B975A7}" srcId="{A0411666-D4A9-48BF-9900-8D829D6A3884}" destId="{AD121F7C-268C-459C-9335-3D065F0D1BAA}" srcOrd="0" destOrd="0" parTransId="{D1BE413F-78E2-4E26-93D8-576CC5170CFB}" sibTransId="{99A8B69E-2ADD-4273-92CC-594A94F326DD}"/>
    <dgm:cxn modelId="{725961F7-5FCC-498B-B448-E513C430E316}" srcId="{1CD755EB-747F-4E3E-8795-933098AEF4DD}" destId="{FAA486E8-677A-496C-8BA9-7EE3CC27A944}" srcOrd="0" destOrd="0" parTransId="{3EDB9D03-94F3-4C10-A0E5-31625B192426}" sibTransId="{DE538D76-11CF-4CAC-BCD0-3BF671F87B4A}"/>
    <dgm:cxn modelId="{97B33550-683F-42D8-AC0D-36FAA572846A}" type="presParOf" srcId="{A00843A1-A44B-4AC8-B5C2-A8CB9C0BC3F4}" destId="{EFA06B08-008F-4BED-8221-629F459B40FA}" srcOrd="0" destOrd="0" presId="urn:microsoft.com/office/officeart/2016/7/layout/VerticalDownArrowProcess"/>
    <dgm:cxn modelId="{D3890F32-DBCB-4C47-B3A7-E09A58FCEF00}" type="presParOf" srcId="{EFA06B08-008F-4BED-8221-629F459B40FA}" destId="{EEEB8BE9-0A90-42BF-A808-CEBFE54CED3D}" srcOrd="0" destOrd="0" presId="urn:microsoft.com/office/officeart/2016/7/layout/VerticalDownArrowProcess"/>
    <dgm:cxn modelId="{00C41149-C687-410E-B5B9-652566ABC212}" type="presParOf" srcId="{EFA06B08-008F-4BED-8221-629F459B40FA}" destId="{FD4DC76C-BC3B-4FBB-B2B3-603895A11897}" srcOrd="1" destOrd="0" presId="urn:microsoft.com/office/officeart/2016/7/layout/VerticalDownArrowProcess"/>
    <dgm:cxn modelId="{1E9AAED0-56B0-440A-9491-EAB9E6B76271}" type="presParOf" srcId="{A00843A1-A44B-4AC8-B5C2-A8CB9C0BC3F4}" destId="{BA3E2125-1F82-449D-A224-EDAC4BA1455F}" srcOrd="1" destOrd="0" presId="urn:microsoft.com/office/officeart/2016/7/layout/VerticalDownArrowProcess"/>
    <dgm:cxn modelId="{588628FB-8927-48F4-867E-38E176657D80}" type="presParOf" srcId="{A00843A1-A44B-4AC8-B5C2-A8CB9C0BC3F4}" destId="{BD0D2459-FBD3-476A-B3BF-FB9E089C4692}" srcOrd="2" destOrd="0" presId="urn:microsoft.com/office/officeart/2016/7/layout/VerticalDownArrowProcess"/>
    <dgm:cxn modelId="{D7C3309F-9F7C-4A31-B4BF-2AF3A54331E1}" type="presParOf" srcId="{BD0D2459-FBD3-476A-B3BF-FB9E089C4692}" destId="{8660A5C9-2C43-4B35-9403-FB49D3E3F5B3}" srcOrd="0" destOrd="0" presId="urn:microsoft.com/office/officeart/2016/7/layout/VerticalDownArrowProcess"/>
    <dgm:cxn modelId="{6C36F914-DB95-4830-B37B-49532700CF3B}" type="presParOf" srcId="{BD0D2459-FBD3-476A-B3BF-FB9E089C4692}" destId="{1F5749D2-42D4-4849-BD36-5F51764F59F8}" srcOrd="1" destOrd="0" presId="urn:microsoft.com/office/officeart/2016/7/layout/VerticalDownArrowProcess"/>
    <dgm:cxn modelId="{86B9F2A8-701E-465C-ACBD-AEB33FF8426E}" type="presParOf" srcId="{BD0D2459-FBD3-476A-B3BF-FB9E089C4692}" destId="{CF3BFF8B-996C-4F59-9438-376423AA2610}" srcOrd="2" destOrd="0" presId="urn:microsoft.com/office/officeart/2016/7/layout/VerticalDownArrowProcess"/>
    <dgm:cxn modelId="{AA2CED17-55AC-4075-AC8C-CABFFFAB962B}" type="presParOf" srcId="{A00843A1-A44B-4AC8-B5C2-A8CB9C0BC3F4}" destId="{5A39A054-6D64-4676-8F50-DB09F9E2B385}" srcOrd="3" destOrd="0" presId="urn:microsoft.com/office/officeart/2016/7/layout/VerticalDownArrowProcess"/>
    <dgm:cxn modelId="{28FBEE19-4DCC-429F-86D9-6044A948D36F}" type="presParOf" srcId="{A00843A1-A44B-4AC8-B5C2-A8CB9C0BC3F4}" destId="{C70FBE3F-A68A-4301-8899-1D0FDE4AAB03}" srcOrd="4" destOrd="0" presId="urn:microsoft.com/office/officeart/2016/7/layout/VerticalDownArrowProcess"/>
    <dgm:cxn modelId="{139FFF73-CB84-4106-8AEB-CF06BEA24D96}" type="presParOf" srcId="{C70FBE3F-A68A-4301-8899-1D0FDE4AAB03}" destId="{42107D99-1FC5-49DC-928B-6ADF34FD0421}" srcOrd="0" destOrd="0" presId="urn:microsoft.com/office/officeart/2016/7/layout/VerticalDownArrowProcess"/>
    <dgm:cxn modelId="{74A713BF-91A5-4C52-B2C8-D73EF1F2EDB1}" type="presParOf" srcId="{C70FBE3F-A68A-4301-8899-1D0FDE4AAB03}" destId="{7AE83792-37C2-4DE4-9349-ACB1F29A774C}" srcOrd="1" destOrd="0" presId="urn:microsoft.com/office/officeart/2016/7/layout/VerticalDownArrowProcess"/>
    <dgm:cxn modelId="{F9606906-F454-4D4F-801F-50EF227AC575}" type="presParOf" srcId="{C70FBE3F-A68A-4301-8899-1D0FDE4AAB03}" destId="{C9FD19DB-4EF9-41A4-ACD6-8C2D152701DA}" srcOrd="2" destOrd="0" presId="urn:microsoft.com/office/officeart/2016/7/layout/VerticalDownArrowProcess"/>
    <dgm:cxn modelId="{643B2A5D-0005-4053-875E-A6737D9F397E}" type="presParOf" srcId="{A00843A1-A44B-4AC8-B5C2-A8CB9C0BC3F4}" destId="{BEF49593-AED0-4047-8759-E4EAF92C1B1A}" srcOrd="5" destOrd="0" presId="urn:microsoft.com/office/officeart/2016/7/layout/VerticalDownArrowProcess"/>
    <dgm:cxn modelId="{5DE2975A-2DFF-4819-80A1-6B3638039174}" type="presParOf" srcId="{A00843A1-A44B-4AC8-B5C2-A8CB9C0BC3F4}" destId="{767734E0-92CE-473D-BD42-E744326533B3}" srcOrd="6" destOrd="0" presId="urn:microsoft.com/office/officeart/2016/7/layout/VerticalDownArrowProcess"/>
    <dgm:cxn modelId="{4F64D0DC-0F10-4F18-A513-DE40FC3BA042}" type="presParOf" srcId="{767734E0-92CE-473D-BD42-E744326533B3}" destId="{9C4FBCC0-3672-4FF0-BE4B-01E7BA433F8D}" srcOrd="0" destOrd="0" presId="urn:microsoft.com/office/officeart/2016/7/layout/VerticalDownArrowProcess"/>
    <dgm:cxn modelId="{3D1F9532-5712-4643-9F59-26A2D7ABF143}" type="presParOf" srcId="{767734E0-92CE-473D-BD42-E744326533B3}" destId="{7D1BC918-84BE-4E9C-8BFE-AAADD468746F}" srcOrd="1" destOrd="0" presId="urn:microsoft.com/office/officeart/2016/7/layout/VerticalDownArrowProcess"/>
    <dgm:cxn modelId="{4E2C103A-1293-4D66-AE1F-973619C6FEFB}" type="presParOf" srcId="{767734E0-92CE-473D-BD42-E744326533B3}" destId="{26DBA796-566E-44D7-A0E6-D6E18E00F4BE}" srcOrd="2" destOrd="0" presId="urn:microsoft.com/office/officeart/2016/7/layout/VerticalDownArrowProcess"/>
    <dgm:cxn modelId="{D4FDD2A0-0A8E-454D-A4CA-182EC0266B7B}" type="presParOf" srcId="{A00843A1-A44B-4AC8-B5C2-A8CB9C0BC3F4}" destId="{EE7AB63B-2796-4B0B-81D4-B01DE568311E}" srcOrd="7" destOrd="0" presId="urn:microsoft.com/office/officeart/2016/7/layout/VerticalDownArrowProcess"/>
    <dgm:cxn modelId="{278E4DA6-D349-414D-B8E3-AD75C1B85788}" type="presParOf" srcId="{A00843A1-A44B-4AC8-B5C2-A8CB9C0BC3F4}" destId="{48FC93B7-46BE-4D83-A7D9-5AAA0872385C}" srcOrd="8" destOrd="0" presId="urn:microsoft.com/office/officeart/2016/7/layout/VerticalDownArrowProcess"/>
    <dgm:cxn modelId="{13ACC1B3-0887-4577-9B85-7A9FCD161B1E}" type="presParOf" srcId="{48FC93B7-46BE-4D83-A7D9-5AAA0872385C}" destId="{9B32F8A2-D76B-4F17-B48C-2D5547374464}" srcOrd="0" destOrd="0" presId="urn:microsoft.com/office/officeart/2016/7/layout/VerticalDownArrowProcess"/>
    <dgm:cxn modelId="{9C9E446A-3485-453C-9EB0-BE2518D6C1B1}" type="presParOf" srcId="{48FC93B7-46BE-4D83-A7D9-5AAA0872385C}" destId="{60612AD9-51FD-416A-BA52-2C5C87FDC0DC}" srcOrd="1" destOrd="0" presId="urn:microsoft.com/office/officeart/2016/7/layout/VerticalDownArrowProcess"/>
    <dgm:cxn modelId="{9E8B8E5F-448A-4BD7-BD7C-AE826E5F1BCA}" type="presParOf" srcId="{48FC93B7-46BE-4D83-A7D9-5AAA0872385C}" destId="{BC31BFC2-4286-41E0-8F56-DE6F4141BE5A}"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0397F-C761-480E-9250-370513A76440}">
      <dsp:nvSpPr>
        <dsp:cNvPr id="0" name=""/>
        <dsp:cNvSpPr/>
      </dsp:nvSpPr>
      <dsp:spPr>
        <a:xfrm>
          <a:off x="3185" y="0"/>
          <a:ext cx="2526950" cy="3501238"/>
        </a:xfrm>
        <a:prstGeom prst="rect">
          <a:avLst/>
        </a:prstGeom>
        <a:solidFill>
          <a:schemeClr val="accent2">
            <a:alpha val="90000"/>
            <a:tint val="55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82880" tIns="330200" rIns="182880" bIns="330200" numCol="1" spcCol="1270" anchor="t" anchorCtr="0">
          <a:noAutofit/>
        </a:bodyPr>
        <a:lstStyle/>
        <a:p>
          <a:pPr marL="0" lvl="0" indent="0" algn="l" defTabSz="88900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Experience</a:t>
          </a:r>
          <a:r>
            <a:rPr lang="en-US" sz="2000" kern="1200" dirty="0"/>
            <a:t> how functions are defined and called</a:t>
          </a:r>
        </a:p>
      </dsp:txBody>
      <dsp:txXfrm>
        <a:off x="3185" y="1330470"/>
        <a:ext cx="2526950" cy="2100742"/>
      </dsp:txXfrm>
    </dsp:sp>
    <dsp:sp modelId="{5B8DE1FB-A7A8-4CC3-B69A-C37398581414}">
      <dsp:nvSpPr>
        <dsp:cNvPr id="0" name=""/>
        <dsp:cNvSpPr/>
      </dsp:nvSpPr>
      <dsp:spPr>
        <a:xfrm>
          <a:off x="741474" y="350123"/>
          <a:ext cx="1050371" cy="1050371"/>
        </a:xfrm>
        <a:prstGeom prst="ellipse">
          <a:avLst/>
        </a:prstGeom>
        <a:gradFill rotWithShape="0">
          <a:gsLst>
            <a:gs pos="0">
              <a:schemeClr val="accent2">
                <a:shade val="50000"/>
                <a:hueOff val="0"/>
                <a:satOff val="0"/>
                <a:lumOff val="0"/>
                <a:alphaOff val="0"/>
                <a:tint val="97000"/>
                <a:satMod val="100000"/>
                <a:lumMod val="102000"/>
              </a:schemeClr>
            </a:gs>
            <a:gs pos="50000">
              <a:schemeClr val="accent2">
                <a:shade val="50000"/>
                <a:hueOff val="0"/>
                <a:satOff val="0"/>
                <a:lumOff val="0"/>
                <a:alphaOff val="0"/>
                <a:shade val="100000"/>
                <a:satMod val="100000"/>
                <a:lumMod val="100000"/>
              </a:schemeClr>
            </a:gs>
            <a:gs pos="100000">
              <a:schemeClr val="accent2">
                <a:shade val="50000"/>
                <a:hueOff val="0"/>
                <a:satOff val="0"/>
                <a:lumOff val="0"/>
                <a:alphaOff val="0"/>
                <a:shade val="80000"/>
                <a:satMod val="100000"/>
                <a:lumMod val="99000"/>
              </a:schemeClr>
            </a:gs>
          </a:gsLst>
          <a:lin ang="2700000" scaled="0"/>
        </a:gradFill>
        <a:ln w="9525" cap="flat" cmpd="sng" algn="ctr">
          <a:solidFill>
            <a:schemeClr val="accent2">
              <a:shade val="50000"/>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1891" tIns="12700" rIns="81891" bIns="12700" numCol="1" spcCol="1270" anchor="ctr" anchorCtr="0">
          <a:noAutofit/>
        </a:bodyPr>
        <a:lstStyle/>
        <a:p>
          <a:pPr marL="0" lvl="0" indent="0" algn="ctr" defTabSz="2133600">
            <a:lnSpc>
              <a:spcPct val="90000"/>
            </a:lnSpc>
            <a:spcBef>
              <a:spcPct val="0"/>
            </a:spcBef>
            <a:spcAft>
              <a:spcPct val="35000"/>
            </a:spcAft>
            <a:buNone/>
          </a:pPr>
          <a:endParaRPr lang="en-US" sz="4800" kern="1200"/>
        </a:p>
      </dsp:txBody>
      <dsp:txXfrm>
        <a:off x="895297" y="503946"/>
        <a:ext cx="742725" cy="742725"/>
      </dsp:txXfrm>
    </dsp:sp>
    <dsp:sp modelId="{D120234F-BF39-49A3-9108-40A383489CDF}">
      <dsp:nvSpPr>
        <dsp:cNvPr id="0" name=""/>
        <dsp:cNvSpPr/>
      </dsp:nvSpPr>
      <dsp:spPr>
        <a:xfrm>
          <a:off x="3185" y="3501166"/>
          <a:ext cx="2526950" cy="72"/>
        </a:xfrm>
        <a:prstGeom prst="rect">
          <a:avLst/>
        </a:prstGeom>
        <a:gradFill rotWithShape="0">
          <a:gsLst>
            <a:gs pos="0">
              <a:schemeClr val="accent2">
                <a:shade val="50000"/>
                <a:hueOff val="72677"/>
                <a:satOff val="8961"/>
                <a:lumOff val="10184"/>
                <a:alphaOff val="0"/>
                <a:tint val="97000"/>
                <a:satMod val="100000"/>
                <a:lumMod val="102000"/>
              </a:schemeClr>
            </a:gs>
            <a:gs pos="50000">
              <a:schemeClr val="accent2">
                <a:shade val="50000"/>
                <a:hueOff val="72677"/>
                <a:satOff val="8961"/>
                <a:lumOff val="10184"/>
                <a:alphaOff val="0"/>
                <a:shade val="100000"/>
                <a:satMod val="100000"/>
                <a:lumMod val="100000"/>
              </a:schemeClr>
            </a:gs>
            <a:gs pos="100000">
              <a:schemeClr val="accent2">
                <a:shade val="50000"/>
                <a:hueOff val="72677"/>
                <a:satOff val="8961"/>
                <a:lumOff val="10184"/>
                <a:alphaOff val="0"/>
                <a:shade val="80000"/>
                <a:satMod val="100000"/>
                <a:lumMod val="99000"/>
              </a:schemeClr>
            </a:gs>
          </a:gsLst>
          <a:lin ang="2700000" scaled="0"/>
        </a:gradFill>
        <a:ln w="9525" cap="flat" cmpd="sng" algn="ctr">
          <a:solidFill>
            <a:schemeClr val="accent2">
              <a:shade val="50000"/>
              <a:hueOff val="72677"/>
              <a:satOff val="8961"/>
              <a:lumOff val="10184"/>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86FBB0F-E71E-42F1-9603-1F6DDA731493}">
      <dsp:nvSpPr>
        <dsp:cNvPr id="0" name=""/>
        <dsp:cNvSpPr/>
      </dsp:nvSpPr>
      <dsp:spPr>
        <a:xfrm>
          <a:off x="2782830" y="0"/>
          <a:ext cx="2526950" cy="3501238"/>
        </a:xfrm>
        <a:prstGeom prst="rect">
          <a:avLst/>
        </a:prstGeom>
        <a:solidFill>
          <a:schemeClr val="accent2">
            <a:alpha val="90000"/>
            <a:tint val="55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82880" tIns="330200" rIns="182880" bIns="330200" numCol="1" spcCol="1270" anchor="t" anchorCtr="0">
          <a:noAutofit/>
        </a:bodyPr>
        <a:lstStyle/>
        <a:p>
          <a:pPr marL="0" lvl="0" indent="0" algn="l" defTabSz="889000">
            <a:lnSpc>
              <a:spcPct val="90000"/>
            </a:lnSpc>
            <a:spcBef>
              <a:spcPct val="0"/>
            </a:spcBef>
            <a:spcAft>
              <a:spcPct val="35000"/>
            </a:spcAft>
            <a:buNone/>
          </a:pPr>
          <a:r>
            <a:rPr lang="en-US" sz="2000" kern="1200"/>
            <a:t>Understand </a:t>
          </a:r>
          <a:r>
            <a:rPr lang="en-US" sz="2000" kern="1200" dirty="0"/>
            <a:t>the (flow of) execution of a program</a:t>
          </a:r>
        </a:p>
      </dsp:txBody>
      <dsp:txXfrm>
        <a:off x="2782830" y="1330470"/>
        <a:ext cx="2526950" cy="2100742"/>
      </dsp:txXfrm>
    </dsp:sp>
    <dsp:sp modelId="{36BC3741-AF40-43C4-9A5C-F55D3B96B3C9}">
      <dsp:nvSpPr>
        <dsp:cNvPr id="0" name=""/>
        <dsp:cNvSpPr/>
      </dsp:nvSpPr>
      <dsp:spPr>
        <a:xfrm>
          <a:off x="3521120" y="350123"/>
          <a:ext cx="1050371" cy="1050371"/>
        </a:xfrm>
        <a:prstGeom prst="ellipse">
          <a:avLst/>
        </a:prstGeom>
        <a:gradFill rotWithShape="0">
          <a:gsLst>
            <a:gs pos="0">
              <a:schemeClr val="accent2">
                <a:shade val="50000"/>
                <a:hueOff val="145355"/>
                <a:satOff val="17922"/>
                <a:lumOff val="20368"/>
                <a:alphaOff val="0"/>
                <a:tint val="97000"/>
                <a:satMod val="100000"/>
                <a:lumMod val="102000"/>
              </a:schemeClr>
            </a:gs>
            <a:gs pos="50000">
              <a:schemeClr val="accent2">
                <a:shade val="50000"/>
                <a:hueOff val="145355"/>
                <a:satOff val="17922"/>
                <a:lumOff val="20368"/>
                <a:alphaOff val="0"/>
                <a:shade val="100000"/>
                <a:satMod val="100000"/>
                <a:lumMod val="100000"/>
              </a:schemeClr>
            </a:gs>
            <a:gs pos="100000">
              <a:schemeClr val="accent2">
                <a:shade val="50000"/>
                <a:hueOff val="145355"/>
                <a:satOff val="17922"/>
                <a:lumOff val="20368"/>
                <a:alphaOff val="0"/>
                <a:shade val="80000"/>
                <a:satMod val="100000"/>
                <a:lumMod val="99000"/>
              </a:schemeClr>
            </a:gs>
          </a:gsLst>
          <a:lin ang="2700000" scaled="0"/>
        </a:gradFill>
        <a:ln w="9525" cap="flat" cmpd="sng" algn="ctr">
          <a:solidFill>
            <a:schemeClr val="accent2">
              <a:shade val="50000"/>
              <a:hueOff val="145355"/>
              <a:satOff val="17922"/>
              <a:lumOff val="20368"/>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1891" tIns="12700" rIns="81891" bIns="12700" numCol="1" spcCol="1270" anchor="ctr" anchorCtr="0">
          <a:noAutofit/>
        </a:bodyPr>
        <a:lstStyle/>
        <a:p>
          <a:pPr marL="0" lvl="0" indent="0" algn="ctr" defTabSz="2133600">
            <a:lnSpc>
              <a:spcPct val="90000"/>
            </a:lnSpc>
            <a:spcBef>
              <a:spcPct val="0"/>
            </a:spcBef>
            <a:spcAft>
              <a:spcPct val="35000"/>
            </a:spcAft>
            <a:buNone/>
          </a:pPr>
          <a:endParaRPr lang="en-US" sz="4800" kern="1200"/>
        </a:p>
      </dsp:txBody>
      <dsp:txXfrm>
        <a:off x="3674943" y="503946"/>
        <a:ext cx="742725" cy="742725"/>
      </dsp:txXfrm>
    </dsp:sp>
    <dsp:sp modelId="{060D4E7F-AE0E-497B-A52C-3A18BB2C778F}">
      <dsp:nvSpPr>
        <dsp:cNvPr id="0" name=""/>
        <dsp:cNvSpPr/>
      </dsp:nvSpPr>
      <dsp:spPr>
        <a:xfrm>
          <a:off x="2782830" y="3501166"/>
          <a:ext cx="2526950" cy="72"/>
        </a:xfrm>
        <a:prstGeom prst="rect">
          <a:avLst/>
        </a:prstGeom>
        <a:gradFill rotWithShape="0">
          <a:gsLst>
            <a:gs pos="0">
              <a:schemeClr val="accent2">
                <a:shade val="50000"/>
                <a:hueOff val="218032"/>
                <a:satOff val="26883"/>
                <a:lumOff val="30552"/>
                <a:alphaOff val="0"/>
                <a:tint val="97000"/>
                <a:satMod val="100000"/>
                <a:lumMod val="102000"/>
              </a:schemeClr>
            </a:gs>
            <a:gs pos="50000">
              <a:schemeClr val="accent2">
                <a:shade val="50000"/>
                <a:hueOff val="218032"/>
                <a:satOff val="26883"/>
                <a:lumOff val="30552"/>
                <a:alphaOff val="0"/>
                <a:shade val="100000"/>
                <a:satMod val="100000"/>
                <a:lumMod val="100000"/>
              </a:schemeClr>
            </a:gs>
            <a:gs pos="100000">
              <a:schemeClr val="accent2">
                <a:shade val="50000"/>
                <a:hueOff val="218032"/>
                <a:satOff val="26883"/>
                <a:lumOff val="30552"/>
                <a:alphaOff val="0"/>
                <a:shade val="80000"/>
                <a:satMod val="100000"/>
                <a:lumMod val="99000"/>
              </a:schemeClr>
            </a:gs>
          </a:gsLst>
          <a:lin ang="2700000" scaled="0"/>
        </a:gradFill>
        <a:ln w="9525" cap="flat" cmpd="sng" algn="ctr">
          <a:solidFill>
            <a:schemeClr val="accent2">
              <a:shade val="50000"/>
              <a:hueOff val="218032"/>
              <a:satOff val="26883"/>
              <a:lumOff val="30552"/>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F1B93A2-326C-4BB4-93E0-6A6D521A0D15}">
      <dsp:nvSpPr>
        <dsp:cNvPr id="0" name=""/>
        <dsp:cNvSpPr/>
      </dsp:nvSpPr>
      <dsp:spPr>
        <a:xfrm>
          <a:off x="5562476" y="0"/>
          <a:ext cx="2526950" cy="3501238"/>
        </a:xfrm>
        <a:prstGeom prst="rect">
          <a:avLst/>
        </a:prstGeom>
        <a:solidFill>
          <a:schemeClr val="accent2">
            <a:alpha val="90000"/>
            <a:tint val="55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82880" tIns="330200" rIns="182880" bIns="330200" numCol="1" spcCol="1270" anchor="t" anchorCtr="0">
          <a:noAutofit/>
        </a:bodyPr>
        <a:lstStyle/>
        <a:p>
          <a:pPr marL="0" lvl="0" indent="0" algn="l" defTabSz="889000">
            <a:lnSpc>
              <a:spcPct val="90000"/>
            </a:lnSpc>
            <a:spcBef>
              <a:spcPct val="0"/>
            </a:spcBef>
            <a:spcAft>
              <a:spcPct val="35000"/>
            </a:spcAft>
            <a:buNone/>
          </a:pPr>
          <a:r>
            <a:rPr lang="en-US" sz="2000" kern="1200"/>
            <a:t>Move data through a large program with multiple functions</a:t>
          </a:r>
        </a:p>
      </dsp:txBody>
      <dsp:txXfrm>
        <a:off x="5562476" y="1330470"/>
        <a:ext cx="2526950" cy="2100742"/>
      </dsp:txXfrm>
    </dsp:sp>
    <dsp:sp modelId="{DF9FDA38-6B0D-49FB-B61C-FC46FB06AACA}">
      <dsp:nvSpPr>
        <dsp:cNvPr id="0" name=""/>
        <dsp:cNvSpPr/>
      </dsp:nvSpPr>
      <dsp:spPr>
        <a:xfrm>
          <a:off x="6300766" y="350123"/>
          <a:ext cx="1050371" cy="1050371"/>
        </a:xfrm>
        <a:prstGeom prst="ellipse">
          <a:avLst/>
        </a:prstGeom>
        <a:gradFill rotWithShape="0">
          <a:gsLst>
            <a:gs pos="0">
              <a:schemeClr val="accent2">
                <a:shade val="50000"/>
                <a:hueOff val="290709"/>
                <a:satOff val="35844"/>
                <a:lumOff val="40736"/>
                <a:alphaOff val="0"/>
                <a:tint val="97000"/>
                <a:satMod val="100000"/>
                <a:lumMod val="102000"/>
              </a:schemeClr>
            </a:gs>
            <a:gs pos="50000">
              <a:schemeClr val="accent2">
                <a:shade val="50000"/>
                <a:hueOff val="290709"/>
                <a:satOff val="35844"/>
                <a:lumOff val="40736"/>
                <a:alphaOff val="0"/>
                <a:shade val="100000"/>
                <a:satMod val="100000"/>
                <a:lumMod val="100000"/>
              </a:schemeClr>
            </a:gs>
            <a:gs pos="100000">
              <a:schemeClr val="accent2">
                <a:shade val="50000"/>
                <a:hueOff val="290709"/>
                <a:satOff val="35844"/>
                <a:lumOff val="40736"/>
                <a:alphaOff val="0"/>
                <a:shade val="80000"/>
                <a:satMod val="100000"/>
                <a:lumMod val="99000"/>
              </a:schemeClr>
            </a:gs>
          </a:gsLst>
          <a:lin ang="2700000" scaled="0"/>
        </a:gradFill>
        <a:ln w="9525" cap="flat" cmpd="sng" algn="ctr">
          <a:solidFill>
            <a:schemeClr val="accent2">
              <a:shade val="50000"/>
              <a:hueOff val="290709"/>
              <a:satOff val="35844"/>
              <a:lumOff val="40736"/>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1891" tIns="12700" rIns="81891" bIns="12700" numCol="1" spcCol="1270" anchor="ctr" anchorCtr="0">
          <a:noAutofit/>
        </a:bodyPr>
        <a:lstStyle/>
        <a:p>
          <a:pPr marL="0" lvl="0" indent="0" algn="ctr" defTabSz="2133600">
            <a:lnSpc>
              <a:spcPct val="90000"/>
            </a:lnSpc>
            <a:spcBef>
              <a:spcPct val="0"/>
            </a:spcBef>
            <a:spcAft>
              <a:spcPct val="35000"/>
            </a:spcAft>
            <a:buNone/>
          </a:pPr>
          <a:endParaRPr lang="en-US" sz="4800" kern="1200"/>
        </a:p>
      </dsp:txBody>
      <dsp:txXfrm>
        <a:off x="6454589" y="503946"/>
        <a:ext cx="742725" cy="742725"/>
      </dsp:txXfrm>
    </dsp:sp>
    <dsp:sp modelId="{34C2A55A-0DAF-49C2-9BC1-14251CAC84D4}">
      <dsp:nvSpPr>
        <dsp:cNvPr id="0" name=""/>
        <dsp:cNvSpPr/>
      </dsp:nvSpPr>
      <dsp:spPr>
        <a:xfrm>
          <a:off x="5562476" y="3501166"/>
          <a:ext cx="2526950" cy="72"/>
        </a:xfrm>
        <a:prstGeom prst="rect">
          <a:avLst/>
        </a:prstGeom>
        <a:gradFill rotWithShape="0">
          <a:gsLst>
            <a:gs pos="0">
              <a:schemeClr val="accent2">
                <a:shade val="50000"/>
                <a:hueOff val="218032"/>
                <a:satOff val="26883"/>
                <a:lumOff val="30552"/>
                <a:alphaOff val="0"/>
                <a:tint val="97000"/>
                <a:satMod val="100000"/>
                <a:lumMod val="102000"/>
              </a:schemeClr>
            </a:gs>
            <a:gs pos="50000">
              <a:schemeClr val="accent2">
                <a:shade val="50000"/>
                <a:hueOff val="218032"/>
                <a:satOff val="26883"/>
                <a:lumOff val="30552"/>
                <a:alphaOff val="0"/>
                <a:shade val="100000"/>
                <a:satMod val="100000"/>
                <a:lumMod val="100000"/>
              </a:schemeClr>
            </a:gs>
            <a:gs pos="100000">
              <a:schemeClr val="accent2">
                <a:shade val="50000"/>
                <a:hueOff val="218032"/>
                <a:satOff val="26883"/>
                <a:lumOff val="30552"/>
                <a:alphaOff val="0"/>
                <a:shade val="80000"/>
                <a:satMod val="100000"/>
                <a:lumMod val="99000"/>
              </a:schemeClr>
            </a:gs>
          </a:gsLst>
          <a:lin ang="2700000" scaled="0"/>
        </a:gradFill>
        <a:ln w="9525" cap="flat" cmpd="sng" algn="ctr">
          <a:solidFill>
            <a:schemeClr val="accent2">
              <a:shade val="50000"/>
              <a:hueOff val="218032"/>
              <a:satOff val="26883"/>
              <a:lumOff val="30552"/>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0FCD00F-31B1-4195-86FF-618E26FC0367}">
      <dsp:nvSpPr>
        <dsp:cNvPr id="0" name=""/>
        <dsp:cNvSpPr/>
      </dsp:nvSpPr>
      <dsp:spPr>
        <a:xfrm>
          <a:off x="8342122" y="0"/>
          <a:ext cx="2526950" cy="3501238"/>
        </a:xfrm>
        <a:prstGeom prst="rect">
          <a:avLst/>
        </a:prstGeom>
        <a:solidFill>
          <a:schemeClr val="accent2">
            <a:alpha val="90000"/>
            <a:tint val="55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82880" tIns="330200" rIns="182880" bIns="330200" numCol="1" spcCol="1270" anchor="t" anchorCtr="0">
          <a:noAutofit/>
        </a:bodyPr>
        <a:lstStyle/>
        <a:p>
          <a:pPr marL="0" lvl="0" indent="0" algn="l" defTabSz="889000">
            <a:lnSpc>
              <a:spcPct val="90000"/>
            </a:lnSpc>
            <a:spcBef>
              <a:spcPct val="0"/>
            </a:spcBef>
            <a:spcAft>
              <a:spcPct val="35000"/>
            </a:spcAft>
            <a:buNone/>
          </a:pPr>
          <a:r>
            <a:rPr lang="en-US" sz="2000" kern="1200" dirty="0"/>
            <a:t>Differentiate between printing, returning, inputted data, and parameters</a:t>
          </a:r>
        </a:p>
      </dsp:txBody>
      <dsp:txXfrm>
        <a:off x="8342122" y="1330470"/>
        <a:ext cx="2526950" cy="2100742"/>
      </dsp:txXfrm>
    </dsp:sp>
    <dsp:sp modelId="{035FBB42-71E7-422A-BB0F-782E7F7C1721}">
      <dsp:nvSpPr>
        <dsp:cNvPr id="0" name=""/>
        <dsp:cNvSpPr/>
      </dsp:nvSpPr>
      <dsp:spPr>
        <a:xfrm>
          <a:off x="9080411" y="350123"/>
          <a:ext cx="1050371" cy="1050371"/>
        </a:xfrm>
        <a:prstGeom prst="ellipse">
          <a:avLst/>
        </a:prstGeom>
        <a:gradFill rotWithShape="0">
          <a:gsLst>
            <a:gs pos="0">
              <a:schemeClr val="accent2">
                <a:shade val="50000"/>
                <a:hueOff val="145355"/>
                <a:satOff val="17922"/>
                <a:lumOff val="20368"/>
                <a:alphaOff val="0"/>
                <a:tint val="97000"/>
                <a:satMod val="100000"/>
                <a:lumMod val="102000"/>
              </a:schemeClr>
            </a:gs>
            <a:gs pos="50000">
              <a:schemeClr val="accent2">
                <a:shade val="50000"/>
                <a:hueOff val="145355"/>
                <a:satOff val="17922"/>
                <a:lumOff val="20368"/>
                <a:alphaOff val="0"/>
                <a:shade val="100000"/>
                <a:satMod val="100000"/>
                <a:lumMod val="100000"/>
              </a:schemeClr>
            </a:gs>
            <a:gs pos="100000">
              <a:schemeClr val="accent2">
                <a:shade val="50000"/>
                <a:hueOff val="145355"/>
                <a:satOff val="17922"/>
                <a:lumOff val="20368"/>
                <a:alphaOff val="0"/>
                <a:shade val="80000"/>
                <a:satMod val="100000"/>
                <a:lumMod val="99000"/>
              </a:schemeClr>
            </a:gs>
          </a:gsLst>
          <a:lin ang="2700000" scaled="0"/>
        </a:gradFill>
        <a:ln w="9525" cap="flat" cmpd="sng" algn="ctr">
          <a:solidFill>
            <a:schemeClr val="accent2">
              <a:shade val="50000"/>
              <a:hueOff val="145355"/>
              <a:satOff val="17922"/>
              <a:lumOff val="20368"/>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1891" tIns="12700" rIns="81891" bIns="12700" numCol="1" spcCol="1270" anchor="ctr" anchorCtr="0">
          <a:noAutofit/>
        </a:bodyPr>
        <a:lstStyle/>
        <a:p>
          <a:pPr marL="0" lvl="0" indent="0" algn="ctr" defTabSz="2133600">
            <a:lnSpc>
              <a:spcPct val="90000"/>
            </a:lnSpc>
            <a:spcBef>
              <a:spcPct val="0"/>
            </a:spcBef>
            <a:spcAft>
              <a:spcPct val="35000"/>
            </a:spcAft>
            <a:buNone/>
          </a:pPr>
          <a:endParaRPr lang="en-US" sz="4800" kern="1200"/>
        </a:p>
      </dsp:txBody>
      <dsp:txXfrm>
        <a:off x="9234234" y="503946"/>
        <a:ext cx="742725" cy="742725"/>
      </dsp:txXfrm>
    </dsp:sp>
    <dsp:sp modelId="{8253E933-F515-4C3E-89DE-898792743BCF}">
      <dsp:nvSpPr>
        <dsp:cNvPr id="0" name=""/>
        <dsp:cNvSpPr/>
      </dsp:nvSpPr>
      <dsp:spPr>
        <a:xfrm>
          <a:off x="8342122" y="3501166"/>
          <a:ext cx="2526950" cy="72"/>
        </a:xfrm>
        <a:prstGeom prst="rect">
          <a:avLst/>
        </a:prstGeom>
        <a:gradFill rotWithShape="0">
          <a:gsLst>
            <a:gs pos="0">
              <a:schemeClr val="accent2">
                <a:shade val="50000"/>
                <a:hueOff val="72677"/>
                <a:satOff val="8961"/>
                <a:lumOff val="10184"/>
                <a:alphaOff val="0"/>
                <a:tint val="97000"/>
                <a:satMod val="100000"/>
                <a:lumMod val="102000"/>
              </a:schemeClr>
            </a:gs>
            <a:gs pos="50000">
              <a:schemeClr val="accent2">
                <a:shade val="50000"/>
                <a:hueOff val="72677"/>
                <a:satOff val="8961"/>
                <a:lumOff val="10184"/>
                <a:alphaOff val="0"/>
                <a:shade val="100000"/>
                <a:satMod val="100000"/>
                <a:lumMod val="100000"/>
              </a:schemeClr>
            </a:gs>
            <a:gs pos="100000">
              <a:schemeClr val="accent2">
                <a:shade val="50000"/>
                <a:hueOff val="72677"/>
                <a:satOff val="8961"/>
                <a:lumOff val="10184"/>
                <a:alphaOff val="0"/>
                <a:shade val="80000"/>
                <a:satMod val="100000"/>
                <a:lumMod val="99000"/>
              </a:schemeClr>
            </a:gs>
          </a:gsLst>
          <a:lin ang="2700000" scaled="0"/>
        </a:gradFill>
        <a:ln w="9525" cap="flat" cmpd="sng" algn="ctr">
          <a:solidFill>
            <a:schemeClr val="accent2">
              <a:shade val="50000"/>
              <a:hueOff val="72677"/>
              <a:satOff val="8961"/>
              <a:lumOff val="10184"/>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B8BE9-0A90-42BF-A808-CEBFE54CED3D}">
      <dsp:nvSpPr>
        <dsp:cNvPr id="0" name=""/>
        <dsp:cNvSpPr/>
      </dsp:nvSpPr>
      <dsp:spPr>
        <a:xfrm>
          <a:off x="0" y="5479707"/>
          <a:ext cx="2057400" cy="898991"/>
        </a:xfrm>
        <a:prstGeom prst="rect">
          <a:avLst/>
        </a:prstGeom>
        <a:gradFill rotWithShape="0">
          <a:gsLst>
            <a:gs pos="0">
              <a:schemeClr val="accent2">
                <a:shade val="50000"/>
                <a:hueOff val="0"/>
                <a:satOff val="0"/>
                <a:lumOff val="0"/>
                <a:alphaOff val="0"/>
                <a:tint val="70000"/>
                <a:satMod val="100000"/>
                <a:lumMod val="110000"/>
              </a:schemeClr>
            </a:gs>
            <a:gs pos="50000">
              <a:schemeClr val="accent2">
                <a:shade val="50000"/>
                <a:hueOff val="0"/>
                <a:satOff val="0"/>
                <a:lumOff val="0"/>
                <a:alphaOff val="0"/>
                <a:tint val="75000"/>
                <a:satMod val="101000"/>
                <a:lumMod val="105000"/>
              </a:schemeClr>
            </a:gs>
            <a:gs pos="100000">
              <a:schemeClr val="accent2">
                <a:shade val="50000"/>
                <a:hueOff val="0"/>
                <a:satOff val="0"/>
                <a:lumOff val="0"/>
                <a:alphaOff val="0"/>
                <a:tint val="82000"/>
                <a:satMod val="104000"/>
                <a:lumMod val="105000"/>
              </a:schemeClr>
            </a:gs>
          </a:gsLst>
          <a:lin ang="2700000" scaled="0"/>
        </a:gradFill>
        <a:ln w="9525" cap="flat" cmpd="sng" algn="ctr">
          <a:solidFill>
            <a:schemeClr val="accent2">
              <a:shade val="5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6322" tIns="206248" rIns="146322"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Execute</a:t>
          </a:r>
        </a:p>
      </dsp:txBody>
      <dsp:txXfrm>
        <a:off x="0" y="5479707"/>
        <a:ext cx="2057400" cy="898991"/>
      </dsp:txXfrm>
    </dsp:sp>
    <dsp:sp modelId="{FD4DC76C-BC3B-4FBB-B2B3-603895A11897}">
      <dsp:nvSpPr>
        <dsp:cNvPr id="0" name=""/>
        <dsp:cNvSpPr/>
      </dsp:nvSpPr>
      <dsp:spPr>
        <a:xfrm>
          <a:off x="2057399" y="5479707"/>
          <a:ext cx="6172200" cy="898991"/>
        </a:xfrm>
        <a:prstGeom prst="rect">
          <a:avLst/>
        </a:prstGeom>
        <a:solidFill>
          <a:schemeClr val="accent2">
            <a:alpha val="90000"/>
            <a:tint val="55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201" tIns="228600" rIns="125201" bIns="228600" numCol="1" spcCol="1270" anchor="ctr" anchorCtr="0">
          <a:noAutofit/>
        </a:bodyPr>
        <a:lstStyle/>
        <a:p>
          <a:pPr marL="0" lvl="0" indent="0" algn="l" defTabSz="800100">
            <a:lnSpc>
              <a:spcPct val="90000"/>
            </a:lnSpc>
            <a:spcBef>
              <a:spcPct val="0"/>
            </a:spcBef>
            <a:spcAft>
              <a:spcPct val="35000"/>
            </a:spcAft>
            <a:buNone/>
          </a:pPr>
          <a:r>
            <a:rPr lang="en-US" sz="1800" kern="1200" dirty="0"/>
            <a:t>“Run” the program by acting each line one-by-one</a:t>
          </a:r>
        </a:p>
      </dsp:txBody>
      <dsp:txXfrm>
        <a:off x="2057399" y="5479707"/>
        <a:ext cx="6172200" cy="898991"/>
      </dsp:txXfrm>
    </dsp:sp>
    <dsp:sp modelId="{1F5749D2-42D4-4849-BD36-5F51764F59F8}">
      <dsp:nvSpPr>
        <dsp:cNvPr id="0" name=""/>
        <dsp:cNvSpPr/>
      </dsp:nvSpPr>
      <dsp:spPr>
        <a:xfrm rot="10800000">
          <a:off x="0" y="4110543"/>
          <a:ext cx="2057400" cy="1382649"/>
        </a:xfrm>
        <a:prstGeom prst="upArrowCallout">
          <a:avLst>
            <a:gd name="adj1" fmla="val 5000"/>
            <a:gd name="adj2" fmla="val 10000"/>
            <a:gd name="adj3" fmla="val 15000"/>
            <a:gd name="adj4" fmla="val 64977"/>
          </a:avLst>
        </a:prstGeom>
        <a:gradFill rotWithShape="0">
          <a:gsLst>
            <a:gs pos="0">
              <a:schemeClr val="accent2">
                <a:shade val="50000"/>
                <a:hueOff val="116284"/>
                <a:satOff val="14338"/>
                <a:lumOff val="16294"/>
                <a:alphaOff val="0"/>
                <a:tint val="70000"/>
                <a:satMod val="100000"/>
                <a:lumMod val="110000"/>
              </a:schemeClr>
            </a:gs>
            <a:gs pos="50000">
              <a:schemeClr val="accent2">
                <a:shade val="50000"/>
                <a:hueOff val="116284"/>
                <a:satOff val="14338"/>
                <a:lumOff val="16294"/>
                <a:alphaOff val="0"/>
                <a:tint val="75000"/>
                <a:satMod val="101000"/>
                <a:lumMod val="105000"/>
              </a:schemeClr>
            </a:gs>
            <a:gs pos="100000">
              <a:schemeClr val="accent2">
                <a:shade val="50000"/>
                <a:hueOff val="116284"/>
                <a:satOff val="14338"/>
                <a:lumOff val="16294"/>
                <a:alphaOff val="0"/>
                <a:tint val="82000"/>
                <a:satMod val="104000"/>
                <a:lumMod val="105000"/>
              </a:schemeClr>
            </a:gs>
          </a:gsLst>
          <a:lin ang="2700000" scaled="0"/>
        </a:gradFill>
        <a:ln w="9525" cap="flat" cmpd="sng" algn="ctr">
          <a:solidFill>
            <a:schemeClr val="accent2">
              <a:shade val="50000"/>
              <a:hueOff val="116284"/>
              <a:satOff val="14338"/>
              <a:lumOff val="16294"/>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6322" tIns="206248" rIns="146322"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Verify</a:t>
          </a:r>
        </a:p>
      </dsp:txBody>
      <dsp:txXfrm rot="-10800000">
        <a:off x="0" y="4110543"/>
        <a:ext cx="2057400" cy="898721"/>
      </dsp:txXfrm>
    </dsp:sp>
    <dsp:sp modelId="{CF3BFF8B-996C-4F59-9438-376423AA2610}">
      <dsp:nvSpPr>
        <dsp:cNvPr id="0" name=""/>
        <dsp:cNvSpPr/>
      </dsp:nvSpPr>
      <dsp:spPr>
        <a:xfrm>
          <a:off x="2057399" y="4110543"/>
          <a:ext cx="6172200" cy="898721"/>
        </a:xfrm>
        <a:prstGeom prst="rect">
          <a:avLst/>
        </a:prstGeom>
        <a:solidFill>
          <a:schemeClr val="accent2">
            <a:alpha val="90000"/>
            <a:tint val="55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201" tIns="228600" rIns="125201" bIns="228600" numCol="1" spcCol="1270" anchor="ctr" anchorCtr="0">
          <a:noAutofit/>
        </a:bodyPr>
        <a:lstStyle/>
        <a:p>
          <a:pPr marL="0" lvl="0" indent="0" algn="l" defTabSz="800100">
            <a:lnSpc>
              <a:spcPct val="90000"/>
            </a:lnSpc>
            <a:spcBef>
              <a:spcPct val="0"/>
            </a:spcBef>
            <a:spcAft>
              <a:spcPct val="35000"/>
            </a:spcAft>
            <a:buNone/>
          </a:pPr>
          <a:r>
            <a:rPr lang="en-US" sz="1800" kern="1200" dirty="0"/>
            <a:t>Think collectively about your “written” code and what it does</a:t>
          </a:r>
        </a:p>
      </dsp:txBody>
      <dsp:txXfrm>
        <a:off x="2057399" y="4110543"/>
        <a:ext cx="6172200" cy="898721"/>
      </dsp:txXfrm>
    </dsp:sp>
    <dsp:sp modelId="{7AE83792-37C2-4DE4-9349-ACB1F29A774C}">
      <dsp:nvSpPr>
        <dsp:cNvPr id="0" name=""/>
        <dsp:cNvSpPr/>
      </dsp:nvSpPr>
      <dsp:spPr>
        <a:xfrm rot="10800000">
          <a:off x="0" y="2741379"/>
          <a:ext cx="2057400" cy="1382649"/>
        </a:xfrm>
        <a:prstGeom prst="upArrowCallout">
          <a:avLst>
            <a:gd name="adj1" fmla="val 5000"/>
            <a:gd name="adj2" fmla="val 10000"/>
            <a:gd name="adj3" fmla="val 15000"/>
            <a:gd name="adj4" fmla="val 64977"/>
          </a:avLst>
        </a:prstGeom>
        <a:gradFill rotWithShape="0">
          <a:gsLst>
            <a:gs pos="0">
              <a:schemeClr val="accent2">
                <a:shade val="50000"/>
                <a:hueOff val="232567"/>
                <a:satOff val="28675"/>
                <a:lumOff val="32589"/>
                <a:alphaOff val="0"/>
                <a:tint val="70000"/>
                <a:satMod val="100000"/>
                <a:lumMod val="110000"/>
              </a:schemeClr>
            </a:gs>
            <a:gs pos="50000">
              <a:schemeClr val="accent2">
                <a:shade val="50000"/>
                <a:hueOff val="232567"/>
                <a:satOff val="28675"/>
                <a:lumOff val="32589"/>
                <a:alphaOff val="0"/>
                <a:tint val="75000"/>
                <a:satMod val="101000"/>
                <a:lumMod val="105000"/>
              </a:schemeClr>
            </a:gs>
            <a:gs pos="100000">
              <a:schemeClr val="accent2">
                <a:shade val="50000"/>
                <a:hueOff val="232567"/>
                <a:satOff val="28675"/>
                <a:lumOff val="32589"/>
                <a:alphaOff val="0"/>
                <a:tint val="82000"/>
                <a:satMod val="104000"/>
                <a:lumMod val="105000"/>
              </a:schemeClr>
            </a:gs>
          </a:gsLst>
          <a:lin ang="2700000" scaled="0"/>
        </a:gradFill>
        <a:ln w="9525" cap="flat" cmpd="sng" algn="ctr">
          <a:solidFill>
            <a:schemeClr val="accent2">
              <a:shade val="50000"/>
              <a:hueOff val="232567"/>
              <a:satOff val="28675"/>
              <a:lumOff val="32589"/>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6322" tIns="206248" rIns="146322"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Embody</a:t>
          </a:r>
        </a:p>
      </dsp:txBody>
      <dsp:txXfrm rot="-10800000">
        <a:off x="0" y="2741379"/>
        <a:ext cx="2057400" cy="898721"/>
      </dsp:txXfrm>
    </dsp:sp>
    <dsp:sp modelId="{C9FD19DB-4EF9-41A4-ACD6-8C2D152701DA}">
      <dsp:nvSpPr>
        <dsp:cNvPr id="0" name=""/>
        <dsp:cNvSpPr/>
      </dsp:nvSpPr>
      <dsp:spPr>
        <a:xfrm>
          <a:off x="2057399" y="2741379"/>
          <a:ext cx="6172200" cy="898721"/>
        </a:xfrm>
        <a:prstGeom prst="rect">
          <a:avLst/>
        </a:prstGeom>
        <a:solidFill>
          <a:schemeClr val="accent2">
            <a:alpha val="90000"/>
            <a:tint val="55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201" tIns="228600" rIns="125201" bIns="228600" numCol="1" spcCol="1270" anchor="ctr" anchorCtr="0">
          <a:noAutofit/>
        </a:bodyPr>
        <a:lstStyle/>
        <a:p>
          <a:pPr marL="0" lvl="0" indent="0" algn="l" defTabSz="800100">
            <a:lnSpc>
              <a:spcPct val="90000"/>
            </a:lnSpc>
            <a:spcBef>
              <a:spcPct val="0"/>
            </a:spcBef>
            <a:spcAft>
              <a:spcPct val="35000"/>
            </a:spcAft>
            <a:buNone/>
          </a:pPr>
          <a:r>
            <a:rPr lang="en-US" sz="1800" kern="1200" dirty="0"/>
            <a:t>Select a “role” and come to the “stage” to act it out</a:t>
          </a:r>
        </a:p>
      </dsp:txBody>
      <dsp:txXfrm>
        <a:off x="2057399" y="2741379"/>
        <a:ext cx="6172200" cy="898721"/>
      </dsp:txXfrm>
    </dsp:sp>
    <dsp:sp modelId="{7D1BC918-84BE-4E9C-8BFE-AAADD468746F}">
      <dsp:nvSpPr>
        <dsp:cNvPr id="0" name=""/>
        <dsp:cNvSpPr/>
      </dsp:nvSpPr>
      <dsp:spPr>
        <a:xfrm rot="10800000">
          <a:off x="0" y="1372214"/>
          <a:ext cx="2057400" cy="1382649"/>
        </a:xfrm>
        <a:prstGeom prst="upArrowCallout">
          <a:avLst>
            <a:gd name="adj1" fmla="val 5000"/>
            <a:gd name="adj2" fmla="val 10000"/>
            <a:gd name="adj3" fmla="val 15000"/>
            <a:gd name="adj4" fmla="val 64977"/>
          </a:avLst>
        </a:prstGeom>
        <a:gradFill rotWithShape="0">
          <a:gsLst>
            <a:gs pos="0">
              <a:schemeClr val="accent2">
                <a:shade val="50000"/>
                <a:hueOff val="232567"/>
                <a:satOff val="28675"/>
                <a:lumOff val="32589"/>
                <a:alphaOff val="0"/>
                <a:tint val="70000"/>
                <a:satMod val="100000"/>
                <a:lumMod val="110000"/>
              </a:schemeClr>
            </a:gs>
            <a:gs pos="50000">
              <a:schemeClr val="accent2">
                <a:shade val="50000"/>
                <a:hueOff val="232567"/>
                <a:satOff val="28675"/>
                <a:lumOff val="32589"/>
                <a:alphaOff val="0"/>
                <a:tint val="75000"/>
                <a:satMod val="101000"/>
                <a:lumMod val="105000"/>
              </a:schemeClr>
            </a:gs>
            <a:gs pos="100000">
              <a:schemeClr val="accent2">
                <a:shade val="50000"/>
                <a:hueOff val="232567"/>
                <a:satOff val="28675"/>
                <a:lumOff val="32589"/>
                <a:alphaOff val="0"/>
                <a:tint val="82000"/>
                <a:satMod val="104000"/>
                <a:lumMod val="105000"/>
              </a:schemeClr>
            </a:gs>
          </a:gsLst>
          <a:lin ang="2700000" scaled="0"/>
        </a:gradFill>
        <a:ln w="9525" cap="flat" cmpd="sng" algn="ctr">
          <a:solidFill>
            <a:schemeClr val="accent2">
              <a:shade val="50000"/>
              <a:hueOff val="232567"/>
              <a:satOff val="28675"/>
              <a:lumOff val="32589"/>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6322" tIns="206248" rIns="146322"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Understand</a:t>
          </a:r>
        </a:p>
      </dsp:txBody>
      <dsp:txXfrm rot="-10800000">
        <a:off x="0" y="1372214"/>
        <a:ext cx="2057400" cy="898721"/>
      </dsp:txXfrm>
    </dsp:sp>
    <dsp:sp modelId="{26DBA796-566E-44D7-A0E6-D6E18E00F4BE}">
      <dsp:nvSpPr>
        <dsp:cNvPr id="0" name=""/>
        <dsp:cNvSpPr/>
      </dsp:nvSpPr>
      <dsp:spPr>
        <a:xfrm>
          <a:off x="2057399" y="1372214"/>
          <a:ext cx="6172200" cy="898721"/>
        </a:xfrm>
        <a:prstGeom prst="rect">
          <a:avLst/>
        </a:prstGeom>
        <a:solidFill>
          <a:schemeClr val="accent2">
            <a:alpha val="90000"/>
            <a:tint val="55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201" tIns="228600" rIns="125201" bIns="228600" numCol="1" spcCol="1270" anchor="ctr" anchorCtr="0">
          <a:noAutofit/>
        </a:bodyPr>
        <a:lstStyle/>
        <a:p>
          <a:pPr marL="0" lvl="0" indent="0" algn="l" defTabSz="800100">
            <a:lnSpc>
              <a:spcPct val="90000"/>
            </a:lnSpc>
            <a:spcBef>
              <a:spcPct val="0"/>
            </a:spcBef>
            <a:spcAft>
              <a:spcPct val="35000"/>
            </a:spcAft>
            <a:buNone/>
          </a:pPr>
          <a:r>
            <a:rPr lang="en-US" sz="1800" kern="1200" dirty="0"/>
            <a:t>Understand what each function does and how to define it </a:t>
          </a:r>
        </a:p>
      </dsp:txBody>
      <dsp:txXfrm>
        <a:off x="2057399" y="1372214"/>
        <a:ext cx="6172200" cy="898721"/>
      </dsp:txXfrm>
    </dsp:sp>
    <dsp:sp modelId="{60612AD9-51FD-416A-BA52-2C5C87FDC0DC}">
      <dsp:nvSpPr>
        <dsp:cNvPr id="0" name=""/>
        <dsp:cNvSpPr/>
      </dsp:nvSpPr>
      <dsp:spPr>
        <a:xfrm rot="10800000">
          <a:off x="0" y="3050"/>
          <a:ext cx="2057400" cy="1382649"/>
        </a:xfrm>
        <a:prstGeom prst="upArrowCallout">
          <a:avLst>
            <a:gd name="adj1" fmla="val 5000"/>
            <a:gd name="adj2" fmla="val 10000"/>
            <a:gd name="adj3" fmla="val 15000"/>
            <a:gd name="adj4" fmla="val 64977"/>
          </a:avLst>
        </a:prstGeom>
        <a:gradFill rotWithShape="0">
          <a:gsLst>
            <a:gs pos="0">
              <a:schemeClr val="accent2">
                <a:shade val="50000"/>
                <a:hueOff val="116284"/>
                <a:satOff val="14338"/>
                <a:lumOff val="16294"/>
                <a:alphaOff val="0"/>
                <a:tint val="70000"/>
                <a:satMod val="100000"/>
                <a:lumMod val="110000"/>
              </a:schemeClr>
            </a:gs>
            <a:gs pos="50000">
              <a:schemeClr val="accent2">
                <a:shade val="50000"/>
                <a:hueOff val="116284"/>
                <a:satOff val="14338"/>
                <a:lumOff val="16294"/>
                <a:alphaOff val="0"/>
                <a:tint val="75000"/>
                <a:satMod val="101000"/>
                <a:lumMod val="105000"/>
              </a:schemeClr>
            </a:gs>
            <a:gs pos="100000">
              <a:schemeClr val="accent2">
                <a:shade val="50000"/>
                <a:hueOff val="116284"/>
                <a:satOff val="14338"/>
                <a:lumOff val="16294"/>
                <a:alphaOff val="0"/>
                <a:tint val="82000"/>
                <a:satMod val="104000"/>
                <a:lumMod val="105000"/>
              </a:schemeClr>
            </a:gs>
          </a:gsLst>
          <a:lin ang="2700000" scaled="0"/>
        </a:gradFill>
        <a:ln w="9525" cap="flat" cmpd="sng" algn="ctr">
          <a:solidFill>
            <a:schemeClr val="accent2">
              <a:shade val="50000"/>
              <a:hueOff val="116284"/>
              <a:satOff val="14338"/>
              <a:lumOff val="16294"/>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6322" tIns="206248" rIns="146322"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Read</a:t>
          </a:r>
        </a:p>
      </dsp:txBody>
      <dsp:txXfrm rot="-10800000">
        <a:off x="0" y="3050"/>
        <a:ext cx="2057400" cy="898721"/>
      </dsp:txXfrm>
    </dsp:sp>
    <dsp:sp modelId="{BC31BFC2-4286-41E0-8F56-DE6F4141BE5A}">
      <dsp:nvSpPr>
        <dsp:cNvPr id="0" name=""/>
        <dsp:cNvSpPr/>
      </dsp:nvSpPr>
      <dsp:spPr>
        <a:xfrm>
          <a:off x="2057399" y="3050"/>
          <a:ext cx="6172200" cy="898721"/>
        </a:xfrm>
        <a:prstGeom prst="rect">
          <a:avLst/>
        </a:prstGeom>
        <a:solidFill>
          <a:schemeClr val="accent2">
            <a:alpha val="90000"/>
            <a:tint val="55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201" tIns="228600" rIns="125201" bIns="228600" numCol="1" spcCol="1270" anchor="ctr" anchorCtr="0">
          <a:noAutofit/>
        </a:bodyPr>
        <a:lstStyle/>
        <a:p>
          <a:pPr marL="0" lvl="0" indent="0" algn="l" defTabSz="800100">
            <a:lnSpc>
              <a:spcPct val="90000"/>
            </a:lnSpc>
            <a:spcBef>
              <a:spcPct val="0"/>
            </a:spcBef>
            <a:spcAft>
              <a:spcPct val="35000"/>
            </a:spcAft>
            <a:buNone/>
          </a:pPr>
          <a:r>
            <a:rPr lang="en-US" sz="1800" kern="1200"/>
            <a:t>Read Program Overview very-very carefully</a:t>
          </a:r>
          <a:endParaRPr lang="en-US" sz="1800" kern="1200" dirty="0"/>
        </a:p>
      </dsp:txBody>
      <dsp:txXfrm>
        <a:off x="2057399" y="3050"/>
        <a:ext cx="6172200" cy="898721"/>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no particular order, let the students know WHY we're doing this.</a:t>
            </a:r>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2736667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the stage for the project. The context is that they are a programmer for a goblin bank, making a system for approving wizard loans. Their senior colleague has given them an awful function they must use. They have to write the rest of the system.</a:t>
            </a:r>
          </a:p>
          <a:p>
            <a:endParaRPr lang="en-US" dirty="0"/>
          </a:p>
          <a:p>
            <a:r>
              <a:rPr lang="en-US" dirty="0"/>
              <a:t>After giving an overview, open up the example solution and show what it looks like when you run (avoid sharing the code itself).</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10356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highlights the flow of the function. The main function calls the other functions. Some of the functions consume values, some of them return values, some of them get input, some of them print. Briefly go over the flow, and highlight which ones feed into others.</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409711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these instructions for getting started. When you finish the rest of the presentation, return to this slide.</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4163776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2884945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highlights the flow of the function. The main function calls the other functions. Some of the functions consume values, some of them return values, some of them get input, some of them print. Briefly go over the flow, and highlight which ones feed into others.</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205258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highlights the flow of the function. The main function calls the other functions. Some of the functions consume values, some of them return values, some of them get input, some of them print. Briefly go over the flow, and highlight which ones feed into others.</a:t>
            </a:r>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a:p>
        </p:txBody>
      </p:sp>
    </p:spTree>
    <p:extLst>
      <p:ext uri="{BB962C8B-B14F-4D97-AF65-F5344CB8AC3E}">
        <p14:creationId xmlns:p14="http://schemas.microsoft.com/office/powerpoint/2010/main" val="2155631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highlights the flow of the function. The main function calls the other functions. Some of the functions consume values, some of them return values, some of them get input, some of them print. Briefly go over the flow, and highlight which ones feed into others.</a:t>
            </a:r>
          </a:p>
        </p:txBody>
      </p:sp>
      <p:sp>
        <p:nvSpPr>
          <p:cNvPr id="4" name="Slide Number Placeholder 3"/>
          <p:cNvSpPr>
            <a:spLocks noGrp="1"/>
          </p:cNvSpPr>
          <p:nvPr>
            <p:ph type="sldNum" sz="quarter" idx="10"/>
          </p:nvPr>
        </p:nvSpPr>
        <p:spPr/>
        <p:txBody>
          <a:bodyPr/>
          <a:lstStyle/>
          <a:p>
            <a:fld id="{65F0A651-CBE8-4D52-83AA-B624D65496CF}" type="slidenum">
              <a:rPr lang="en-US" smtClean="0"/>
              <a:t>9</a:t>
            </a:fld>
            <a:endParaRPr lang="en-US"/>
          </a:p>
        </p:txBody>
      </p:sp>
    </p:spTree>
    <p:extLst>
      <p:ext uri="{BB962C8B-B14F-4D97-AF65-F5344CB8AC3E}">
        <p14:creationId xmlns:p14="http://schemas.microsoft.com/office/powerpoint/2010/main" val="893020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highlights the flow of the function. The main function calls the other functions. Some of the functions consume values, some of them return values, some of them get input, some of them print. Briefly go over the flow, and highlight which ones feed into others.</a:t>
            </a:r>
          </a:p>
        </p:txBody>
      </p:sp>
      <p:sp>
        <p:nvSpPr>
          <p:cNvPr id="4" name="Slide Number Placeholder 3"/>
          <p:cNvSpPr>
            <a:spLocks noGrp="1"/>
          </p:cNvSpPr>
          <p:nvPr>
            <p:ph type="sldNum" sz="quarter" idx="10"/>
          </p:nvPr>
        </p:nvSpPr>
        <p:spPr/>
        <p:txBody>
          <a:bodyPr/>
          <a:lstStyle/>
          <a:p>
            <a:fld id="{65F0A651-CBE8-4D52-83AA-B624D65496CF}" type="slidenum">
              <a:rPr lang="en-US" smtClean="0"/>
              <a:t>10</a:t>
            </a:fld>
            <a:endParaRPr lang="en-US"/>
          </a:p>
        </p:txBody>
      </p:sp>
    </p:spTree>
    <p:extLst>
      <p:ext uri="{BB962C8B-B14F-4D97-AF65-F5344CB8AC3E}">
        <p14:creationId xmlns:p14="http://schemas.microsoft.com/office/powerpoint/2010/main" val="345466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2/20/2018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2/20/2018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2/20/2018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file:///D:\Dropbox\1.jpg" TargetMode="External"/><Relationship Id="rId2" Type="http://schemas.openxmlformats.org/officeDocument/2006/relationships/image" Target="file:///D:\Dropbox\4.jpg" TargetMode="External"/><Relationship Id="rId1" Type="http://schemas.openxmlformats.org/officeDocument/2006/relationships/slideLayout" Target="../slideLayouts/slideLayout7.xml"/><Relationship Id="rId5" Type="http://schemas.openxmlformats.org/officeDocument/2006/relationships/image" Target="file:///D:\Dropbox\3.jpg" TargetMode="External"/><Relationship Id="rId4" Type="http://schemas.openxmlformats.org/officeDocument/2006/relationships/image" Target="file:///D:\Dropbox\2.jpg"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Project 2: </a:t>
            </a:r>
            <a:br>
              <a:rPr lang="en-US" dirty="0"/>
            </a:br>
            <a:r>
              <a:rPr lang="en-US" dirty="0"/>
              <a:t>Magical Banking</a:t>
            </a:r>
            <a:br>
              <a:rPr lang="en-US" dirty="0"/>
            </a:br>
            <a:r>
              <a:rPr lang="en-US" i="1" dirty="0"/>
              <a:t>Act it out!</a:t>
            </a:r>
            <a:endParaRPr lang="en-US" sz="5200" i="1" dirty="0"/>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5 – Day 1</a:t>
            </a:r>
          </a:p>
          <a:p>
            <a:r>
              <a:rPr lang="en-US" dirty="0"/>
              <a:t>CS-1064 Intro to Python</a:t>
            </a:r>
          </a:p>
        </p:txBody>
      </p:sp>
      <p:sp>
        <p:nvSpPr>
          <p:cNvPr id="4" name="TextBox 3">
            <a:extLst>
              <a:ext uri="{FF2B5EF4-FFF2-40B4-BE49-F238E27FC236}">
                <a16:creationId xmlns:a16="http://schemas.microsoft.com/office/drawing/2014/main" id="{230A03FF-9757-44D8-BB47-4F34D395FEF8}"/>
              </a:ext>
            </a:extLst>
          </p:cNvPr>
          <p:cNvSpPr txBox="1"/>
          <p:nvPr/>
        </p:nvSpPr>
        <p:spPr>
          <a:xfrm>
            <a:off x="667512" y="5567073"/>
            <a:ext cx="4446154" cy="369332"/>
          </a:xfrm>
          <a:prstGeom prst="rect">
            <a:avLst/>
          </a:prstGeom>
          <a:noFill/>
        </p:spPr>
        <p:txBody>
          <a:bodyPr wrap="none" rtlCol="0">
            <a:spAutoFit/>
          </a:bodyPr>
          <a:lstStyle/>
          <a:p>
            <a:r>
              <a:rPr lang="en-US" dirty="0">
                <a:solidFill>
                  <a:schemeClr val="bg1"/>
                </a:solidFill>
              </a:rPr>
              <a:t>Dr. Panagiotis Apostolellis, Virginia Tech, 2018</a:t>
            </a:r>
          </a:p>
        </p:txBody>
      </p:sp>
    </p:spTree>
    <p:extLst>
      <p:ext uri="{BB962C8B-B14F-4D97-AF65-F5344CB8AC3E}">
        <p14:creationId xmlns:p14="http://schemas.microsoft.com/office/powerpoint/2010/main" val="2209359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0CBCEE-D1A0-4F71-8946-9D8363A82E8F}"/>
              </a:ext>
            </a:extLst>
          </p:cNvPr>
          <p:cNvSpPr>
            <a:spLocks noGrp="1"/>
          </p:cNvSpPr>
          <p:nvPr>
            <p:ph type="title"/>
          </p:nvPr>
        </p:nvSpPr>
        <p:spPr>
          <a:xfrm>
            <a:off x="603504" y="770467"/>
            <a:ext cx="3637628" cy="1738117"/>
          </a:xfrm>
        </p:spPr>
        <p:txBody>
          <a:bodyPr vert="horz" lIns="91440" tIns="45720" rIns="91440" bIns="45720" rtlCol="0" anchor="b">
            <a:normAutofit/>
          </a:bodyPr>
          <a:lstStyle/>
          <a:p>
            <a:pPr>
              <a:lnSpc>
                <a:spcPct val="80000"/>
              </a:lnSpc>
            </a:pPr>
            <a:r>
              <a:rPr lang="en-US" sz="6000" dirty="0">
                <a:solidFill>
                  <a:srgbClr val="FFFFFF"/>
                </a:solidFill>
              </a:rPr>
              <a:t>Verify &amp; Execute</a:t>
            </a:r>
          </a:p>
        </p:txBody>
      </p:sp>
      <p:sp>
        <p:nvSpPr>
          <p:cNvPr id="6" name="Title 1">
            <a:extLst>
              <a:ext uri="{FF2B5EF4-FFF2-40B4-BE49-F238E27FC236}">
                <a16:creationId xmlns:a16="http://schemas.microsoft.com/office/drawing/2014/main" id="{6226FAEF-A26A-46D8-A4BB-8D2AB6103D8A}"/>
              </a:ext>
            </a:extLst>
          </p:cNvPr>
          <p:cNvSpPr txBox="1">
            <a:spLocks/>
          </p:cNvSpPr>
          <p:nvPr/>
        </p:nvSpPr>
        <p:spPr>
          <a:xfrm>
            <a:off x="603504" y="2665441"/>
            <a:ext cx="3637628" cy="173811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nSpc>
                <a:spcPct val="80000"/>
              </a:lnSpc>
            </a:pPr>
            <a:r>
              <a:rPr lang="en-US" sz="6000" dirty="0">
                <a:solidFill>
                  <a:srgbClr val="FFFFFF"/>
                </a:solidFill>
              </a:rPr>
              <a:t>Embody 2</a:t>
            </a:r>
          </a:p>
        </p:txBody>
      </p:sp>
      <p:cxnSp>
        <p:nvCxnSpPr>
          <p:cNvPr id="5" name="Straight Connector 4">
            <a:extLst>
              <a:ext uri="{FF2B5EF4-FFF2-40B4-BE49-F238E27FC236}">
                <a16:creationId xmlns:a16="http://schemas.microsoft.com/office/drawing/2014/main" id="{6AD6B504-6E62-47A6-963D-47493DA7D500}"/>
              </a:ext>
            </a:extLst>
          </p:cNvPr>
          <p:cNvCxnSpPr/>
          <p:nvPr/>
        </p:nvCxnSpPr>
        <p:spPr>
          <a:xfrm>
            <a:off x="4659466" y="3326731"/>
            <a:ext cx="753253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104A3BC-9619-45E8-80F5-04A2E9A6FC60}"/>
              </a:ext>
            </a:extLst>
          </p:cNvPr>
          <p:cNvPicPr>
            <a:picLocks noChangeAspect="1"/>
          </p:cNvPicPr>
          <p:nvPr/>
        </p:nvPicPr>
        <p:blipFill rotWithShape="1">
          <a:blip r:embed="rId3"/>
          <a:srcRect b="45066"/>
          <a:stretch/>
        </p:blipFill>
        <p:spPr>
          <a:xfrm>
            <a:off x="4639056" y="535405"/>
            <a:ext cx="7562730" cy="5149516"/>
          </a:xfrm>
          <a:prstGeom prst="rect">
            <a:avLst/>
          </a:prstGeom>
        </p:spPr>
      </p:pic>
      <p:pic>
        <p:nvPicPr>
          <p:cNvPr id="8" name="Picture 7">
            <a:extLst>
              <a:ext uri="{FF2B5EF4-FFF2-40B4-BE49-F238E27FC236}">
                <a16:creationId xmlns:a16="http://schemas.microsoft.com/office/drawing/2014/main" id="{85629491-06B0-44C7-A657-DA781F6B3BE2}"/>
              </a:ext>
            </a:extLst>
          </p:cNvPr>
          <p:cNvPicPr>
            <a:picLocks noChangeAspect="1"/>
          </p:cNvPicPr>
          <p:nvPr/>
        </p:nvPicPr>
        <p:blipFill rotWithShape="1">
          <a:blip r:embed="rId3"/>
          <a:srcRect t="56795" b="80"/>
          <a:stretch/>
        </p:blipFill>
        <p:spPr>
          <a:xfrm>
            <a:off x="4639056" y="2448873"/>
            <a:ext cx="7562730" cy="4042609"/>
          </a:xfrm>
          <a:prstGeom prst="rect">
            <a:avLst/>
          </a:prstGeom>
        </p:spPr>
      </p:pic>
      <p:cxnSp>
        <p:nvCxnSpPr>
          <p:cNvPr id="9" name="Straight Connector 8">
            <a:extLst>
              <a:ext uri="{FF2B5EF4-FFF2-40B4-BE49-F238E27FC236}">
                <a16:creationId xmlns:a16="http://schemas.microsoft.com/office/drawing/2014/main" id="{CB8E7988-3ABF-4B1E-83A2-5FC152F9E1B1}"/>
              </a:ext>
            </a:extLst>
          </p:cNvPr>
          <p:cNvCxnSpPr/>
          <p:nvPr/>
        </p:nvCxnSpPr>
        <p:spPr>
          <a:xfrm>
            <a:off x="4669252" y="2448873"/>
            <a:ext cx="753253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17D5547-9903-42CD-99E2-8E54B65F3CED}"/>
              </a:ext>
            </a:extLst>
          </p:cNvPr>
          <p:cNvSpPr/>
          <p:nvPr/>
        </p:nvSpPr>
        <p:spPr>
          <a:xfrm>
            <a:off x="5155532" y="968542"/>
            <a:ext cx="3296652" cy="739942"/>
          </a:xfrm>
          <a:prstGeom prst="rect">
            <a:avLst/>
          </a:prstGeom>
          <a:solidFill>
            <a:schemeClr val="lt1">
              <a:alpha val="95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4F98633-973C-4EA1-ADFD-89FA5583F848}"/>
              </a:ext>
            </a:extLst>
          </p:cNvPr>
          <p:cNvSpPr/>
          <p:nvPr/>
        </p:nvSpPr>
        <p:spPr>
          <a:xfrm>
            <a:off x="4639056" y="1696674"/>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C0358D-DAED-4EDA-A576-A361E3EC9EC2}"/>
              </a:ext>
            </a:extLst>
          </p:cNvPr>
          <p:cNvSpPr/>
          <p:nvPr/>
        </p:nvSpPr>
        <p:spPr>
          <a:xfrm>
            <a:off x="4639056" y="1889180"/>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02926C-3AFA-4249-B64B-CF7F651344B4}"/>
              </a:ext>
            </a:extLst>
          </p:cNvPr>
          <p:cNvSpPr/>
          <p:nvPr/>
        </p:nvSpPr>
        <p:spPr>
          <a:xfrm>
            <a:off x="4639056" y="2664881"/>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56BA814-18C0-4277-95A8-7CCA18FF0DC8}"/>
              </a:ext>
            </a:extLst>
          </p:cNvPr>
          <p:cNvSpPr/>
          <p:nvPr/>
        </p:nvSpPr>
        <p:spPr>
          <a:xfrm>
            <a:off x="4639056" y="2857387"/>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20751B-3BF4-499B-983C-A5ABB4A1E72B}"/>
              </a:ext>
            </a:extLst>
          </p:cNvPr>
          <p:cNvSpPr/>
          <p:nvPr/>
        </p:nvSpPr>
        <p:spPr>
          <a:xfrm>
            <a:off x="4639056" y="3050116"/>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02898DD-E70C-456D-A1B2-85217BFC8BF2}"/>
              </a:ext>
            </a:extLst>
          </p:cNvPr>
          <p:cNvSpPr/>
          <p:nvPr/>
        </p:nvSpPr>
        <p:spPr>
          <a:xfrm>
            <a:off x="4639056" y="3612593"/>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6931933-48A7-4045-A67A-C476A308A078}"/>
              </a:ext>
            </a:extLst>
          </p:cNvPr>
          <p:cNvSpPr/>
          <p:nvPr/>
        </p:nvSpPr>
        <p:spPr>
          <a:xfrm>
            <a:off x="4639056" y="3805099"/>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9644C0A-3D7C-4539-A835-A7C9525B8343}"/>
              </a:ext>
            </a:extLst>
          </p:cNvPr>
          <p:cNvSpPr/>
          <p:nvPr/>
        </p:nvSpPr>
        <p:spPr>
          <a:xfrm>
            <a:off x="4639056" y="4370916"/>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205DE5-8B3B-44EA-B46C-838F3B62AAA0}"/>
              </a:ext>
            </a:extLst>
          </p:cNvPr>
          <p:cNvSpPr/>
          <p:nvPr/>
        </p:nvSpPr>
        <p:spPr>
          <a:xfrm>
            <a:off x="4639056" y="4563422"/>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EF16EA-2C69-4A7D-A5D2-0379FD4597D0}"/>
              </a:ext>
            </a:extLst>
          </p:cNvPr>
          <p:cNvSpPr/>
          <p:nvPr/>
        </p:nvSpPr>
        <p:spPr>
          <a:xfrm>
            <a:off x="4639056" y="2083189"/>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0A45DC-7CCA-45FC-A78B-5A76F97F6A24}"/>
              </a:ext>
            </a:extLst>
          </p:cNvPr>
          <p:cNvSpPr/>
          <p:nvPr/>
        </p:nvSpPr>
        <p:spPr>
          <a:xfrm>
            <a:off x="4639056" y="5127290"/>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CA4C2F-4A51-4A63-AEEC-E9A832B4563D}"/>
              </a:ext>
            </a:extLst>
          </p:cNvPr>
          <p:cNvSpPr/>
          <p:nvPr/>
        </p:nvSpPr>
        <p:spPr>
          <a:xfrm>
            <a:off x="4639056" y="5319796"/>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608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grpId="1" nodeType="clickEffect">
                                  <p:stCondLst>
                                    <p:cond delay="0"/>
                                  </p:stCondLst>
                                  <p:childTnLst>
                                    <p:animClr clrSpc="rgb" dir="cw">
                                      <p:cBhvr override="childStyle">
                                        <p:cTn id="21" dur="500" fill="hold"/>
                                        <p:tgtEl>
                                          <p:spTgt spid="15"/>
                                        </p:tgtEl>
                                        <p:attrNameLst>
                                          <p:attrName>style.color</p:attrName>
                                        </p:attrNameLst>
                                      </p:cBhvr>
                                      <p:to>
                                        <a:srgbClr val="FCD9D3"/>
                                      </p:to>
                                    </p:animClr>
                                    <p:animClr clrSpc="rgb" dir="cw">
                                      <p:cBhvr>
                                        <p:cTn id="22" dur="500" fill="hold"/>
                                        <p:tgtEl>
                                          <p:spTgt spid="15"/>
                                        </p:tgtEl>
                                        <p:attrNameLst>
                                          <p:attrName>fillcolor</p:attrName>
                                        </p:attrNameLst>
                                      </p:cBhvr>
                                      <p:to>
                                        <a:srgbClr val="FCD9D3"/>
                                      </p:to>
                                    </p:animClr>
                                    <p:set>
                                      <p:cBhvr>
                                        <p:cTn id="23" dur="500" fill="hold"/>
                                        <p:tgtEl>
                                          <p:spTgt spid="15"/>
                                        </p:tgtEl>
                                        <p:attrNameLst>
                                          <p:attrName>fill.type</p:attrName>
                                        </p:attrNameLst>
                                      </p:cBhvr>
                                      <p:to>
                                        <p:strVal val="solid"/>
                                      </p:to>
                                    </p:set>
                                    <p:set>
                                      <p:cBhvr>
                                        <p:cTn id="24" dur="500" fill="hold"/>
                                        <p:tgtEl>
                                          <p:spTgt spid="15"/>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9" presetClass="emph" presetSubtype="0" fill="hold" grpId="1" nodeType="clickEffect">
                                  <p:stCondLst>
                                    <p:cond delay="0"/>
                                  </p:stCondLst>
                                  <p:childTnLst>
                                    <p:animClr clrSpc="rgb" dir="cw">
                                      <p:cBhvr override="childStyle">
                                        <p:cTn id="33" dur="500" fill="hold"/>
                                        <p:tgtEl>
                                          <p:spTgt spid="16"/>
                                        </p:tgtEl>
                                        <p:attrNameLst>
                                          <p:attrName>style.color</p:attrName>
                                        </p:attrNameLst>
                                      </p:cBhvr>
                                      <p:to>
                                        <a:srgbClr val="FCD9D3"/>
                                      </p:to>
                                    </p:animClr>
                                    <p:animClr clrSpc="rgb" dir="cw">
                                      <p:cBhvr>
                                        <p:cTn id="34" dur="500" fill="hold"/>
                                        <p:tgtEl>
                                          <p:spTgt spid="16"/>
                                        </p:tgtEl>
                                        <p:attrNameLst>
                                          <p:attrName>fillcolor</p:attrName>
                                        </p:attrNameLst>
                                      </p:cBhvr>
                                      <p:to>
                                        <a:srgbClr val="FCD9D3"/>
                                      </p:to>
                                    </p:animClr>
                                    <p:set>
                                      <p:cBhvr>
                                        <p:cTn id="35" dur="500" fill="hold"/>
                                        <p:tgtEl>
                                          <p:spTgt spid="16"/>
                                        </p:tgtEl>
                                        <p:attrNameLst>
                                          <p:attrName>fill.type</p:attrName>
                                        </p:attrNameLst>
                                      </p:cBhvr>
                                      <p:to>
                                        <p:strVal val="solid"/>
                                      </p:to>
                                    </p:set>
                                    <p:set>
                                      <p:cBhvr>
                                        <p:cTn id="36" dur="500" fill="hold"/>
                                        <p:tgtEl>
                                          <p:spTgt spid="16"/>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9" presetClass="emph" presetSubtype="0" fill="hold" grpId="1" nodeType="clickEffect">
                                  <p:stCondLst>
                                    <p:cond delay="0"/>
                                  </p:stCondLst>
                                  <p:childTnLst>
                                    <p:animClr clrSpc="rgb" dir="cw">
                                      <p:cBhvr override="childStyle">
                                        <p:cTn id="40" dur="500" fill="hold"/>
                                        <p:tgtEl>
                                          <p:spTgt spid="12"/>
                                        </p:tgtEl>
                                        <p:attrNameLst>
                                          <p:attrName>style.color</p:attrName>
                                        </p:attrNameLst>
                                      </p:cBhvr>
                                      <p:to>
                                        <a:srgbClr val="FCD9D3"/>
                                      </p:to>
                                    </p:animClr>
                                    <p:animClr clrSpc="rgb" dir="cw">
                                      <p:cBhvr>
                                        <p:cTn id="41" dur="500" fill="hold"/>
                                        <p:tgtEl>
                                          <p:spTgt spid="12"/>
                                        </p:tgtEl>
                                        <p:attrNameLst>
                                          <p:attrName>fillcolor</p:attrName>
                                        </p:attrNameLst>
                                      </p:cBhvr>
                                      <p:to>
                                        <a:srgbClr val="FCD9D3"/>
                                      </p:to>
                                    </p:animClr>
                                    <p:set>
                                      <p:cBhvr>
                                        <p:cTn id="42" dur="500" fill="hold"/>
                                        <p:tgtEl>
                                          <p:spTgt spid="12"/>
                                        </p:tgtEl>
                                        <p:attrNameLst>
                                          <p:attrName>fill.type</p:attrName>
                                        </p:attrNameLst>
                                      </p:cBhvr>
                                      <p:to>
                                        <p:strVal val="solid"/>
                                      </p:to>
                                    </p:set>
                                    <p:set>
                                      <p:cBhvr>
                                        <p:cTn id="43" dur="500" fill="hold"/>
                                        <p:tgtEl>
                                          <p:spTgt spid="12"/>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9" presetClass="emph" presetSubtype="0" fill="hold" grpId="1" nodeType="clickEffect">
                                  <p:stCondLst>
                                    <p:cond delay="0"/>
                                  </p:stCondLst>
                                  <p:childTnLst>
                                    <p:animClr clrSpc="rgb" dir="cw">
                                      <p:cBhvr override="childStyle">
                                        <p:cTn id="72" dur="500" fill="hold"/>
                                        <p:tgtEl>
                                          <p:spTgt spid="18"/>
                                        </p:tgtEl>
                                        <p:attrNameLst>
                                          <p:attrName>style.color</p:attrName>
                                        </p:attrNameLst>
                                      </p:cBhvr>
                                      <p:to>
                                        <a:srgbClr val="FCD9D3"/>
                                      </p:to>
                                    </p:animClr>
                                    <p:animClr clrSpc="rgb" dir="cw">
                                      <p:cBhvr>
                                        <p:cTn id="73" dur="500" fill="hold"/>
                                        <p:tgtEl>
                                          <p:spTgt spid="18"/>
                                        </p:tgtEl>
                                        <p:attrNameLst>
                                          <p:attrName>fillcolor</p:attrName>
                                        </p:attrNameLst>
                                      </p:cBhvr>
                                      <p:to>
                                        <a:srgbClr val="FCD9D3"/>
                                      </p:to>
                                    </p:animClr>
                                    <p:set>
                                      <p:cBhvr>
                                        <p:cTn id="74" dur="500" fill="hold"/>
                                        <p:tgtEl>
                                          <p:spTgt spid="18"/>
                                        </p:tgtEl>
                                        <p:attrNameLst>
                                          <p:attrName>fill.type</p:attrName>
                                        </p:attrNameLst>
                                      </p:cBhvr>
                                      <p:to>
                                        <p:strVal val="solid"/>
                                      </p:to>
                                    </p:set>
                                    <p:set>
                                      <p:cBhvr>
                                        <p:cTn id="75" dur="500" fill="hold"/>
                                        <p:tgtEl>
                                          <p:spTgt spid="18"/>
                                        </p:tgtEl>
                                        <p:attrNameLst>
                                          <p:attrName>fill.on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500"/>
                                        <p:tgtEl>
                                          <p:spTgt spid="2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4" grpId="0" animBg="1"/>
      <p:bldP spid="15" grpId="0" animBg="1"/>
      <p:bldP spid="15" grpId="1" animBg="1"/>
      <p:bldP spid="16" grpId="0" animBg="1"/>
      <p:bldP spid="16" grpId="1" animBg="1"/>
      <p:bldP spid="17" grpId="0" animBg="1"/>
      <p:bldP spid="18" grpId="0" animBg="1"/>
      <p:bldP spid="18" grpId="1" animBg="1"/>
      <p:bldP spid="19" grpId="0" animBg="1"/>
      <p:bldP spid="20" grpId="0" animBg="1"/>
      <p:bldP spid="21" grpId="0" animBg="1"/>
      <p:bldP spid="22"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group of people sitting at a desk&#10;&#10;Description generated with very high confidence">
            <a:extLst>
              <a:ext uri="{FF2B5EF4-FFF2-40B4-BE49-F238E27FC236}">
                <a16:creationId xmlns:a16="http://schemas.microsoft.com/office/drawing/2014/main" id="{811484F3-1BCA-4698-A8C4-1E694389D5AB}"/>
              </a:ext>
            </a:extLst>
          </p:cNvPr>
          <p:cNvPicPr>
            <a:picLocks noChangeAspect="1"/>
          </p:cNvPicPr>
          <p:nvPr/>
        </p:nvPicPr>
        <p:blipFill>
          <a:blip r:link="rId2"/>
          <a:stretch>
            <a:fillRect/>
          </a:stretch>
        </p:blipFill>
        <p:spPr>
          <a:xfrm>
            <a:off x="6163456" y="3466944"/>
            <a:ext cx="6028544" cy="3391056"/>
          </a:xfrm>
          <a:prstGeom prst="rect">
            <a:avLst/>
          </a:prstGeom>
        </p:spPr>
      </p:pic>
      <p:pic>
        <p:nvPicPr>
          <p:cNvPr id="3" name="Picture 2" descr="A close up of a computer&#10;&#10;Description generated with high confidence">
            <a:extLst>
              <a:ext uri="{FF2B5EF4-FFF2-40B4-BE49-F238E27FC236}">
                <a16:creationId xmlns:a16="http://schemas.microsoft.com/office/drawing/2014/main" id="{A54DD1A5-182A-4EF1-BF7B-1CE4CDA0B3E8}"/>
              </a:ext>
            </a:extLst>
          </p:cNvPr>
          <p:cNvPicPr>
            <a:picLocks noChangeAspect="1"/>
          </p:cNvPicPr>
          <p:nvPr/>
        </p:nvPicPr>
        <p:blipFill>
          <a:blip r:link="rId3"/>
          <a:stretch>
            <a:fillRect/>
          </a:stretch>
        </p:blipFill>
        <p:spPr>
          <a:xfrm>
            <a:off x="-15068" y="0"/>
            <a:ext cx="6043611" cy="3399531"/>
          </a:xfrm>
          <a:prstGeom prst="rect">
            <a:avLst/>
          </a:prstGeom>
        </p:spPr>
      </p:pic>
      <p:pic>
        <p:nvPicPr>
          <p:cNvPr id="4" name="Picture 3" descr="A person standing in a room&#10;&#10;Description generated with very high confidence">
            <a:extLst>
              <a:ext uri="{FF2B5EF4-FFF2-40B4-BE49-F238E27FC236}">
                <a16:creationId xmlns:a16="http://schemas.microsoft.com/office/drawing/2014/main" id="{D20ABC42-39AB-4A0F-BB9D-9D08A85B1D3C}"/>
              </a:ext>
            </a:extLst>
          </p:cNvPr>
          <p:cNvPicPr>
            <a:picLocks noChangeAspect="1"/>
          </p:cNvPicPr>
          <p:nvPr/>
        </p:nvPicPr>
        <p:blipFill>
          <a:blip r:link="rId4"/>
          <a:stretch>
            <a:fillRect/>
          </a:stretch>
        </p:blipFill>
        <p:spPr>
          <a:xfrm rot="10800000">
            <a:off x="6133320" y="0"/>
            <a:ext cx="6058678" cy="3408006"/>
          </a:xfrm>
          <a:prstGeom prst="rect">
            <a:avLst/>
          </a:prstGeom>
        </p:spPr>
      </p:pic>
      <p:pic>
        <p:nvPicPr>
          <p:cNvPr id="6" name="Picture 5" descr="A picture containing indoor, person, wall&#10;&#10;Description generated with very high confidence">
            <a:extLst>
              <a:ext uri="{FF2B5EF4-FFF2-40B4-BE49-F238E27FC236}">
                <a16:creationId xmlns:a16="http://schemas.microsoft.com/office/drawing/2014/main" id="{41A0FE12-1186-4943-AED6-6A10E28834A8}"/>
              </a:ext>
            </a:extLst>
          </p:cNvPr>
          <p:cNvPicPr>
            <a:picLocks noChangeAspect="1"/>
          </p:cNvPicPr>
          <p:nvPr/>
        </p:nvPicPr>
        <p:blipFill>
          <a:blip r:link="rId5"/>
          <a:stretch>
            <a:fillRect/>
          </a:stretch>
        </p:blipFill>
        <p:spPr>
          <a:xfrm rot="10800000">
            <a:off x="-1" y="3466943"/>
            <a:ext cx="6028543" cy="3391055"/>
          </a:xfrm>
          <a:prstGeom prst="rect">
            <a:avLst/>
          </a:prstGeom>
        </p:spPr>
      </p:pic>
      <p:sp>
        <p:nvSpPr>
          <p:cNvPr id="22" name="Title 1">
            <a:extLst>
              <a:ext uri="{FF2B5EF4-FFF2-40B4-BE49-F238E27FC236}">
                <a16:creationId xmlns:a16="http://schemas.microsoft.com/office/drawing/2014/main" id="{E1385199-FBE2-4C76-BFCF-D8E2768E9B88}"/>
              </a:ext>
            </a:extLst>
          </p:cNvPr>
          <p:cNvSpPr txBox="1">
            <a:spLocks/>
          </p:cNvSpPr>
          <p:nvPr/>
        </p:nvSpPr>
        <p:spPr>
          <a:xfrm>
            <a:off x="2617479" y="2873496"/>
            <a:ext cx="6941976" cy="1069020"/>
          </a:xfrm>
          <a:prstGeom prst="rect">
            <a:avLst/>
          </a:prstGeom>
          <a:solidFill>
            <a:srgbClr val="4E67C8"/>
          </a:solidFill>
          <a:ln w="38100">
            <a:solidFill>
              <a:schemeClr val="bg1"/>
            </a:solidFill>
          </a:ln>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4800" dirty="0">
                <a:solidFill>
                  <a:srgbClr val="FFFFFF"/>
                </a:solidFill>
              </a:rPr>
              <a:t>Give yourselves a hand!</a:t>
            </a:r>
          </a:p>
        </p:txBody>
      </p:sp>
    </p:spTree>
    <p:extLst>
      <p:ext uri="{BB962C8B-B14F-4D97-AF65-F5344CB8AC3E}">
        <p14:creationId xmlns:p14="http://schemas.microsoft.com/office/powerpoint/2010/main" val="2812026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88D80A3-503A-400A-9D7F-99EC3CE0654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07BCE-1DF3-4924-B16C-E205C86BD312}"/>
              </a:ext>
            </a:extLst>
          </p:cNvPr>
          <p:cNvSpPr>
            <a:spLocks noGrp="1"/>
          </p:cNvSpPr>
          <p:nvPr>
            <p:ph type="title"/>
          </p:nvPr>
        </p:nvSpPr>
        <p:spPr>
          <a:xfrm>
            <a:off x="657224" y="4772508"/>
            <a:ext cx="10772775" cy="1658198"/>
          </a:xfrm>
        </p:spPr>
        <p:txBody>
          <a:bodyPr>
            <a:normAutofit/>
          </a:bodyPr>
          <a:lstStyle/>
          <a:p>
            <a:r>
              <a:rPr lang="en-US">
                <a:solidFill>
                  <a:srgbClr val="FFFFFF"/>
                </a:solidFill>
              </a:rPr>
              <a:t>Learning Objectives</a:t>
            </a:r>
          </a:p>
        </p:txBody>
      </p:sp>
      <p:graphicFrame>
        <p:nvGraphicFramePr>
          <p:cNvPr id="7" name="Content Placeholder 4"/>
          <p:cNvGraphicFramePr>
            <a:graphicFrameLocks noGrp="1"/>
          </p:cNvGraphicFramePr>
          <p:nvPr>
            <p:ph idx="1"/>
            <p:extLst>
              <p:ext uri="{D42A27DB-BD31-4B8C-83A1-F6EECF244321}">
                <p14:modId xmlns:p14="http://schemas.microsoft.com/office/powerpoint/2010/main" val="3859095329"/>
              </p:ext>
            </p:extLst>
          </p:nvPr>
        </p:nvGraphicFramePr>
        <p:xfrm>
          <a:off x="676275" y="643468"/>
          <a:ext cx="10872258" cy="3501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305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Image result for whose line is it anyway">
            <a:extLst>
              <a:ext uri="{FF2B5EF4-FFF2-40B4-BE49-F238E27FC236}">
                <a16:creationId xmlns:a16="http://schemas.microsoft.com/office/drawing/2014/main" id="{A4401FEC-2F30-4899-BA62-37E94E0233AB}"/>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2C8EAB-F832-4852-A5EC-573BFCE8CE64}"/>
              </a:ext>
            </a:extLst>
          </p:cNvPr>
          <p:cNvSpPr>
            <a:spLocks noGrp="1"/>
          </p:cNvSpPr>
          <p:nvPr>
            <p:ph type="title"/>
          </p:nvPr>
        </p:nvSpPr>
        <p:spPr>
          <a:xfrm>
            <a:off x="3412455" y="54142"/>
            <a:ext cx="2825919" cy="1658198"/>
          </a:xfrm>
        </p:spPr>
        <p:txBody>
          <a:bodyPr vert="horz" lIns="91440" tIns="45720" rIns="91440" bIns="45720" rtlCol="0" anchor="ctr">
            <a:normAutofit/>
          </a:bodyPr>
          <a:lstStyle/>
          <a:p>
            <a:pPr algn="ctr"/>
            <a:r>
              <a:rPr lang="en-US" dirty="0">
                <a:solidFill>
                  <a:srgbClr val="FF0000"/>
                </a:solidFill>
                <a:latin typeface="Courier New" panose="02070309020205020404" pitchFamily="49" charset="0"/>
                <a:cs typeface="Courier New" panose="02070309020205020404" pitchFamily="49" charset="0"/>
              </a:rPr>
              <a:t>[code]</a:t>
            </a:r>
          </a:p>
        </p:txBody>
      </p:sp>
      <p:sp>
        <p:nvSpPr>
          <p:cNvPr id="4" name="Content Placeholder 3">
            <a:extLst>
              <a:ext uri="{FF2B5EF4-FFF2-40B4-BE49-F238E27FC236}">
                <a16:creationId xmlns:a16="http://schemas.microsoft.com/office/drawing/2014/main" id="{D0302E9F-2F2C-4A89-8AE0-5F515944C355}"/>
              </a:ext>
            </a:extLst>
          </p:cNvPr>
          <p:cNvSpPr>
            <a:spLocks noGrp="1"/>
          </p:cNvSpPr>
          <p:nvPr>
            <p:ph sz="half" idx="1"/>
          </p:nvPr>
        </p:nvSpPr>
        <p:spPr>
          <a:xfrm>
            <a:off x="1425742" y="2544679"/>
            <a:ext cx="9456821" cy="3233186"/>
          </a:xfrm>
        </p:spPr>
        <p:txBody>
          <a:bodyPr vert="horz" lIns="91440" tIns="45720" rIns="91440" bIns="45720" rtlCol="0">
            <a:normAutofit/>
          </a:bodyPr>
          <a:lstStyle/>
          <a:p>
            <a:pPr algn="ctr"/>
            <a:r>
              <a:rPr lang="en-US" dirty="0">
                <a:solidFill>
                  <a:schemeClr val="tx1"/>
                </a:solidFill>
              </a:rPr>
              <a:t>Pick a role and help program the Magical Banking with your body!</a:t>
            </a:r>
          </a:p>
        </p:txBody>
      </p:sp>
    </p:spTree>
    <p:extLst>
      <p:ext uri="{BB962C8B-B14F-4D97-AF65-F5344CB8AC3E}">
        <p14:creationId xmlns:p14="http://schemas.microsoft.com/office/powerpoint/2010/main" val="12715444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5">
            <a:extLst>
              <a:ext uri="{FF2B5EF4-FFF2-40B4-BE49-F238E27FC236}">
                <a16:creationId xmlns:a16="http://schemas.microsoft.com/office/drawing/2014/main" id="{C3BE820C-F383-49DF-A996-F45ECB8915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59466" y="830178"/>
            <a:ext cx="7498752" cy="4836695"/>
          </a:xfrm>
          <a:prstGeom prst="rect">
            <a:avLst/>
          </a:prstGeom>
        </p:spPr>
      </p:pic>
      <p:sp>
        <p:nvSpPr>
          <p:cNvPr id="2" name="Title 1">
            <a:extLst>
              <a:ext uri="{FF2B5EF4-FFF2-40B4-BE49-F238E27FC236}">
                <a16:creationId xmlns:a16="http://schemas.microsoft.com/office/drawing/2014/main" id="{770CBCEE-D1A0-4F71-8946-9D8363A82E8F}"/>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dirty="0">
                <a:solidFill>
                  <a:srgbClr val="FFFFFF"/>
                </a:solidFill>
              </a:rPr>
              <a:t>Program Overview</a:t>
            </a:r>
          </a:p>
        </p:txBody>
      </p:sp>
    </p:spTree>
    <p:extLst>
      <p:ext uri="{BB962C8B-B14F-4D97-AF65-F5344CB8AC3E}">
        <p14:creationId xmlns:p14="http://schemas.microsoft.com/office/powerpoint/2010/main" val="81142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E7CFAA6-1DBB-43B0-BD82-2FB83CF4E4A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5304CC-DE1B-4D14-B898-10F9CD4DEFB8}"/>
              </a:ext>
            </a:extLst>
          </p:cNvPr>
          <p:cNvSpPr>
            <a:spLocks noGrp="1"/>
          </p:cNvSpPr>
          <p:nvPr>
            <p:ph type="title"/>
          </p:nvPr>
        </p:nvSpPr>
        <p:spPr>
          <a:xfrm>
            <a:off x="447099" y="682625"/>
            <a:ext cx="3030502" cy="5492750"/>
          </a:xfrm>
        </p:spPr>
        <p:txBody>
          <a:bodyPr>
            <a:normAutofit/>
          </a:bodyPr>
          <a:lstStyle/>
          <a:p>
            <a:r>
              <a:rPr lang="en-US" sz="6000" dirty="0">
                <a:solidFill>
                  <a:srgbClr val="FFFFFF"/>
                </a:solidFill>
              </a:rPr>
              <a:t>Magic Banking role-play</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965540814"/>
              </p:ext>
            </p:extLst>
          </p:nvPr>
        </p:nvGraphicFramePr>
        <p:xfrm>
          <a:off x="3810000" y="247650"/>
          <a:ext cx="8229600" cy="6381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561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60612AD9-51FD-416A-BA52-2C5C87FDC0DC}"/>
                                            </p:graphicEl>
                                          </p:spTgt>
                                        </p:tgtEl>
                                        <p:attrNameLst>
                                          <p:attrName>style.visibility</p:attrName>
                                        </p:attrNameLst>
                                      </p:cBhvr>
                                      <p:to>
                                        <p:strVal val="visible"/>
                                      </p:to>
                                    </p:set>
                                    <p:animEffect transition="in" filter="fade">
                                      <p:cBhvr>
                                        <p:cTn id="7" dur="500"/>
                                        <p:tgtEl>
                                          <p:spTgt spid="5">
                                            <p:graphicEl>
                                              <a:dgm id="{60612AD9-51FD-416A-BA52-2C5C87FDC0DC}"/>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BC31BFC2-4286-41E0-8F56-DE6F4141BE5A}"/>
                                            </p:graphicEl>
                                          </p:spTgt>
                                        </p:tgtEl>
                                        <p:attrNameLst>
                                          <p:attrName>style.visibility</p:attrName>
                                        </p:attrNameLst>
                                      </p:cBhvr>
                                      <p:to>
                                        <p:strVal val="visible"/>
                                      </p:to>
                                    </p:set>
                                    <p:animEffect transition="in" filter="fade">
                                      <p:cBhvr>
                                        <p:cTn id="11" dur="500"/>
                                        <p:tgtEl>
                                          <p:spTgt spid="5">
                                            <p:graphicEl>
                                              <a:dgm id="{BC31BFC2-4286-41E0-8F56-DE6F4141BE5A}"/>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graphicEl>
                                              <a:dgm id="{7D1BC918-84BE-4E9C-8BFE-AAADD468746F}"/>
                                            </p:graphicEl>
                                          </p:spTgt>
                                        </p:tgtEl>
                                        <p:attrNameLst>
                                          <p:attrName>style.visibility</p:attrName>
                                        </p:attrNameLst>
                                      </p:cBhvr>
                                      <p:to>
                                        <p:strVal val="visible"/>
                                      </p:to>
                                    </p:set>
                                    <p:animEffect transition="in" filter="fade">
                                      <p:cBhvr>
                                        <p:cTn id="16" dur="500"/>
                                        <p:tgtEl>
                                          <p:spTgt spid="5">
                                            <p:graphicEl>
                                              <a:dgm id="{7D1BC918-84BE-4E9C-8BFE-AAADD468746F}"/>
                                            </p:graphic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
                                            <p:graphicEl>
                                              <a:dgm id="{26DBA796-566E-44D7-A0E6-D6E18E00F4BE}"/>
                                            </p:graphicEl>
                                          </p:spTgt>
                                        </p:tgtEl>
                                        <p:attrNameLst>
                                          <p:attrName>style.visibility</p:attrName>
                                        </p:attrNameLst>
                                      </p:cBhvr>
                                      <p:to>
                                        <p:strVal val="visible"/>
                                      </p:to>
                                    </p:set>
                                    <p:animEffect transition="in" filter="fade">
                                      <p:cBhvr>
                                        <p:cTn id="20" dur="500"/>
                                        <p:tgtEl>
                                          <p:spTgt spid="5">
                                            <p:graphicEl>
                                              <a:dgm id="{26DBA796-566E-44D7-A0E6-D6E18E00F4BE}"/>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graphicEl>
                                              <a:dgm id="{7AE83792-37C2-4DE4-9349-ACB1F29A774C}"/>
                                            </p:graphicEl>
                                          </p:spTgt>
                                        </p:tgtEl>
                                        <p:attrNameLst>
                                          <p:attrName>style.visibility</p:attrName>
                                        </p:attrNameLst>
                                      </p:cBhvr>
                                      <p:to>
                                        <p:strVal val="visible"/>
                                      </p:to>
                                    </p:set>
                                    <p:animEffect transition="in" filter="fade">
                                      <p:cBhvr>
                                        <p:cTn id="25" dur="500"/>
                                        <p:tgtEl>
                                          <p:spTgt spid="5">
                                            <p:graphicEl>
                                              <a:dgm id="{7AE83792-37C2-4DE4-9349-ACB1F29A774C}"/>
                                            </p:graphic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5">
                                            <p:graphicEl>
                                              <a:dgm id="{C9FD19DB-4EF9-41A4-ACD6-8C2D152701DA}"/>
                                            </p:graphicEl>
                                          </p:spTgt>
                                        </p:tgtEl>
                                        <p:attrNameLst>
                                          <p:attrName>style.visibility</p:attrName>
                                        </p:attrNameLst>
                                      </p:cBhvr>
                                      <p:to>
                                        <p:strVal val="visible"/>
                                      </p:to>
                                    </p:set>
                                    <p:animEffect transition="in" filter="fade">
                                      <p:cBhvr>
                                        <p:cTn id="29" dur="500"/>
                                        <p:tgtEl>
                                          <p:spTgt spid="5">
                                            <p:graphicEl>
                                              <a:dgm id="{C9FD19DB-4EF9-41A4-ACD6-8C2D152701DA}"/>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graphicEl>
                                              <a:dgm id="{1F5749D2-42D4-4849-BD36-5F51764F59F8}"/>
                                            </p:graphicEl>
                                          </p:spTgt>
                                        </p:tgtEl>
                                        <p:attrNameLst>
                                          <p:attrName>style.visibility</p:attrName>
                                        </p:attrNameLst>
                                      </p:cBhvr>
                                      <p:to>
                                        <p:strVal val="visible"/>
                                      </p:to>
                                    </p:set>
                                    <p:animEffect transition="in" filter="fade">
                                      <p:cBhvr>
                                        <p:cTn id="34" dur="500"/>
                                        <p:tgtEl>
                                          <p:spTgt spid="5">
                                            <p:graphicEl>
                                              <a:dgm id="{1F5749D2-42D4-4849-BD36-5F51764F59F8}"/>
                                            </p:graphic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5">
                                            <p:graphicEl>
                                              <a:dgm id="{CF3BFF8B-996C-4F59-9438-376423AA2610}"/>
                                            </p:graphicEl>
                                          </p:spTgt>
                                        </p:tgtEl>
                                        <p:attrNameLst>
                                          <p:attrName>style.visibility</p:attrName>
                                        </p:attrNameLst>
                                      </p:cBhvr>
                                      <p:to>
                                        <p:strVal val="visible"/>
                                      </p:to>
                                    </p:set>
                                    <p:animEffect transition="in" filter="fade">
                                      <p:cBhvr>
                                        <p:cTn id="38" dur="500"/>
                                        <p:tgtEl>
                                          <p:spTgt spid="5">
                                            <p:graphicEl>
                                              <a:dgm id="{CF3BFF8B-996C-4F59-9438-376423AA2610}"/>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graphicEl>
                                              <a:dgm id="{EEEB8BE9-0A90-42BF-A808-CEBFE54CED3D}"/>
                                            </p:graphicEl>
                                          </p:spTgt>
                                        </p:tgtEl>
                                        <p:attrNameLst>
                                          <p:attrName>style.visibility</p:attrName>
                                        </p:attrNameLst>
                                      </p:cBhvr>
                                      <p:to>
                                        <p:strVal val="visible"/>
                                      </p:to>
                                    </p:set>
                                    <p:animEffect transition="in" filter="fade">
                                      <p:cBhvr>
                                        <p:cTn id="43" dur="500"/>
                                        <p:tgtEl>
                                          <p:spTgt spid="5">
                                            <p:graphicEl>
                                              <a:dgm id="{EEEB8BE9-0A90-42BF-A808-CEBFE54CED3D}"/>
                                            </p:graphicEl>
                                          </p:spTgt>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5">
                                            <p:graphicEl>
                                              <a:dgm id="{FD4DC76C-BC3B-4FBB-B2B3-603895A11897}"/>
                                            </p:graphicEl>
                                          </p:spTgt>
                                        </p:tgtEl>
                                        <p:attrNameLst>
                                          <p:attrName>style.visibility</p:attrName>
                                        </p:attrNameLst>
                                      </p:cBhvr>
                                      <p:to>
                                        <p:strVal val="visible"/>
                                      </p:to>
                                    </p:set>
                                    <p:animEffect transition="in" filter="fade">
                                      <p:cBhvr>
                                        <p:cTn id="47" dur="500"/>
                                        <p:tgtEl>
                                          <p:spTgt spid="5">
                                            <p:graphicEl>
                                              <a:dgm id="{FD4DC76C-BC3B-4FBB-B2B3-603895A1189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C8E3E93-2C21-416B-A10D-752B1C2567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Image result for link arms">
            <a:extLst>
              <a:ext uri="{FF2B5EF4-FFF2-40B4-BE49-F238E27FC236}">
                <a16:creationId xmlns:a16="http://schemas.microsoft.com/office/drawing/2014/main" id="{6377B3D3-FD42-430A-9A4D-FFAE0184F0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3396" b="3"/>
          <a:stretch/>
        </p:blipFill>
        <p:spPr bwMode="auto">
          <a:xfrm>
            <a:off x="483282" y="484632"/>
            <a:ext cx="3546601" cy="350864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embrace from behind">
            <a:extLst>
              <a:ext uri="{FF2B5EF4-FFF2-40B4-BE49-F238E27FC236}">
                <a16:creationId xmlns:a16="http://schemas.microsoft.com/office/drawing/2014/main" id="{4ED73A12-F226-4A34-919A-198E1C26AD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 b="17914"/>
          <a:stretch/>
        </p:blipFill>
        <p:spPr bwMode="auto">
          <a:xfrm>
            <a:off x="4177307" y="2835810"/>
            <a:ext cx="2876690" cy="3537557"/>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4AC33E4E-95EC-41FE-A342-95290DBBA21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7309" y="484631"/>
            <a:ext cx="2876689" cy="219031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482C0B0-81A4-4584-8347-3F70B1E9F1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885" y="4164378"/>
            <a:ext cx="3544586" cy="22089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84BCA-8800-476C-AA66-77EE5E8A7768}"/>
              </a:ext>
            </a:extLst>
          </p:cNvPr>
          <p:cNvSpPr>
            <a:spLocks noGrp="1"/>
          </p:cNvSpPr>
          <p:nvPr>
            <p:ph type="title"/>
          </p:nvPr>
        </p:nvSpPr>
        <p:spPr>
          <a:xfrm>
            <a:off x="8054939" y="499533"/>
            <a:ext cx="3635067" cy="661514"/>
          </a:xfrm>
        </p:spPr>
        <p:txBody>
          <a:bodyPr anchor="b">
            <a:normAutofit/>
          </a:bodyPr>
          <a:lstStyle/>
          <a:p>
            <a:r>
              <a:rPr lang="en-US" sz="4000" dirty="0">
                <a:solidFill>
                  <a:srgbClr val="FFFFFF"/>
                </a:solidFill>
              </a:rPr>
              <a:t>Conventions</a:t>
            </a:r>
          </a:p>
        </p:txBody>
      </p:sp>
      <p:sp>
        <p:nvSpPr>
          <p:cNvPr id="3" name="Content Placeholder 2">
            <a:extLst>
              <a:ext uri="{FF2B5EF4-FFF2-40B4-BE49-F238E27FC236}">
                <a16:creationId xmlns:a16="http://schemas.microsoft.com/office/drawing/2014/main" id="{BE67DD9D-9252-40F5-B607-18DE908304E5}"/>
              </a:ext>
            </a:extLst>
          </p:cNvPr>
          <p:cNvSpPr>
            <a:spLocks noGrp="1"/>
          </p:cNvSpPr>
          <p:nvPr>
            <p:ph idx="1"/>
          </p:nvPr>
        </p:nvSpPr>
        <p:spPr>
          <a:xfrm>
            <a:off x="8054939" y="1317458"/>
            <a:ext cx="3922498" cy="5107405"/>
          </a:xfrm>
        </p:spPr>
        <p:txBody>
          <a:bodyPr>
            <a:normAutofit/>
          </a:bodyPr>
          <a:lstStyle/>
          <a:p>
            <a:pPr marL="274320" indent="-274320">
              <a:buFont typeface="Arial" panose="020B0604020202020204" pitchFamily="34" charset="0"/>
              <a:buChar char="•"/>
            </a:pPr>
            <a:r>
              <a:rPr lang="en-US" sz="1800" dirty="0">
                <a:solidFill>
                  <a:schemeClr val="bg1"/>
                </a:solidFill>
              </a:rPr>
              <a:t>Link arms: </a:t>
            </a:r>
          </a:p>
          <a:p>
            <a:pPr marL="530352" lvl="1" indent="-274320">
              <a:buFont typeface="Arial" panose="020B0604020202020204" pitchFamily="34" charset="0"/>
              <a:buChar char="•"/>
            </a:pPr>
            <a:r>
              <a:rPr lang="en-US" sz="1800" dirty="0">
                <a:solidFill>
                  <a:schemeClr val="bg1"/>
                </a:solidFill>
              </a:rPr>
              <a:t>arguments, parameters, or combination of values, variables and operations</a:t>
            </a:r>
          </a:p>
          <a:p>
            <a:pPr marL="530352" lvl="1" indent="-274320">
              <a:buFont typeface="Arial" panose="020B0604020202020204" pitchFamily="34" charset="0"/>
              <a:buChar char="•"/>
            </a:pPr>
            <a:r>
              <a:rPr lang="en-US" sz="1800" dirty="0">
                <a:solidFill>
                  <a:schemeClr val="bg1"/>
                </a:solidFill>
              </a:rPr>
              <a:t>E.g., </a:t>
            </a:r>
            <a:r>
              <a:rPr lang="en-US" sz="1800" dirty="0">
                <a:solidFill>
                  <a:schemeClr val="bg1"/>
                </a:solidFill>
                <a:latin typeface="Courier New" panose="02070309020205020404" pitchFamily="49" charset="0"/>
                <a:cs typeface="Courier New" panose="02070309020205020404" pitchFamily="49" charset="0"/>
              </a:rPr>
              <a:t>print(“Hello”, name)</a:t>
            </a:r>
          </a:p>
          <a:p>
            <a:pPr marL="274320" indent="-274320">
              <a:buFont typeface="Arial" panose="020B0604020202020204" pitchFamily="34" charset="0"/>
              <a:buChar char="•"/>
            </a:pPr>
            <a:r>
              <a:rPr lang="en-US" sz="1800" dirty="0">
                <a:solidFill>
                  <a:schemeClr val="bg1"/>
                </a:solidFill>
              </a:rPr>
              <a:t>Embrace:</a:t>
            </a:r>
          </a:p>
          <a:p>
            <a:pPr marL="530352" lvl="1" indent="-274320">
              <a:buFont typeface="Arial" panose="020B0604020202020204" pitchFamily="34" charset="0"/>
              <a:buChar char="•"/>
            </a:pPr>
            <a:r>
              <a:rPr lang="en-US" sz="1800" dirty="0">
                <a:solidFill>
                  <a:schemeClr val="bg1"/>
                </a:solidFill>
              </a:rPr>
              <a:t>Function “embraces” its parameters or arguments</a:t>
            </a:r>
          </a:p>
          <a:p>
            <a:pPr marL="530352" lvl="1" indent="-274320">
              <a:buFont typeface="Arial" panose="020B0604020202020204" pitchFamily="34" charset="0"/>
              <a:buChar char="•"/>
            </a:pPr>
            <a:r>
              <a:rPr lang="en-US" sz="1800" dirty="0">
                <a:solidFill>
                  <a:schemeClr val="bg1"/>
                </a:solidFill>
              </a:rPr>
              <a:t>E.g., </a:t>
            </a:r>
            <a:r>
              <a:rPr lang="en-US" sz="1800" dirty="0">
                <a:solidFill>
                  <a:schemeClr val="bg1"/>
                </a:solidFill>
                <a:latin typeface="Courier New" panose="02070309020205020404" pitchFamily="49" charset="0"/>
                <a:cs typeface="Courier New" panose="02070309020205020404" pitchFamily="49" charset="0"/>
              </a:rPr>
              <a:t>print(</a:t>
            </a:r>
            <a:r>
              <a:rPr lang="en-US" sz="1800" dirty="0" err="1">
                <a:solidFill>
                  <a:schemeClr val="bg1"/>
                </a:solidFill>
                <a:latin typeface="Courier New" panose="02070309020205020404" pitchFamily="49" charset="0"/>
                <a:cs typeface="Courier New" panose="02070309020205020404" pitchFamily="49" charset="0"/>
              </a:rPr>
              <a:t>my_name</a:t>
            </a:r>
            <a:r>
              <a:rPr lang="en-US" sz="1800" dirty="0">
                <a:solidFill>
                  <a:schemeClr val="bg1"/>
                </a:solidFill>
                <a:latin typeface="Courier New" panose="02070309020205020404" pitchFamily="49" charset="0"/>
                <a:cs typeface="Courier New" panose="02070309020205020404" pitchFamily="49" charset="0"/>
              </a:rPr>
              <a:t>)</a:t>
            </a:r>
          </a:p>
          <a:p>
            <a:pPr marL="274320" indent="-274320">
              <a:buFont typeface="Arial" panose="020B0604020202020204" pitchFamily="34" charset="0"/>
              <a:buChar char="•"/>
            </a:pPr>
            <a:r>
              <a:rPr lang="en-US" sz="1800" dirty="0">
                <a:solidFill>
                  <a:schemeClr val="bg1"/>
                </a:solidFill>
              </a:rPr>
              <a:t>Point at:</a:t>
            </a:r>
          </a:p>
          <a:p>
            <a:pPr marL="530352" lvl="1" indent="-274320">
              <a:buFont typeface="Arial" panose="020B0604020202020204" pitchFamily="34" charset="0"/>
              <a:buChar char="•"/>
            </a:pPr>
            <a:r>
              <a:rPr lang="en-US" sz="1800" i="1" dirty="0">
                <a:solidFill>
                  <a:schemeClr val="bg1"/>
                </a:solidFill>
              </a:rPr>
              <a:t>Variable assignment</a:t>
            </a:r>
          </a:p>
          <a:p>
            <a:pPr marL="530352" lvl="1" indent="-274320">
              <a:buFont typeface="Arial" panose="020B0604020202020204" pitchFamily="34" charset="0"/>
              <a:buChar char="•"/>
            </a:pPr>
            <a:r>
              <a:rPr lang="en-US" sz="1800" dirty="0">
                <a:solidFill>
                  <a:schemeClr val="bg1"/>
                </a:solidFill>
              </a:rPr>
              <a:t>E.g., </a:t>
            </a:r>
            <a:r>
              <a:rPr lang="en-US" sz="1800" dirty="0">
                <a:solidFill>
                  <a:schemeClr val="bg1"/>
                </a:solidFill>
                <a:latin typeface="Courier New" panose="02070309020205020404" pitchFamily="49" charset="0"/>
                <a:cs typeface="Courier New" panose="02070309020205020404" pitchFamily="49" charset="0"/>
              </a:rPr>
              <a:t>name = </a:t>
            </a:r>
            <a:r>
              <a:rPr lang="en-US" sz="1800" dirty="0" err="1">
                <a:solidFill>
                  <a:schemeClr val="bg1"/>
                </a:solidFill>
                <a:latin typeface="Courier New" panose="02070309020205020404" pitchFamily="49" charset="0"/>
                <a:cs typeface="Courier New" panose="02070309020205020404" pitchFamily="49" charset="0"/>
              </a:rPr>
              <a:t>get_name</a:t>
            </a:r>
            <a:r>
              <a:rPr lang="en-US" sz="1800" dirty="0">
                <a:solidFill>
                  <a:schemeClr val="bg1"/>
                </a:solidFill>
                <a:latin typeface="Courier New" panose="02070309020205020404" pitchFamily="49" charset="0"/>
                <a:cs typeface="Courier New" panose="02070309020205020404" pitchFamily="49" charset="0"/>
              </a:rPr>
              <a:t>()</a:t>
            </a:r>
          </a:p>
          <a:p>
            <a:pPr marL="274320" indent="-274320">
              <a:buFont typeface="Arial" panose="020B0604020202020204" pitchFamily="34" charset="0"/>
              <a:buChar char="•"/>
            </a:pPr>
            <a:r>
              <a:rPr lang="en-US" sz="1800" dirty="0">
                <a:solidFill>
                  <a:schemeClr val="bg1"/>
                </a:solidFill>
              </a:rPr>
              <a:t>Move (or dance):</a:t>
            </a:r>
          </a:p>
          <a:p>
            <a:pPr marL="530352" lvl="1" indent="-274320">
              <a:buFont typeface="Arial" panose="020B0604020202020204" pitchFamily="34" charset="0"/>
              <a:buChar char="•"/>
            </a:pPr>
            <a:r>
              <a:rPr lang="en-US" sz="1800" i="1" dirty="0">
                <a:solidFill>
                  <a:schemeClr val="bg1"/>
                </a:solidFill>
              </a:rPr>
              <a:t>Pass values </a:t>
            </a:r>
            <a:r>
              <a:rPr lang="en-US" sz="1800" dirty="0">
                <a:solidFill>
                  <a:schemeClr val="bg1"/>
                </a:solidFill>
              </a:rPr>
              <a:t>between variables, arguments, and parameters     </a:t>
            </a:r>
          </a:p>
          <a:p>
            <a:pPr marL="530352" lvl="1" indent="-274320">
              <a:buFont typeface="Arial" panose="020B0604020202020204" pitchFamily="34" charset="0"/>
              <a:buChar char="•"/>
            </a:pPr>
            <a:r>
              <a:rPr lang="en-US" sz="1800" dirty="0">
                <a:solidFill>
                  <a:schemeClr val="bg1"/>
                </a:solidFill>
              </a:rPr>
              <a:t>ONLY during run-time</a:t>
            </a:r>
          </a:p>
        </p:txBody>
      </p:sp>
      <p:pic>
        <p:nvPicPr>
          <p:cNvPr id="2054" name="Picture 6" descr="Image result for point at someone">
            <a:extLst>
              <a:ext uri="{FF2B5EF4-FFF2-40B4-BE49-F238E27FC236}">
                <a16:creationId xmlns:a16="http://schemas.microsoft.com/office/drawing/2014/main" id="{6A5F4674-7231-4241-84E4-9F370ADE139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7379"/>
          <a:stretch/>
        </p:blipFill>
        <p:spPr bwMode="auto">
          <a:xfrm>
            <a:off x="4267201" y="556686"/>
            <a:ext cx="2709600" cy="204971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lated image">
            <a:extLst>
              <a:ext uri="{FF2B5EF4-FFF2-40B4-BE49-F238E27FC236}">
                <a16:creationId xmlns:a16="http://schemas.microsoft.com/office/drawing/2014/main" id="{28CDF7E6-BA5D-414D-A3FC-93B08E67A9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916" y="4040741"/>
            <a:ext cx="3918285" cy="261138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6902F01-6F42-4A3E-852C-6EA92C84B0D1}"/>
              </a:ext>
            </a:extLst>
          </p:cNvPr>
          <p:cNvGrpSpPr/>
          <p:nvPr/>
        </p:nvGrpSpPr>
        <p:grpSpPr>
          <a:xfrm>
            <a:off x="986589" y="2015955"/>
            <a:ext cx="2530649" cy="658987"/>
            <a:chOff x="986589" y="2015955"/>
            <a:chExt cx="2530649" cy="658987"/>
          </a:xfrm>
        </p:grpSpPr>
        <p:sp>
          <p:nvSpPr>
            <p:cNvPr id="4" name="Rectangle 3">
              <a:extLst>
                <a:ext uri="{FF2B5EF4-FFF2-40B4-BE49-F238E27FC236}">
                  <a16:creationId xmlns:a16="http://schemas.microsoft.com/office/drawing/2014/main" id="{DB895E67-0E28-4D6E-A372-4B685F082146}"/>
                </a:ext>
              </a:extLst>
            </p:cNvPr>
            <p:cNvSpPr/>
            <p:nvPr/>
          </p:nvSpPr>
          <p:spPr>
            <a:xfrm>
              <a:off x="986589" y="2015955"/>
              <a:ext cx="818148" cy="300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Value</a:t>
              </a:r>
            </a:p>
          </p:txBody>
        </p:sp>
        <p:sp>
          <p:nvSpPr>
            <p:cNvPr id="12" name="Rectangle 11">
              <a:extLst>
                <a:ext uri="{FF2B5EF4-FFF2-40B4-BE49-F238E27FC236}">
                  <a16:creationId xmlns:a16="http://schemas.microsoft.com/office/drawing/2014/main" id="{F82CCA02-EA5A-41FF-8FF7-3F53BBA31324}"/>
                </a:ext>
              </a:extLst>
            </p:cNvPr>
            <p:cNvSpPr/>
            <p:nvPr/>
          </p:nvSpPr>
          <p:spPr>
            <a:xfrm>
              <a:off x="986589" y="2374153"/>
              <a:ext cx="818148" cy="300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“Hello”</a:t>
              </a:r>
            </a:p>
          </p:txBody>
        </p:sp>
        <p:sp>
          <p:nvSpPr>
            <p:cNvPr id="13" name="Rectangle 12">
              <a:extLst>
                <a:ext uri="{FF2B5EF4-FFF2-40B4-BE49-F238E27FC236}">
                  <a16:creationId xmlns:a16="http://schemas.microsoft.com/office/drawing/2014/main" id="{FCD10517-5A61-4530-8E9A-2A5E4D72B619}"/>
                </a:ext>
              </a:extLst>
            </p:cNvPr>
            <p:cNvSpPr/>
            <p:nvPr/>
          </p:nvSpPr>
          <p:spPr>
            <a:xfrm>
              <a:off x="2699090" y="2015955"/>
              <a:ext cx="818148" cy="300789"/>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600" dirty="0"/>
                <a:t>Variable</a:t>
              </a:r>
            </a:p>
          </p:txBody>
        </p:sp>
        <p:sp>
          <p:nvSpPr>
            <p:cNvPr id="14" name="Rectangle 13">
              <a:extLst>
                <a:ext uri="{FF2B5EF4-FFF2-40B4-BE49-F238E27FC236}">
                  <a16:creationId xmlns:a16="http://schemas.microsoft.com/office/drawing/2014/main" id="{D1B64557-3C1D-4529-B4BC-08FF53C50219}"/>
                </a:ext>
              </a:extLst>
            </p:cNvPr>
            <p:cNvSpPr/>
            <p:nvPr/>
          </p:nvSpPr>
          <p:spPr>
            <a:xfrm>
              <a:off x="2699090" y="2374153"/>
              <a:ext cx="818148" cy="300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New" panose="02070309020205020404" pitchFamily="49" charset="0"/>
                  <a:cs typeface="Courier New" panose="02070309020205020404" pitchFamily="49" charset="0"/>
                </a:rPr>
                <a:t>name</a:t>
              </a:r>
            </a:p>
          </p:txBody>
        </p:sp>
      </p:grpSp>
      <p:grpSp>
        <p:nvGrpSpPr>
          <p:cNvPr id="6" name="Group 5">
            <a:extLst>
              <a:ext uri="{FF2B5EF4-FFF2-40B4-BE49-F238E27FC236}">
                <a16:creationId xmlns:a16="http://schemas.microsoft.com/office/drawing/2014/main" id="{8B9EA3F4-3590-4C97-A1ED-B8E486270A0D}"/>
              </a:ext>
            </a:extLst>
          </p:cNvPr>
          <p:cNvGrpSpPr/>
          <p:nvPr/>
        </p:nvGrpSpPr>
        <p:grpSpPr>
          <a:xfrm>
            <a:off x="4395274" y="5221705"/>
            <a:ext cx="2530649" cy="840127"/>
            <a:chOff x="4395274" y="5221705"/>
            <a:chExt cx="2530649" cy="840127"/>
          </a:xfrm>
        </p:grpSpPr>
        <p:sp>
          <p:nvSpPr>
            <p:cNvPr id="17" name="Rectangle 16">
              <a:extLst>
                <a:ext uri="{FF2B5EF4-FFF2-40B4-BE49-F238E27FC236}">
                  <a16:creationId xmlns:a16="http://schemas.microsoft.com/office/drawing/2014/main" id="{A3213B50-7207-4B59-9A96-24F8A7129CAA}"/>
                </a:ext>
              </a:extLst>
            </p:cNvPr>
            <p:cNvSpPr/>
            <p:nvPr/>
          </p:nvSpPr>
          <p:spPr>
            <a:xfrm>
              <a:off x="4395274" y="5221705"/>
              <a:ext cx="1103158" cy="4819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Function</a:t>
              </a:r>
            </a:p>
            <a:p>
              <a:pPr algn="ctr"/>
              <a:r>
                <a:rPr lang="en-US" sz="1600" dirty="0"/>
                <a:t>call</a:t>
              </a:r>
            </a:p>
          </p:txBody>
        </p:sp>
        <p:sp>
          <p:nvSpPr>
            <p:cNvPr id="18" name="Rectangle 17">
              <a:extLst>
                <a:ext uri="{FF2B5EF4-FFF2-40B4-BE49-F238E27FC236}">
                  <a16:creationId xmlns:a16="http://schemas.microsoft.com/office/drawing/2014/main" id="{B0E51AF7-401F-45BE-9355-B7B625DFDE0B}"/>
                </a:ext>
              </a:extLst>
            </p:cNvPr>
            <p:cNvSpPr/>
            <p:nvPr/>
          </p:nvSpPr>
          <p:spPr>
            <a:xfrm>
              <a:off x="4395274" y="5761043"/>
              <a:ext cx="1103158" cy="300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New" panose="02070309020205020404" pitchFamily="49" charset="0"/>
                  <a:cs typeface="Courier New" panose="02070309020205020404" pitchFamily="49" charset="0"/>
                </a:rPr>
                <a:t>print</a:t>
              </a:r>
            </a:p>
          </p:txBody>
        </p:sp>
        <p:sp>
          <p:nvSpPr>
            <p:cNvPr id="19" name="Rectangle 18">
              <a:extLst>
                <a:ext uri="{FF2B5EF4-FFF2-40B4-BE49-F238E27FC236}">
                  <a16:creationId xmlns:a16="http://schemas.microsoft.com/office/drawing/2014/main" id="{1351C75E-1558-4BBD-9BC0-6C7F2CCCAECA}"/>
                </a:ext>
              </a:extLst>
            </p:cNvPr>
            <p:cNvSpPr/>
            <p:nvPr/>
          </p:nvSpPr>
          <p:spPr>
            <a:xfrm>
              <a:off x="5883442" y="5402845"/>
              <a:ext cx="1042481" cy="300789"/>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600" dirty="0"/>
                <a:t>Parameter</a:t>
              </a:r>
            </a:p>
          </p:txBody>
        </p:sp>
        <p:sp>
          <p:nvSpPr>
            <p:cNvPr id="20" name="Rectangle 19">
              <a:extLst>
                <a:ext uri="{FF2B5EF4-FFF2-40B4-BE49-F238E27FC236}">
                  <a16:creationId xmlns:a16="http://schemas.microsoft.com/office/drawing/2014/main" id="{725E8F1A-1714-4D4D-B973-50C5C3ABADC9}"/>
                </a:ext>
              </a:extLst>
            </p:cNvPr>
            <p:cNvSpPr/>
            <p:nvPr/>
          </p:nvSpPr>
          <p:spPr>
            <a:xfrm>
              <a:off x="5883442" y="5761043"/>
              <a:ext cx="1042481" cy="300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latin typeface="Courier New" panose="02070309020205020404" pitchFamily="49" charset="0"/>
                  <a:cs typeface="Courier New" panose="02070309020205020404" pitchFamily="49" charset="0"/>
                </a:rPr>
                <a:t>my_name</a:t>
              </a:r>
              <a:endParaRPr lang="en-US" sz="1600" dirty="0">
                <a:latin typeface="Courier New" panose="02070309020205020404" pitchFamily="49" charset="0"/>
                <a:cs typeface="Courier New" panose="02070309020205020404" pitchFamily="49" charset="0"/>
              </a:endParaRPr>
            </a:p>
          </p:txBody>
        </p:sp>
      </p:grpSp>
      <p:grpSp>
        <p:nvGrpSpPr>
          <p:cNvPr id="8" name="Group 7">
            <a:extLst>
              <a:ext uri="{FF2B5EF4-FFF2-40B4-BE49-F238E27FC236}">
                <a16:creationId xmlns:a16="http://schemas.microsoft.com/office/drawing/2014/main" id="{4E543E73-8125-4BF0-AA14-7A70B13B423A}"/>
              </a:ext>
            </a:extLst>
          </p:cNvPr>
          <p:cNvGrpSpPr/>
          <p:nvPr/>
        </p:nvGrpSpPr>
        <p:grpSpPr>
          <a:xfrm>
            <a:off x="4395274" y="1842307"/>
            <a:ext cx="2356932" cy="659380"/>
            <a:chOff x="4395274" y="1842307"/>
            <a:chExt cx="2356932" cy="659380"/>
          </a:xfrm>
        </p:grpSpPr>
        <p:sp>
          <p:nvSpPr>
            <p:cNvPr id="29" name="Rectangle 28">
              <a:extLst>
                <a:ext uri="{FF2B5EF4-FFF2-40B4-BE49-F238E27FC236}">
                  <a16:creationId xmlns:a16="http://schemas.microsoft.com/office/drawing/2014/main" id="{1EFE3B81-6434-4E41-915E-7EA3C6C71DB7}"/>
                </a:ext>
              </a:extLst>
            </p:cNvPr>
            <p:cNvSpPr/>
            <p:nvPr/>
          </p:nvSpPr>
          <p:spPr>
            <a:xfrm>
              <a:off x="4395274" y="1842307"/>
              <a:ext cx="1379884" cy="300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Function call</a:t>
              </a:r>
            </a:p>
          </p:txBody>
        </p:sp>
        <p:sp>
          <p:nvSpPr>
            <p:cNvPr id="30" name="Rectangle 29">
              <a:extLst>
                <a:ext uri="{FF2B5EF4-FFF2-40B4-BE49-F238E27FC236}">
                  <a16:creationId xmlns:a16="http://schemas.microsoft.com/office/drawing/2014/main" id="{C07445EE-A9D6-482A-83A9-35B8755ED166}"/>
                </a:ext>
              </a:extLst>
            </p:cNvPr>
            <p:cNvSpPr/>
            <p:nvPr/>
          </p:nvSpPr>
          <p:spPr>
            <a:xfrm>
              <a:off x="4395274" y="2200505"/>
              <a:ext cx="1379884" cy="300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spc="-100" dirty="0" err="1">
                  <a:latin typeface="Courier New" panose="02070309020205020404" pitchFamily="49" charset="0"/>
                  <a:cs typeface="Courier New" panose="02070309020205020404" pitchFamily="49" charset="0"/>
                </a:rPr>
                <a:t>get_name</a:t>
              </a:r>
              <a:r>
                <a:rPr lang="en-US" sz="1600" spc="-100" dirty="0">
                  <a:latin typeface="Courier New" panose="02070309020205020404" pitchFamily="49" charset="0"/>
                  <a:cs typeface="Courier New" panose="02070309020205020404" pitchFamily="49" charset="0"/>
                </a:rPr>
                <a:t>()</a:t>
              </a:r>
            </a:p>
          </p:txBody>
        </p:sp>
        <p:sp>
          <p:nvSpPr>
            <p:cNvPr id="31" name="Rectangle 30">
              <a:extLst>
                <a:ext uri="{FF2B5EF4-FFF2-40B4-BE49-F238E27FC236}">
                  <a16:creationId xmlns:a16="http://schemas.microsoft.com/office/drawing/2014/main" id="{D680233A-0E31-4AA4-98C8-511D2B0C6015}"/>
                </a:ext>
              </a:extLst>
            </p:cNvPr>
            <p:cNvSpPr/>
            <p:nvPr/>
          </p:nvSpPr>
          <p:spPr>
            <a:xfrm>
              <a:off x="5934058" y="1842700"/>
              <a:ext cx="818148" cy="300789"/>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600" dirty="0"/>
                <a:t>Variable</a:t>
              </a:r>
            </a:p>
          </p:txBody>
        </p:sp>
        <p:sp>
          <p:nvSpPr>
            <p:cNvPr id="32" name="Rectangle 31">
              <a:extLst>
                <a:ext uri="{FF2B5EF4-FFF2-40B4-BE49-F238E27FC236}">
                  <a16:creationId xmlns:a16="http://schemas.microsoft.com/office/drawing/2014/main" id="{6491D443-BF9D-450E-9D14-3C631532FF11}"/>
                </a:ext>
              </a:extLst>
            </p:cNvPr>
            <p:cNvSpPr/>
            <p:nvPr/>
          </p:nvSpPr>
          <p:spPr>
            <a:xfrm>
              <a:off x="5934058" y="2200898"/>
              <a:ext cx="818148" cy="300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New" panose="02070309020205020404" pitchFamily="49" charset="0"/>
                  <a:cs typeface="Courier New" panose="02070309020205020404" pitchFamily="49" charset="0"/>
                </a:rPr>
                <a:t>name</a:t>
              </a:r>
            </a:p>
          </p:txBody>
        </p:sp>
      </p:grpSp>
      <p:grpSp>
        <p:nvGrpSpPr>
          <p:cNvPr id="9" name="Group 8">
            <a:extLst>
              <a:ext uri="{FF2B5EF4-FFF2-40B4-BE49-F238E27FC236}">
                <a16:creationId xmlns:a16="http://schemas.microsoft.com/office/drawing/2014/main" id="{709E3E5D-9F37-4CC2-827B-48A08931FC9D}"/>
              </a:ext>
            </a:extLst>
          </p:cNvPr>
          <p:cNvGrpSpPr/>
          <p:nvPr/>
        </p:nvGrpSpPr>
        <p:grpSpPr>
          <a:xfrm>
            <a:off x="1724311" y="5036136"/>
            <a:ext cx="1379884" cy="649039"/>
            <a:chOff x="1724311" y="5036136"/>
            <a:chExt cx="1379884" cy="649039"/>
          </a:xfrm>
        </p:grpSpPr>
        <p:sp>
          <p:nvSpPr>
            <p:cNvPr id="34" name="Rectangle 33">
              <a:extLst>
                <a:ext uri="{FF2B5EF4-FFF2-40B4-BE49-F238E27FC236}">
                  <a16:creationId xmlns:a16="http://schemas.microsoft.com/office/drawing/2014/main" id="{76BE85CC-7244-4688-BC5C-C22D2B90CF61}"/>
                </a:ext>
              </a:extLst>
            </p:cNvPr>
            <p:cNvSpPr/>
            <p:nvPr/>
          </p:nvSpPr>
          <p:spPr>
            <a:xfrm>
              <a:off x="1724311" y="5036136"/>
              <a:ext cx="1379884" cy="300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cs typeface="Courier New" panose="02070309020205020404" pitchFamily="49" charset="0"/>
                </a:rPr>
                <a:t>Value</a:t>
              </a:r>
            </a:p>
          </p:txBody>
        </p:sp>
        <p:sp>
          <p:nvSpPr>
            <p:cNvPr id="35" name="Rectangle 34">
              <a:extLst>
                <a:ext uri="{FF2B5EF4-FFF2-40B4-BE49-F238E27FC236}">
                  <a16:creationId xmlns:a16="http://schemas.microsoft.com/office/drawing/2014/main" id="{466096DA-95F7-4717-A48F-E0827358D5D0}"/>
                </a:ext>
              </a:extLst>
            </p:cNvPr>
            <p:cNvSpPr/>
            <p:nvPr/>
          </p:nvSpPr>
          <p:spPr>
            <a:xfrm>
              <a:off x="1724311" y="5384386"/>
              <a:ext cx="1379884" cy="300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cs typeface="Courier New" panose="02070309020205020404" pitchFamily="49" charset="0"/>
                </a:rPr>
                <a:t>“Panagiotis”</a:t>
              </a:r>
            </a:p>
          </p:txBody>
        </p:sp>
      </p:grpSp>
    </p:spTree>
    <p:extLst>
      <p:ext uri="{BB962C8B-B14F-4D97-AF65-F5344CB8AC3E}">
        <p14:creationId xmlns:p14="http://schemas.microsoft.com/office/powerpoint/2010/main" val="38564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2"/>
                                        </p:tgtEl>
                                        <p:attrNameLst>
                                          <p:attrName>style.visibility</p:attrName>
                                        </p:attrNameLst>
                                      </p:cBhvr>
                                      <p:to>
                                        <p:strVal val="visible"/>
                                      </p:to>
                                    </p:set>
                                    <p:animEffect transition="in" filter="fade">
                                      <p:cBhvr>
                                        <p:cTn id="16" dur="500"/>
                                        <p:tgtEl>
                                          <p:spTgt spid="205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2050"/>
                                        </p:tgtEl>
                                        <p:attrNameLst>
                                          <p:attrName>style.visibility</p:attrName>
                                        </p:attrNameLst>
                                      </p:cBhvr>
                                      <p:to>
                                        <p:strVal val="visible"/>
                                      </p:to>
                                    </p:set>
                                    <p:animEffect transition="in" filter="fade">
                                      <p:cBhvr>
                                        <p:cTn id="39" dur="500"/>
                                        <p:tgtEl>
                                          <p:spTgt spid="205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500"/>
                                        <p:tgtEl>
                                          <p:spTgt spid="3">
                                            <p:txEl>
                                              <p:pRg st="5" end="5"/>
                                            </p:txEl>
                                          </p:spTgt>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 calcmode="lin" valueType="num">
                                      <p:cBhvr additive="base">
                                        <p:cTn id="5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3">
                                            <p:txEl>
                                              <p:pRg st="6" end="6"/>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 calcmode="lin" valueType="num">
                                      <p:cBhvr additive="base">
                                        <p:cTn id="57"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10" presetClass="entr" presetSubtype="0" fill="hold" nodeType="afterEffect">
                                  <p:stCondLst>
                                    <p:cond delay="0"/>
                                  </p:stCondLst>
                                  <p:childTnLst>
                                    <p:set>
                                      <p:cBhvr>
                                        <p:cTn id="61" dur="1" fill="hold">
                                          <p:stCondLst>
                                            <p:cond delay="0"/>
                                          </p:stCondLst>
                                        </p:cTn>
                                        <p:tgtEl>
                                          <p:spTgt spid="2054"/>
                                        </p:tgtEl>
                                        <p:attrNameLst>
                                          <p:attrName>style.visibility</p:attrName>
                                        </p:attrNameLst>
                                      </p:cBhvr>
                                      <p:to>
                                        <p:strVal val="visible"/>
                                      </p:to>
                                    </p:set>
                                    <p:animEffect transition="in" filter="fade">
                                      <p:cBhvr>
                                        <p:cTn id="62" dur="500"/>
                                        <p:tgtEl>
                                          <p:spTgt spid="205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Effect transition="in" filter="fade">
                                      <p:cBhvr>
                                        <p:cTn id="67" dur="500"/>
                                        <p:tgtEl>
                                          <p:spTgt spid="3">
                                            <p:txEl>
                                              <p:pRg st="8" end="8"/>
                                            </p:txEl>
                                          </p:spTgt>
                                        </p:tgtEl>
                                      </p:cBhvr>
                                    </p:animEffec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500"/>
                                        <p:tgtEl>
                                          <p:spTgt spid="8"/>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nodeType="clickEffect">
                                  <p:stCondLst>
                                    <p:cond delay="0"/>
                                  </p:stCondLst>
                                  <p:childTnLst>
                                    <p:set>
                                      <p:cBhvr>
                                        <p:cTn id="75" dur="1" fill="hold">
                                          <p:stCondLst>
                                            <p:cond delay="0"/>
                                          </p:stCondLst>
                                        </p:cTn>
                                        <p:tgtEl>
                                          <p:spTgt spid="3">
                                            <p:txEl>
                                              <p:pRg st="9" end="9"/>
                                            </p:txEl>
                                          </p:spTgt>
                                        </p:tgtEl>
                                        <p:attrNameLst>
                                          <p:attrName>style.visibility</p:attrName>
                                        </p:attrNameLst>
                                      </p:cBhvr>
                                      <p:to>
                                        <p:strVal val="visible"/>
                                      </p:to>
                                    </p:set>
                                    <p:anim calcmode="lin" valueType="num">
                                      <p:cBhvr additive="base">
                                        <p:cTn id="76"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3">
                                            <p:txEl>
                                              <p:pRg st="9" end="9"/>
                                            </p:txEl>
                                          </p:spTgt>
                                        </p:tgtEl>
                                        <p:attrNameLst>
                                          <p:attrName>ppt_y</p:attrName>
                                        </p:attrNameLst>
                                      </p:cBhvr>
                                      <p:tavLst>
                                        <p:tav tm="0">
                                          <p:val>
                                            <p:strVal val="#ppt_y"/>
                                          </p:val>
                                        </p:tav>
                                        <p:tav tm="100000">
                                          <p:val>
                                            <p:strVal val="#ppt_y"/>
                                          </p:val>
                                        </p:tav>
                                      </p:tavLst>
                                    </p:anim>
                                  </p:childTnLst>
                                </p:cTn>
                              </p:par>
                              <p:par>
                                <p:cTn id="78" presetID="2" presetClass="entr" presetSubtype="2" fill="hold" nodeType="withEffect">
                                  <p:stCondLst>
                                    <p:cond delay="0"/>
                                  </p:stCondLst>
                                  <p:childTnLst>
                                    <p:set>
                                      <p:cBhvr>
                                        <p:cTn id="79" dur="1" fill="hold">
                                          <p:stCondLst>
                                            <p:cond delay="0"/>
                                          </p:stCondLst>
                                        </p:cTn>
                                        <p:tgtEl>
                                          <p:spTgt spid="3">
                                            <p:txEl>
                                              <p:pRg st="10" end="10"/>
                                            </p:txEl>
                                          </p:spTgt>
                                        </p:tgtEl>
                                        <p:attrNameLst>
                                          <p:attrName>style.visibility</p:attrName>
                                        </p:attrNameLst>
                                      </p:cBhvr>
                                      <p:to>
                                        <p:strVal val="visible"/>
                                      </p:to>
                                    </p:set>
                                    <p:anim calcmode="lin" valueType="num">
                                      <p:cBhvr additive="base">
                                        <p:cTn id="80" dur="5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81"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2056"/>
                                        </p:tgtEl>
                                        <p:attrNameLst>
                                          <p:attrName>style.visibility</p:attrName>
                                        </p:attrNameLst>
                                      </p:cBhvr>
                                      <p:to>
                                        <p:strVal val="visible"/>
                                      </p:to>
                                    </p:set>
                                    <p:animEffect transition="in" filter="fade">
                                      <p:cBhvr>
                                        <p:cTn id="85" dur="500"/>
                                        <p:tgtEl>
                                          <p:spTgt spid="205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
                                            <p:txEl>
                                              <p:pRg st="11" end="11"/>
                                            </p:txEl>
                                          </p:spTgt>
                                        </p:tgtEl>
                                        <p:attrNameLst>
                                          <p:attrName>style.visibility</p:attrName>
                                        </p:attrNameLst>
                                      </p:cBhvr>
                                      <p:to>
                                        <p:strVal val="visible"/>
                                      </p:to>
                                    </p:set>
                                    <p:animEffect transition="in" filter="fade">
                                      <p:cBhvr>
                                        <p:cTn id="90" dur="500"/>
                                        <p:tgtEl>
                                          <p:spTgt spid="3">
                                            <p:txEl>
                                              <p:pRg st="11" end="11"/>
                                            </p:txEl>
                                          </p:spTgt>
                                        </p:tgtEl>
                                      </p:cBhvr>
                                    </p:animEffect>
                                  </p:childTnLst>
                                </p:cTn>
                              </p:par>
                            </p:childTnLst>
                          </p:cTn>
                        </p:par>
                        <p:par>
                          <p:cTn id="91" fill="hold">
                            <p:stCondLst>
                              <p:cond delay="500"/>
                            </p:stCondLst>
                            <p:childTnLst>
                              <p:par>
                                <p:cTn id="92" presetID="10" presetClass="entr" presetSubtype="0" fill="hold" nodeType="afterEffect">
                                  <p:stCondLst>
                                    <p:cond delay="0"/>
                                  </p:stCondLst>
                                  <p:childTnLst>
                                    <p:set>
                                      <p:cBhvr>
                                        <p:cTn id="93" dur="1" fill="hold">
                                          <p:stCondLst>
                                            <p:cond delay="0"/>
                                          </p:stCondLst>
                                        </p:cTn>
                                        <p:tgtEl>
                                          <p:spTgt spid="9"/>
                                        </p:tgtEl>
                                        <p:attrNameLst>
                                          <p:attrName>style.visibility</p:attrName>
                                        </p:attrNameLst>
                                      </p:cBhvr>
                                      <p:to>
                                        <p:strVal val="visible"/>
                                      </p:to>
                                    </p:set>
                                    <p:animEffect transition="in" filter="fade">
                                      <p:cBhvr>
                                        <p:cTn id="9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5">
            <a:extLst>
              <a:ext uri="{FF2B5EF4-FFF2-40B4-BE49-F238E27FC236}">
                <a16:creationId xmlns:a16="http://schemas.microsoft.com/office/drawing/2014/main" id="{C3BE820C-F383-49DF-A996-F45ECB8915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59466" y="830178"/>
            <a:ext cx="7498752" cy="4836695"/>
          </a:xfrm>
          <a:prstGeom prst="rect">
            <a:avLst/>
          </a:prstGeom>
        </p:spPr>
      </p:pic>
      <p:sp>
        <p:nvSpPr>
          <p:cNvPr id="2" name="Title 1">
            <a:extLst>
              <a:ext uri="{FF2B5EF4-FFF2-40B4-BE49-F238E27FC236}">
                <a16:creationId xmlns:a16="http://schemas.microsoft.com/office/drawing/2014/main" id="{770CBCEE-D1A0-4F71-8946-9D8363A82E8F}"/>
              </a:ext>
            </a:extLst>
          </p:cNvPr>
          <p:cNvSpPr>
            <a:spLocks noGrp="1"/>
          </p:cNvSpPr>
          <p:nvPr>
            <p:ph type="title"/>
          </p:nvPr>
        </p:nvSpPr>
        <p:spPr>
          <a:xfrm>
            <a:off x="603504" y="770467"/>
            <a:ext cx="3637628" cy="1738117"/>
          </a:xfrm>
        </p:spPr>
        <p:txBody>
          <a:bodyPr vert="horz" lIns="91440" tIns="45720" rIns="91440" bIns="45720" rtlCol="0" anchor="b">
            <a:normAutofit/>
          </a:bodyPr>
          <a:lstStyle/>
          <a:p>
            <a:pPr>
              <a:lnSpc>
                <a:spcPct val="80000"/>
              </a:lnSpc>
            </a:pPr>
            <a:r>
              <a:rPr lang="en-US" sz="6000" dirty="0">
                <a:solidFill>
                  <a:srgbClr val="FFFFFF"/>
                </a:solidFill>
              </a:rPr>
              <a:t>Read &amp; Understand</a:t>
            </a:r>
          </a:p>
        </p:txBody>
      </p:sp>
      <p:sp>
        <p:nvSpPr>
          <p:cNvPr id="6" name="Title 1">
            <a:extLst>
              <a:ext uri="{FF2B5EF4-FFF2-40B4-BE49-F238E27FC236}">
                <a16:creationId xmlns:a16="http://schemas.microsoft.com/office/drawing/2014/main" id="{6226FAEF-A26A-46D8-A4BB-8D2AB6103D8A}"/>
              </a:ext>
            </a:extLst>
          </p:cNvPr>
          <p:cNvSpPr txBox="1">
            <a:spLocks/>
          </p:cNvSpPr>
          <p:nvPr/>
        </p:nvSpPr>
        <p:spPr>
          <a:xfrm>
            <a:off x="603504" y="2665441"/>
            <a:ext cx="3637628" cy="173811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nSpc>
                <a:spcPct val="80000"/>
              </a:lnSpc>
            </a:pPr>
            <a:r>
              <a:rPr lang="en-US" sz="6000" dirty="0">
                <a:solidFill>
                  <a:srgbClr val="FFFFFF"/>
                </a:solidFill>
              </a:rPr>
              <a:t>Embody 1</a:t>
            </a:r>
          </a:p>
        </p:txBody>
      </p:sp>
      <p:sp>
        <p:nvSpPr>
          <p:cNvPr id="3" name="Rectangle 2">
            <a:extLst>
              <a:ext uri="{FF2B5EF4-FFF2-40B4-BE49-F238E27FC236}">
                <a16:creationId xmlns:a16="http://schemas.microsoft.com/office/drawing/2014/main" id="{033A57F6-6C0E-49C1-8C0C-E997267D9E16}"/>
              </a:ext>
            </a:extLst>
          </p:cNvPr>
          <p:cNvSpPr/>
          <p:nvPr/>
        </p:nvSpPr>
        <p:spPr>
          <a:xfrm>
            <a:off x="4659466" y="3314699"/>
            <a:ext cx="7532534" cy="2496553"/>
          </a:xfrm>
          <a:prstGeom prst="rect">
            <a:avLst/>
          </a:prstGeom>
          <a:solidFill>
            <a:schemeClr val="lt1">
              <a:alpha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a:t>Group 2</a:t>
            </a:r>
          </a:p>
        </p:txBody>
      </p:sp>
      <p:sp>
        <p:nvSpPr>
          <p:cNvPr id="10" name="Rectangle 9">
            <a:extLst>
              <a:ext uri="{FF2B5EF4-FFF2-40B4-BE49-F238E27FC236}">
                <a16:creationId xmlns:a16="http://schemas.microsoft.com/office/drawing/2014/main" id="{D5A43830-4C07-4E61-8671-FB57DCC42DB7}"/>
              </a:ext>
            </a:extLst>
          </p:cNvPr>
          <p:cNvSpPr/>
          <p:nvPr/>
        </p:nvSpPr>
        <p:spPr>
          <a:xfrm>
            <a:off x="4659466" y="842210"/>
            <a:ext cx="7532534" cy="2496553"/>
          </a:xfrm>
          <a:prstGeom prst="rect">
            <a:avLst/>
          </a:prstGeom>
          <a:solidFill>
            <a:schemeClr val="lt1">
              <a:alpha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a:t>Group 1</a:t>
            </a:r>
          </a:p>
        </p:txBody>
      </p:sp>
      <p:cxnSp>
        <p:nvCxnSpPr>
          <p:cNvPr id="5" name="Straight Connector 4">
            <a:extLst>
              <a:ext uri="{FF2B5EF4-FFF2-40B4-BE49-F238E27FC236}">
                <a16:creationId xmlns:a16="http://schemas.microsoft.com/office/drawing/2014/main" id="{6AD6B504-6E62-47A6-963D-47493DA7D500}"/>
              </a:ext>
            </a:extLst>
          </p:cNvPr>
          <p:cNvCxnSpPr/>
          <p:nvPr/>
        </p:nvCxnSpPr>
        <p:spPr>
          <a:xfrm>
            <a:off x="4659466" y="3326731"/>
            <a:ext cx="753253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01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0CBCEE-D1A0-4F71-8946-9D8363A82E8F}"/>
              </a:ext>
            </a:extLst>
          </p:cNvPr>
          <p:cNvSpPr>
            <a:spLocks noGrp="1"/>
          </p:cNvSpPr>
          <p:nvPr>
            <p:ph type="title"/>
          </p:nvPr>
        </p:nvSpPr>
        <p:spPr>
          <a:xfrm>
            <a:off x="603504" y="770467"/>
            <a:ext cx="3637628" cy="1738117"/>
          </a:xfrm>
        </p:spPr>
        <p:txBody>
          <a:bodyPr vert="horz" lIns="91440" tIns="45720" rIns="91440" bIns="45720" rtlCol="0" anchor="b">
            <a:normAutofit/>
          </a:bodyPr>
          <a:lstStyle/>
          <a:p>
            <a:pPr>
              <a:lnSpc>
                <a:spcPct val="80000"/>
              </a:lnSpc>
            </a:pPr>
            <a:r>
              <a:rPr lang="en-US" sz="6000" dirty="0">
                <a:solidFill>
                  <a:srgbClr val="FFFFFF"/>
                </a:solidFill>
              </a:rPr>
              <a:t>Verify &amp; Execute</a:t>
            </a:r>
          </a:p>
        </p:txBody>
      </p:sp>
      <p:sp>
        <p:nvSpPr>
          <p:cNvPr id="6" name="Title 1">
            <a:extLst>
              <a:ext uri="{FF2B5EF4-FFF2-40B4-BE49-F238E27FC236}">
                <a16:creationId xmlns:a16="http://schemas.microsoft.com/office/drawing/2014/main" id="{6226FAEF-A26A-46D8-A4BB-8D2AB6103D8A}"/>
              </a:ext>
            </a:extLst>
          </p:cNvPr>
          <p:cNvSpPr txBox="1">
            <a:spLocks/>
          </p:cNvSpPr>
          <p:nvPr/>
        </p:nvSpPr>
        <p:spPr>
          <a:xfrm>
            <a:off x="603504" y="2665441"/>
            <a:ext cx="3637628" cy="173811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nSpc>
                <a:spcPct val="80000"/>
              </a:lnSpc>
            </a:pPr>
            <a:r>
              <a:rPr lang="en-US" sz="6000" dirty="0">
                <a:solidFill>
                  <a:srgbClr val="FFFFFF"/>
                </a:solidFill>
              </a:rPr>
              <a:t>Embody 1</a:t>
            </a:r>
          </a:p>
        </p:txBody>
      </p:sp>
      <p:cxnSp>
        <p:nvCxnSpPr>
          <p:cNvPr id="5" name="Straight Connector 4">
            <a:extLst>
              <a:ext uri="{FF2B5EF4-FFF2-40B4-BE49-F238E27FC236}">
                <a16:creationId xmlns:a16="http://schemas.microsoft.com/office/drawing/2014/main" id="{6AD6B504-6E62-47A6-963D-47493DA7D500}"/>
              </a:ext>
            </a:extLst>
          </p:cNvPr>
          <p:cNvCxnSpPr/>
          <p:nvPr/>
        </p:nvCxnSpPr>
        <p:spPr>
          <a:xfrm>
            <a:off x="4659466" y="3326731"/>
            <a:ext cx="753253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104A3BC-9619-45E8-80F5-04A2E9A6FC60}"/>
              </a:ext>
            </a:extLst>
          </p:cNvPr>
          <p:cNvPicPr>
            <a:picLocks noChangeAspect="1"/>
          </p:cNvPicPr>
          <p:nvPr/>
        </p:nvPicPr>
        <p:blipFill rotWithShape="1">
          <a:blip r:embed="rId3"/>
          <a:srcRect b="45066"/>
          <a:stretch/>
        </p:blipFill>
        <p:spPr>
          <a:xfrm>
            <a:off x="4639056" y="751973"/>
            <a:ext cx="7562730" cy="5149516"/>
          </a:xfrm>
          <a:prstGeom prst="rect">
            <a:avLst/>
          </a:prstGeom>
        </p:spPr>
      </p:pic>
      <p:sp>
        <p:nvSpPr>
          <p:cNvPr id="14" name="Rectangle 13">
            <a:extLst>
              <a:ext uri="{FF2B5EF4-FFF2-40B4-BE49-F238E27FC236}">
                <a16:creationId xmlns:a16="http://schemas.microsoft.com/office/drawing/2014/main" id="{12CFEA91-C67B-4202-8AD1-8552063BDE4B}"/>
              </a:ext>
            </a:extLst>
          </p:cNvPr>
          <p:cNvSpPr/>
          <p:nvPr/>
        </p:nvSpPr>
        <p:spPr>
          <a:xfrm>
            <a:off x="5155532" y="1925499"/>
            <a:ext cx="4048626" cy="739942"/>
          </a:xfrm>
          <a:prstGeom prst="rect">
            <a:avLst/>
          </a:prstGeom>
          <a:solidFill>
            <a:schemeClr val="lt1">
              <a:alpha val="95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EDF74DC-F13D-4963-8E23-D919DA5C08DA}"/>
              </a:ext>
            </a:extLst>
          </p:cNvPr>
          <p:cNvSpPr/>
          <p:nvPr/>
        </p:nvSpPr>
        <p:spPr>
          <a:xfrm>
            <a:off x="4639056" y="962526"/>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2500231-F7C6-4B59-BCDC-733850AF21CD}"/>
              </a:ext>
            </a:extLst>
          </p:cNvPr>
          <p:cNvSpPr/>
          <p:nvPr/>
        </p:nvSpPr>
        <p:spPr>
          <a:xfrm>
            <a:off x="4639056" y="1155032"/>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F092863-0C55-4C36-B153-462DC997AB2A}"/>
              </a:ext>
            </a:extLst>
          </p:cNvPr>
          <p:cNvSpPr/>
          <p:nvPr/>
        </p:nvSpPr>
        <p:spPr>
          <a:xfrm>
            <a:off x="4639056" y="2863961"/>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2F13DD-C3A0-4478-A23D-B6AECEA5AB00}"/>
              </a:ext>
            </a:extLst>
          </p:cNvPr>
          <p:cNvSpPr/>
          <p:nvPr/>
        </p:nvSpPr>
        <p:spPr>
          <a:xfrm>
            <a:off x="4639056" y="3056467"/>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699A882-7EB1-48F8-A409-3DC6F2907DE8}"/>
              </a:ext>
            </a:extLst>
          </p:cNvPr>
          <p:cNvSpPr/>
          <p:nvPr/>
        </p:nvSpPr>
        <p:spPr>
          <a:xfrm>
            <a:off x="4639056" y="1347538"/>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440DC2E-5C93-44BF-AFDD-CA31A88E3ED6}"/>
              </a:ext>
            </a:extLst>
          </p:cNvPr>
          <p:cNvSpPr/>
          <p:nvPr/>
        </p:nvSpPr>
        <p:spPr>
          <a:xfrm>
            <a:off x="4639056" y="3621060"/>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C199678-FAD2-48F0-B80C-6F0C286AE4B4}"/>
              </a:ext>
            </a:extLst>
          </p:cNvPr>
          <p:cNvSpPr/>
          <p:nvPr/>
        </p:nvSpPr>
        <p:spPr>
          <a:xfrm>
            <a:off x="4639056" y="3814456"/>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C42E25B-CB64-4A70-A515-F4884EC04DA4}"/>
              </a:ext>
            </a:extLst>
          </p:cNvPr>
          <p:cNvSpPr/>
          <p:nvPr/>
        </p:nvSpPr>
        <p:spPr>
          <a:xfrm>
            <a:off x="4639056" y="4007852"/>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EA3CDB0-ABF2-4662-B234-1A8210F0887F}"/>
              </a:ext>
            </a:extLst>
          </p:cNvPr>
          <p:cNvSpPr/>
          <p:nvPr/>
        </p:nvSpPr>
        <p:spPr>
          <a:xfrm>
            <a:off x="4639056" y="4197794"/>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9058857-DF7B-46B4-A997-0B8A16AB20DA}"/>
              </a:ext>
            </a:extLst>
          </p:cNvPr>
          <p:cNvSpPr/>
          <p:nvPr/>
        </p:nvSpPr>
        <p:spPr>
          <a:xfrm>
            <a:off x="4639056" y="1540045"/>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01BC995-D20D-42C0-80C7-26080B5B89C5}"/>
              </a:ext>
            </a:extLst>
          </p:cNvPr>
          <p:cNvSpPr/>
          <p:nvPr/>
        </p:nvSpPr>
        <p:spPr>
          <a:xfrm>
            <a:off x="4639056" y="1732549"/>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952A668-76F0-4745-A72E-1316CFF5CDCC}"/>
              </a:ext>
            </a:extLst>
          </p:cNvPr>
          <p:cNvSpPr/>
          <p:nvPr/>
        </p:nvSpPr>
        <p:spPr>
          <a:xfrm>
            <a:off x="4639056" y="4766454"/>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18BEC78-858D-423F-90E8-41DE41BAE3A4}"/>
              </a:ext>
            </a:extLst>
          </p:cNvPr>
          <p:cNvSpPr/>
          <p:nvPr/>
        </p:nvSpPr>
        <p:spPr>
          <a:xfrm>
            <a:off x="4639056" y="4958960"/>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0389D4D-9AD7-4992-9991-9916E27F15BB}"/>
              </a:ext>
            </a:extLst>
          </p:cNvPr>
          <p:cNvSpPr/>
          <p:nvPr/>
        </p:nvSpPr>
        <p:spPr>
          <a:xfrm>
            <a:off x="4639056" y="5516478"/>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ADD049-7F4B-4612-878A-F3D6ABAB364E}"/>
              </a:ext>
            </a:extLst>
          </p:cNvPr>
          <p:cNvSpPr/>
          <p:nvPr/>
        </p:nvSpPr>
        <p:spPr>
          <a:xfrm>
            <a:off x="4639056" y="5709430"/>
            <a:ext cx="6556328" cy="18649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8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1" nodeType="clickEffect">
                                  <p:stCondLst>
                                    <p:cond delay="0"/>
                                  </p:stCondLst>
                                  <p:childTnLst>
                                    <p:animClr clrSpc="rgb" dir="cw">
                                      <p:cBhvr override="childStyle">
                                        <p:cTn id="41" dur="500" fill="hold"/>
                                        <p:tgtEl>
                                          <p:spTgt spid="21"/>
                                        </p:tgtEl>
                                        <p:attrNameLst>
                                          <p:attrName>style.color</p:attrName>
                                        </p:attrNameLst>
                                      </p:cBhvr>
                                      <p:to>
                                        <a:srgbClr val="FCD9D3"/>
                                      </p:to>
                                    </p:animClr>
                                    <p:animClr clrSpc="rgb" dir="cw">
                                      <p:cBhvr>
                                        <p:cTn id="42" dur="500" fill="hold"/>
                                        <p:tgtEl>
                                          <p:spTgt spid="21"/>
                                        </p:tgtEl>
                                        <p:attrNameLst>
                                          <p:attrName>fillcolor</p:attrName>
                                        </p:attrNameLst>
                                      </p:cBhvr>
                                      <p:to>
                                        <a:srgbClr val="FCD9D3"/>
                                      </p:to>
                                    </p:animClr>
                                    <p:set>
                                      <p:cBhvr>
                                        <p:cTn id="43" dur="500" fill="hold"/>
                                        <p:tgtEl>
                                          <p:spTgt spid="21"/>
                                        </p:tgtEl>
                                        <p:attrNameLst>
                                          <p:attrName>fill.type</p:attrName>
                                        </p:attrNameLst>
                                      </p:cBhvr>
                                      <p:to>
                                        <p:strVal val="solid"/>
                                      </p:to>
                                    </p:set>
                                    <p:set>
                                      <p:cBhvr>
                                        <p:cTn id="44" dur="500" fill="hold"/>
                                        <p:tgtEl>
                                          <p:spTgt spid="21"/>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grpId="1" nodeType="clickEffect">
                                  <p:stCondLst>
                                    <p:cond delay="0"/>
                                  </p:stCondLst>
                                  <p:childTnLst>
                                    <p:animClr clrSpc="rgb" dir="cw">
                                      <p:cBhvr override="childStyle">
                                        <p:cTn id="58" dur="500" fill="hold"/>
                                        <p:tgtEl>
                                          <p:spTgt spid="19"/>
                                        </p:tgtEl>
                                        <p:attrNameLst>
                                          <p:attrName>style.color</p:attrName>
                                        </p:attrNameLst>
                                      </p:cBhvr>
                                      <p:to>
                                        <a:srgbClr val="FCD9D3"/>
                                      </p:to>
                                    </p:animClr>
                                    <p:animClr clrSpc="rgb" dir="cw">
                                      <p:cBhvr>
                                        <p:cTn id="59" dur="500" fill="hold"/>
                                        <p:tgtEl>
                                          <p:spTgt spid="19"/>
                                        </p:tgtEl>
                                        <p:attrNameLst>
                                          <p:attrName>fillcolor</p:attrName>
                                        </p:attrNameLst>
                                      </p:cBhvr>
                                      <p:to>
                                        <a:srgbClr val="FCD9D3"/>
                                      </p:to>
                                    </p:animClr>
                                    <p:set>
                                      <p:cBhvr>
                                        <p:cTn id="60" dur="500" fill="hold"/>
                                        <p:tgtEl>
                                          <p:spTgt spid="19"/>
                                        </p:tgtEl>
                                        <p:attrNameLst>
                                          <p:attrName>fill.type</p:attrName>
                                        </p:attrNameLst>
                                      </p:cBhvr>
                                      <p:to>
                                        <p:strVal val="solid"/>
                                      </p:to>
                                    </p:set>
                                    <p:set>
                                      <p:cBhvr>
                                        <p:cTn id="61" dur="500" fill="hold"/>
                                        <p:tgtEl>
                                          <p:spTgt spid="19"/>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19" presetClass="emph" presetSubtype="0" fill="hold" grpId="1" nodeType="clickEffect">
                                  <p:stCondLst>
                                    <p:cond delay="0"/>
                                  </p:stCondLst>
                                  <p:childTnLst>
                                    <p:animClr clrSpc="rgb" dir="cw">
                                      <p:cBhvr override="childStyle">
                                        <p:cTn id="80" dur="500" fill="hold"/>
                                        <p:tgtEl>
                                          <p:spTgt spid="25"/>
                                        </p:tgtEl>
                                        <p:attrNameLst>
                                          <p:attrName>style.color</p:attrName>
                                        </p:attrNameLst>
                                      </p:cBhvr>
                                      <p:to>
                                        <a:srgbClr val="FCD9D3"/>
                                      </p:to>
                                    </p:animClr>
                                    <p:animClr clrSpc="rgb" dir="cw">
                                      <p:cBhvr>
                                        <p:cTn id="81" dur="500" fill="hold"/>
                                        <p:tgtEl>
                                          <p:spTgt spid="25"/>
                                        </p:tgtEl>
                                        <p:attrNameLst>
                                          <p:attrName>fillcolor</p:attrName>
                                        </p:attrNameLst>
                                      </p:cBhvr>
                                      <p:to>
                                        <a:srgbClr val="FCD9D3"/>
                                      </p:to>
                                    </p:animClr>
                                    <p:set>
                                      <p:cBhvr>
                                        <p:cTn id="82" dur="500" fill="hold"/>
                                        <p:tgtEl>
                                          <p:spTgt spid="25"/>
                                        </p:tgtEl>
                                        <p:attrNameLst>
                                          <p:attrName>fill.type</p:attrName>
                                        </p:attrNameLst>
                                      </p:cBhvr>
                                      <p:to>
                                        <p:strVal val="solid"/>
                                      </p:to>
                                    </p:set>
                                    <p:set>
                                      <p:cBhvr>
                                        <p:cTn id="83" dur="500" fill="hold"/>
                                        <p:tgtEl>
                                          <p:spTgt spid="25"/>
                                        </p:tgtEl>
                                        <p:attrNameLst>
                                          <p:attrName>fill.on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childTnLst>
                          </p:cTn>
                        </p:par>
                      </p:childTnLst>
                    </p:cTn>
                  </p:par>
                  <p:par>
                    <p:cTn id="99" fill="hold">
                      <p:stCondLst>
                        <p:cond delay="indefinite"/>
                      </p:stCondLst>
                      <p:childTnLst>
                        <p:par>
                          <p:cTn id="100" fill="hold">
                            <p:stCondLst>
                              <p:cond delay="0"/>
                            </p:stCondLst>
                            <p:childTnLst>
                              <p:par>
                                <p:cTn id="101" presetID="19" presetClass="emph" presetSubtype="0" fill="hold" grpId="1" nodeType="clickEffect">
                                  <p:stCondLst>
                                    <p:cond delay="0"/>
                                  </p:stCondLst>
                                  <p:childTnLst>
                                    <p:animClr clrSpc="rgb" dir="cw">
                                      <p:cBhvr override="childStyle">
                                        <p:cTn id="102" dur="500" fill="hold"/>
                                        <p:tgtEl>
                                          <p:spTgt spid="31"/>
                                        </p:tgtEl>
                                        <p:attrNameLst>
                                          <p:attrName>style.color</p:attrName>
                                        </p:attrNameLst>
                                      </p:cBhvr>
                                      <p:to>
                                        <a:srgbClr val="FCD9D3"/>
                                      </p:to>
                                    </p:animClr>
                                    <p:animClr clrSpc="rgb" dir="cw">
                                      <p:cBhvr>
                                        <p:cTn id="103" dur="500" fill="hold"/>
                                        <p:tgtEl>
                                          <p:spTgt spid="31"/>
                                        </p:tgtEl>
                                        <p:attrNameLst>
                                          <p:attrName>fillcolor</p:attrName>
                                        </p:attrNameLst>
                                      </p:cBhvr>
                                      <p:to>
                                        <a:srgbClr val="FCD9D3"/>
                                      </p:to>
                                    </p:animClr>
                                    <p:set>
                                      <p:cBhvr>
                                        <p:cTn id="104" dur="500" fill="hold"/>
                                        <p:tgtEl>
                                          <p:spTgt spid="31"/>
                                        </p:tgtEl>
                                        <p:attrNameLst>
                                          <p:attrName>fill.type</p:attrName>
                                        </p:attrNameLst>
                                      </p:cBhvr>
                                      <p:to>
                                        <p:strVal val="solid"/>
                                      </p:to>
                                    </p:set>
                                    <p:set>
                                      <p:cBhvr>
                                        <p:cTn id="105" dur="500" fill="hold"/>
                                        <p:tgtEl>
                                          <p:spTgt spid="3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P spid="19" grpId="0" animBg="1"/>
      <p:bldP spid="19" grpId="1" animBg="1"/>
      <p:bldP spid="20" grpId="0" animBg="1"/>
      <p:bldP spid="21" grpId="0" animBg="1"/>
      <p:bldP spid="21" grpId="1" animBg="1"/>
      <p:bldP spid="22" grpId="0" animBg="1"/>
      <p:bldP spid="23" grpId="0" animBg="1"/>
      <p:bldP spid="25" grpId="0" animBg="1"/>
      <p:bldP spid="25" grpId="1" animBg="1"/>
      <p:bldP spid="27" grpId="0" animBg="1"/>
      <p:bldP spid="28" grpId="0" animBg="1"/>
      <p:bldP spid="29" grpId="0" animBg="1"/>
      <p:bldP spid="30" grpId="0" animBg="1"/>
      <p:bldP spid="31" grpId="0" animBg="1"/>
      <p:bldP spid="3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5">
            <a:extLst>
              <a:ext uri="{FF2B5EF4-FFF2-40B4-BE49-F238E27FC236}">
                <a16:creationId xmlns:a16="http://schemas.microsoft.com/office/drawing/2014/main" id="{C3BE820C-F383-49DF-A996-F45ECB8915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59466" y="830178"/>
            <a:ext cx="7498752" cy="4836695"/>
          </a:xfrm>
          <a:prstGeom prst="rect">
            <a:avLst/>
          </a:prstGeom>
        </p:spPr>
      </p:pic>
      <p:sp>
        <p:nvSpPr>
          <p:cNvPr id="2" name="Title 1">
            <a:extLst>
              <a:ext uri="{FF2B5EF4-FFF2-40B4-BE49-F238E27FC236}">
                <a16:creationId xmlns:a16="http://schemas.microsoft.com/office/drawing/2014/main" id="{770CBCEE-D1A0-4F71-8946-9D8363A82E8F}"/>
              </a:ext>
            </a:extLst>
          </p:cNvPr>
          <p:cNvSpPr>
            <a:spLocks noGrp="1"/>
          </p:cNvSpPr>
          <p:nvPr>
            <p:ph type="title"/>
          </p:nvPr>
        </p:nvSpPr>
        <p:spPr>
          <a:xfrm>
            <a:off x="603504" y="770467"/>
            <a:ext cx="3637628" cy="1738117"/>
          </a:xfrm>
        </p:spPr>
        <p:txBody>
          <a:bodyPr vert="horz" lIns="91440" tIns="45720" rIns="91440" bIns="45720" rtlCol="0" anchor="b">
            <a:normAutofit/>
          </a:bodyPr>
          <a:lstStyle/>
          <a:p>
            <a:pPr>
              <a:lnSpc>
                <a:spcPct val="80000"/>
              </a:lnSpc>
            </a:pPr>
            <a:r>
              <a:rPr lang="en-US" sz="6000" dirty="0">
                <a:solidFill>
                  <a:srgbClr val="FFFFFF"/>
                </a:solidFill>
              </a:rPr>
              <a:t>Read &amp; Understand</a:t>
            </a:r>
          </a:p>
        </p:txBody>
      </p:sp>
      <p:sp>
        <p:nvSpPr>
          <p:cNvPr id="6" name="Title 1">
            <a:extLst>
              <a:ext uri="{FF2B5EF4-FFF2-40B4-BE49-F238E27FC236}">
                <a16:creationId xmlns:a16="http://schemas.microsoft.com/office/drawing/2014/main" id="{6226FAEF-A26A-46D8-A4BB-8D2AB6103D8A}"/>
              </a:ext>
            </a:extLst>
          </p:cNvPr>
          <p:cNvSpPr txBox="1">
            <a:spLocks/>
          </p:cNvSpPr>
          <p:nvPr/>
        </p:nvSpPr>
        <p:spPr>
          <a:xfrm>
            <a:off x="603504" y="2665441"/>
            <a:ext cx="3637628" cy="173811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nSpc>
                <a:spcPct val="80000"/>
              </a:lnSpc>
            </a:pPr>
            <a:r>
              <a:rPr lang="en-US" sz="6000" dirty="0">
                <a:solidFill>
                  <a:srgbClr val="FFFFFF"/>
                </a:solidFill>
              </a:rPr>
              <a:t>Embody 2</a:t>
            </a:r>
          </a:p>
        </p:txBody>
      </p:sp>
      <p:sp>
        <p:nvSpPr>
          <p:cNvPr id="3" name="Rectangle 2">
            <a:extLst>
              <a:ext uri="{FF2B5EF4-FFF2-40B4-BE49-F238E27FC236}">
                <a16:creationId xmlns:a16="http://schemas.microsoft.com/office/drawing/2014/main" id="{033A57F6-6C0E-49C1-8C0C-E997267D9E16}"/>
              </a:ext>
            </a:extLst>
          </p:cNvPr>
          <p:cNvSpPr/>
          <p:nvPr/>
        </p:nvSpPr>
        <p:spPr>
          <a:xfrm>
            <a:off x="4659466" y="3314699"/>
            <a:ext cx="7532534" cy="2496553"/>
          </a:xfrm>
          <a:prstGeom prst="rect">
            <a:avLst/>
          </a:prstGeom>
          <a:solidFill>
            <a:schemeClr val="lt1">
              <a:alpha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a:t>Group 2</a:t>
            </a:r>
          </a:p>
        </p:txBody>
      </p:sp>
      <p:sp>
        <p:nvSpPr>
          <p:cNvPr id="10" name="Rectangle 9">
            <a:extLst>
              <a:ext uri="{FF2B5EF4-FFF2-40B4-BE49-F238E27FC236}">
                <a16:creationId xmlns:a16="http://schemas.microsoft.com/office/drawing/2014/main" id="{D5A43830-4C07-4E61-8671-FB57DCC42DB7}"/>
              </a:ext>
            </a:extLst>
          </p:cNvPr>
          <p:cNvSpPr/>
          <p:nvPr/>
        </p:nvSpPr>
        <p:spPr>
          <a:xfrm>
            <a:off x="4659466" y="842210"/>
            <a:ext cx="7532534" cy="2496553"/>
          </a:xfrm>
          <a:prstGeom prst="rect">
            <a:avLst/>
          </a:prstGeom>
          <a:solidFill>
            <a:schemeClr val="lt1">
              <a:alpha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a:t>Group 1</a:t>
            </a:r>
          </a:p>
        </p:txBody>
      </p:sp>
      <p:cxnSp>
        <p:nvCxnSpPr>
          <p:cNvPr id="5" name="Straight Connector 4">
            <a:extLst>
              <a:ext uri="{FF2B5EF4-FFF2-40B4-BE49-F238E27FC236}">
                <a16:creationId xmlns:a16="http://schemas.microsoft.com/office/drawing/2014/main" id="{6AD6B504-6E62-47A6-963D-47493DA7D500}"/>
              </a:ext>
            </a:extLst>
          </p:cNvPr>
          <p:cNvCxnSpPr/>
          <p:nvPr/>
        </p:nvCxnSpPr>
        <p:spPr>
          <a:xfrm>
            <a:off x="4659466" y="3326731"/>
            <a:ext cx="753253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62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9862</TotalTime>
  <Words>672</Words>
  <Application>Microsoft Office PowerPoint</Application>
  <PresentationFormat>Widescreen</PresentationFormat>
  <Paragraphs>83</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Metropolitan</vt:lpstr>
      <vt:lpstr>Project 2:  Magical Banking Act it out!</vt:lpstr>
      <vt:lpstr>Learning Objectives</vt:lpstr>
      <vt:lpstr>[code]</vt:lpstr>
      <vt:lpstr>Program Overview</vt:lpstr>
      <vt:lpstr>Magic Banking role-play</vt:lpstr>
      <vt:lpstr>Conventions</vt:lpstr>
      <vt:lpstr>Read &amp; Understand</vt:lpstr>
      <vt:lpstr>Verify &amp; Execute</vt:lpstr>
      <vt:lpstr>Read &amp; Understand</vt:lpstr>
      <vt:lpstr>Verify &amp; Execute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Panagiotis Apostolellis</cp:lastModifiedBy>
  <cp:revision>191</cp:revision>
  <dcterms:created xsi:type="dcterms:W3CDTF">2017-08-24T16:45:08Z</dcterms:created>
  <dcterms:modified xsi:type="dcterms:W3CDTF">2018-02-20T14:45:02Z</dcterms:modified>
</cp:coreProperties>
</file>