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67" r:id="rId3"/>
    <p:sldId id="272" r:id="rId4"/>
    <p:sldId id="285" r:id="rId5"/>
    <p:sldId id="268" r:id="rId6"/>
    <p:sldId id="279" r:id="rId7"/>
    <p:sldId id="284" r:id="rId8"/>
    <p:sldId id="281" r:id="rId9"/>
    <p:sldId id="276"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8377" autoAdjust="0"/>
  </p:normalViewPr>
  <p:slideViewPr>
    <p:cSldViewPr snapToGrid="0" showGuides="1">
      <p:cViewPr varScale="1">
        <p:scale>
          <a:sx n="91" d="100"/>
          <a:sy n="91" d="100"/>
        </p:scale>
        <p:origin x="1005" y="55"/>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774DD810-EEC7-41CB-8213-5C7096FFC013}"/>
    <pc:docChg chg="undo custSel addSld delSld modSld sldOrd">
      <pc:chgData name="Apostolellis, Panagiotis" userId="1b6c934f-d8c5-473c-9f45-0ec952064abc" providerId="ADAL" clId="{774DD810-EEC7-41CB-8213-5C7096FFC013}" dt="2018-02-27T16:04:05.231" v="1075" actId="20577"/>
      <pc:docMkLst>
        <pc:docMk/>
      </pc:docMkLst>
      <pc:sldChg chg="modSp">
        <pc:chgData name="Apostolellis, Panagiotis" userId="1b6c934f-d8c5-473c-9f45-0ec952064abc" providerId="ADAL" clId="{774DD810-EEC7-41CB-8213-5C7096FFC013}" dt="2018-02-27T04:08:45.416" v="12" actId="20577"/>
        <pc:sldMkLst>
          <pc:docMk/>
          <pc:sldMk cId="2209359968" sldId="256"/>
        </pc:sldMkLst>
        <pc:spChg chg="mod">
          <ac:chgData name="Apostolellis, Panagiotis" userId="1b6c934f-d8c5-473c-9f45-0ec952064abc" providerId="ADAL" clId="{774DD810-EEC7-41CB-8213-5C7096FFC013}" dt="2018-02-27T04:08:39.985" v="8" actId="20577"/>
          <ac:spMkLst>
            <pc:docMk/>
            <pc:sldMk cId="2209359968" sldId="256"/>
            <ac:spMk id="2" creationId="{5766E5E4-9610-462F-904A-B500274C5C3D}"/>
          </ac:spMkLst>
        </pc:spChg>
        <pc:spChg chg="mod">
          <ac:chgData name="Apostolellis, Panagiotis" userId="1b6c934f-d8c5-473c-9f45-0ec952064abc" providerId="ADAL" clId="{774DD810-EEC7-41CB-8213-5C7096FFC013}" dt="2018-02-27T04:08:45.416" v="12" actId="20577"/>
          <ac:spMkLst>
            <pc:docMk/>
            <pc:sldMk cId="2209359968" sldId="256"/>
            <ac:spMk id="3" creationId="{3D766791-3667-40B9-BE78-4207513557D9}"/>
          </ac:spMkLst>
        </pc:spChg>
      </pc:sldChg>
      <pc:sldChg chg="del">
        <pc:chgData name="Apostolellis, Panagiotis" userId="1b6c934f-d8c5-473c-9f45-0ec952064abc" providerId="ADAL" clId="{774DD810-EEC7-41CB-8213-5C7096FFC013}" dt="2018-02-27T05:07:16.467" v="752" actId="2696"/>
        <pc:sldMkLst>
          <pc:docMk/>
          <pc:sldMk cId="1271544447" sldId="257"/>
        </pc:sldMkLst>
      </pc:sldChg>
      <pc:sldChg chg="modSp">
        <pc:chgData name="Apostolellis, Panagiotis" userId="1b6c934f-d8c5-473c-9f45-0ec952064abc" providerId="ADAL" clId="{774DD810-EEC7-41CB-8213-5C7096FFC013}" dt="2018-02-27T05:02:25.648" v="704" actId="20577"/>
        <pc:sldMkLst>
          <pc:docMk/>
          <pc:sldMk cId="2167009988" sldId="267"/>
        </pc:sldMkLst>
        <pc:spChg chg="mod">
          <ac:chgData name="Apostolellis, Panagiotis" userId="1b6c934f-d8c5-473c-9f45-0ec952064abc" providerId="ADAL" clId="{774DD810-EEC7-41CB-8213-5C7096FFC013}" dt="2018-02-27T04:09:55.162" v="21" actId="20577"/>
          <ac:spMkLst>
            <pc:docMk/>
            <pc:sldMk cId="2167009988" sldId="267"/>
            <ac:spMk id="2" creationId="{2A7D283A-C2C2-4E58-B44A-4DC17024EA5C}"/>
          </ac:spMkLst>
        </pc:spChg>
        <pc:spChg chg="mod">
          <ac:chgData name="Apostolellis, Panagiotis" userId="1b6c934f-d8c5-473c-9f45-0ec952064abc" providerId="ADAL" clId="{774DD810-EEC7-41CB-8213-5C7096FFC013}" dt="2018-02-27T05:02:25.648" v="704" actId="20577"/>
          <ac:spMkLst>
            <pc:docMk/>
            <pc:sldMk cId="2167009988" sldId="267"/>
            <ac:spMk id="3" creationId="{7E710C91-5066-4FD2-BF04-6F4AD5027296}"/>
          </ac:spMkLst>
        </pc:spChg>
        <pc:picChg chg="mod">
          <ac:chgData name="Apostolellis, Panagiotis" userId="1b6c934f-d8c5-473c-9f45-0ec952064abc" providerId="ADAL" clId="{774DD810-EEC7-41CB-8213-5C7096FFC013}" dt="2018-02-27T04:13:56.063" v="22" actId="14826"/>
          <ac:picMkLst>
            <pc:docMk/>
            <pc:sldMk cId="2167009988" sldId="267"/>
            <ac:picMk id="1026" creationId="{CB563706-3288-425D-8168-6C5B10C61478}"/>
          </ac:picMkLst>
        </pc:picChg>
      </pc:sldChg>
      <pc:sldChg chg="addSp delSp modSp modAnim">
        <pc:chgData name="Apostolellis, Panagiotis" userId="1b6c934f-d8c5-473c-9f45-0ec952064abc" providerId="ADAL" clId="{774DD810-EEC7-41CB-8213-5C7096FFC013}" dt="2018-02-27T15:26:10.047" v="1059" actId="14100"/>
        <pc:sldMkLst>
          <pc:docMk/>
          <pc:sldMk cId="1588912502" sldId="268"/>
        </pc:sldMkLst>
        <pc:spChg chg="mod">
          <ac:chgData name="Apostolellis, Panagiotis" userId="1b6c934f-d8c5-473c-9f45-0ec952064abc" providerId="ADAL" clId="{774DD810-EEC7-41CB-8213-5C7096FFC013}" dt="2018-02-27T04:15:18.454" v="83" actId="20577"/>
          <ac:spMkLst>
            <pc:docMk/>
            <pc:sldMk cId="1588912502" sldId="268"/>
            <ac:spMk id="2" creationId="{D3D8A222-7B83-4FE4-8101-4D0F6996EC81}"/>
          </ac:spMkLst>
        </pc:spChg>
        <pc:spChg chg="mod">
          <ac:chgData name="Apostolellis, Panagiotis" userId="1b6c934f-d8c5-473c-9f45-0ec952064abc" providerId="ADAL" clId="{774DD810-EEC7-41CB-8213-5C7096FFC013}" dt="2018-02-27T15:26:10.047" v="1059" actId="14100"/>
          <ac:spMkLst>
            <pc:docMk/>
            <pc:sldMk cId="1588912502" sldId="268"/>
            <ac:spMk id="3" creationId="{3AFFD3AB-9762-44D5-8AB6-5ED2DBAEEA8D}"/>
          </ac:spMkLst>
        </pc:spChg>
        <pc:spChg chg="add mod">
          <ac:chgData name="Apostolellis, Panagiotis" userId="1b6c934f-d8c5-473c-9f45-0ec952064abc" providerId="ADAL" clId="{774DD810-EEC7-41CB-8213-5C7096FFC013}" dt="2018-02-27T04:34:51.646" v="352" actId="27636"/>
          <ac:spMkLst>
            <pc:docMk/>
            <pc:sldMk cId="1588912502" sldId="268"/>
            <ac:spMk id="7" creationId="{59E32B94-50A4-41DB-84EA-875B978B77F0}"/>
          </ac:spMkLst>
        </pc:spChg>
        <pc:picChg chg="del">
          <ac:chgData name="Apostolellis, Panagiotis" userId="1b6c934f-d8c5-473c-9f45-0ec952064abc" providerId="ADAL" clId="{774DD810-EEC7-41CB-8213-5C7096FFC013}" dt="2018-02-27T04:15:28.289" v="98" actId="478"/>
          <ac:picMkLst>
            <pc:docMk/>
            <pc:sldMk cId="1588912502" sldId="268"/>
            <ac:picMk id="2050" creationId="{5489389B-4238-4869-A319-F1F7F599D1E4}"/>
          </ac:picMkLst>
        </pc:picChg>
      </pc:sldChg>
      <pc:sldChg chg="add del">
        <pc:chgData name="Apostolellis, Panagiotis" userId="1b6c934f-d8c5-473c-9f45-0ec952064abc" providerId="ADAL" clId="{774DD810-EEC7-41CB-8213-5C7096FFC013}" dt="2018-02-27T04:54:12.866" v="627" actId="2696"/>
        <pc:sldMkLst>
          <pc:docMk/>
          <pc:sldMk cId="3149590545" sldId="271"/>
        </pc:sldMkLst>
      </pc:sldChg>
      <pc:sldChg chg="addSp delSp modSp add del ord delAnim modAnim">
        <pc:chgData name="Apostolellis, Panagiotis" userId="1b6c934f-d8c5-473c-9f45-0ec952064abc" providerId="ADAL" clId="{774DD810-EEC7-41CB-8213-5C7096FFC013}" dt="2018-02-27T16:04:05.231" v="1075" actId="20577"/>
        <pc:sldMkLst>
          <pc:docMk/>
          <pc:sldMk cId="2100250446" sldId="272"/>
        </pc:sldMkLst>
        <pc:spChg chg="mod">
          <ac:chgData name="Apostolellis, Panagiotis" userId="1b6c934f-d8c5-473c-9f45-0ec952064abc" providerId="ADAL" clId="{774DD810-EEC7-41CB-8213-5C7096FFC013}" dt="2018-02-27T15:12:51.894" v="949" actId="6549"/>
          <ac:spMkLst>
            <pc:docMk/>
            <pc:sldMk cId="2100250446" sldId="272"/>
            <ac:spMk id="2" creationId="{399023A0-FF9B-4CBE-A671-9C6D9D6ADF2D}"/>
          </ac:spMkLst>
        </pc:spChg>
        <pc:spChg chg="del">
          <ac:chgData name="Apostolellis, Panagiotis" userId="1b6c934f-d8c5-473c-9f45-0ec952064abc" providerId="ADAL" clId="{774DD810-EEC7-41CB-8213-5C7096FFC013}" dt="2018-02-27T05:08:02.070" v="792" actId="478"/>
          <ac:spMkLst>
            <pc:docMk/>
            <pc:sldMk cId="2100250446" sldId="272"/>
            <ac:spMk id="4" creationId="{7EFB77CC-34FF-46ED-99AE-7DA2BF719657}"/>
          </ac:spMkLst>
        </pc:spChg>
        <pc:spChg chg="mod">
          <ac:chgData name="Apostolellis, Panagiotis" userId="1b6c934f-d8c5-473c-9f45-0ec952064abc" providerId="ADAL" clId="{774DD810-EEC7-41CB-8213-5C7096FFC013}" dt="2018-02-27T16:04:05.231" v="1075" actId="20577"/>
          <ac:spMkLst>
            <pc:docMk/>
            <pc:sldMk cId="2100250446" sldId="272"/>
            <ac:spMk id="5" creationId="{B47EAEAF-E22A-46C7-97BC-CC2D9C6BC713}"/>
          </ac:spMkLst>
        </pc:spChg>
        <pc:spChg chg="add del mod">
          <ac:chgData name="Apostolellis, Panagiotis" userId="1b6c934f-d8c5-473c-9f45-0ec952064abc" providerId="ADAL" clId="{774DD810-EEC7-41CB-8213-5C7096FFC013}" dt="2018-02-27T05:08:06.584" v="793" actId="478"/>
          <ac:spMkLst>
            <pc:docMk/>
            <pc:sldMk cId="2100250446" sldId="272"/>
            <ac:spMk id="6" creationId="{7F9031B8-D185-44ED-BFB4-682D43E91285}"/>
          </ac:spMkLst>
        </pc:spChg>
        <pc:spChg chg="del">
          <ac:chgData name="Apostolellis, Panagiotis" userId="1b6c934f-d8c5-473c-9f45-0ec952064abc" providerId="ADAL" clId="{774DD810-EEC7-41CB-8213-5C7096FFC013}" dt="2018-02-27T05:07:57.672" v="791" actId="478"/>
          <ac:spMkLst>
            <pc:docMk/>
            <pc:sldMk cId="2100250446" sldId="272"/>
            <ac:spMk id="10" creationId="{6EEE6E49-664B-4E0B-A81C-5DB897219CDD}"/>
          </ac:spMkLst>
        </pc:spChg>
        <pc:spChg chg="del">
          <ac:chgData name="Apostolellis, Panagiotis" userId="1b6c934f-d8c5-473c-9f45-0ec952064abc" providerId="ADAL" clId="{774DD810-EEC7-41CB-8213-5C7096FFC013}" dt="2018-02-27T05:07:57.672" v="791" actId="478"/>
          <ac:spMkLst>
            <pc:docMk/>
            <pc:sldMk cId="2100250446" sldId="272"/>
            <ac:spMk id="11" creationId="{1E52B4F2-5317-4295-9EAF-DBD95A7458A7}"/>
          </ac:spMkLst>
        </pc:spChg>
        <pc:spChg chg="mod">
          <ac:chgData name="Apostolellis, Panagiotis" userId="1b6c934f-d8c5-473c-9f45-0ec952064abc" providerId="ADAL" clId="{774DD810-EEC7-41CB-8213-5C7096FFC013}" dt="2018-02-27T15:13:08.391" v="951" actId="14100"/>
          <ac:spMkLst>
            <pc:docMk/>
            <pc:sldMk cId="2100250446" sldId="272"/>
            <ac:spMk id="12" creationId="{BF35C96F-E79B-4D40-9EF3-0FB458B851B0}"/>
          </ac:spMkLst>
        </pc:spChg>
        <pc:spChg chg="del">
          <ac:chgData name="Apostolellis, Panagiotis" userId="1b6c934f-d8c5-473c-9f45-0ec952064abc" providerId="ADAL" clId="{774DD810-EEC7-41CB-8213-5C7096FFC013}" dt="2018-02-27T05:07:57.672" v="791" actId="478"/>
          <ac:spMkLst>
            <pc:docMk/>
            <pc:sldMk cId="2100250446" sldId="272"/>
            <ac:spMk id="13" creationId="{E9D0DC1C-1225-4BFD-BBFD-58DA859BA599}"/>
          </ac:spMkLst>
        </pc:spChg>
        <pc:spChg chg="del">
          <ac:chgData name="Apostolellis, Panagiotis" userId="1b6c934f-d8c5-473c-9f45-0ec952064abc" providerId="ADAL" clId="{774DD810-EEC7-41CB-8213-5C7096FFC013}" dt="2018-02-27T05:07:52.792" v="790" actId="478"/>
          <ac:spMkLst>
            <pc:docMk/>
            <pc:sldMk cId="2100250446" sldId="272"/>
            <ac:spMk id="14" creationId="{AD647D99-9A7F-4BA8-A1A1-8F5923ABE064}"/>
          </ac:spMkLst>
        </pc:spChg>
        <pc:spChg chg="del">
          <ac:chgData name="Apostolellis, Panagiotis" userId="1b6c934f-d8c5-473c-9f45-0ec952064abc" providerId="ADAL" clId="{774DD810-EEC7-41CB-8213-5C7096FFC013}" dt="2018-02-27T05:07:57.672" v="791" actId="478"/>
          <ac:spMkLst>
            <pc:docMk/>
            <pc:sldMk cId="2100250446" sldId="272"/>
            <ac:spMk id="15" creationId="{F196B335-654C-44C1-8D41-20EFA541DEAA}"/>
          </ac:spMkLst>
        </pc:spChg>
      </pc:sldChg>
      <pc:sldChg chg="addSp delSp modSp delAnim modAnim">
        <pc:chgData name="Apostolellis, Panagiotis" userId="1b6c934f-d8c5-473c-9f45-0ec952064abc" providerId="ADAL" clId="{774DD810-EEC7-41CB-8213-5C7096FFC013}" dt="2018-02-27T04:53:13.874" v="614"/>
        <pc:sldMkLst>
          <pc:docMk/>
          <pc:sldMk cId="1820790139" sldId="276"/>
        </pc:sldMkLst>
        <pc:spChg chg="mod">
          <ac:chgData name="Apostolellis, Panagiotis" userId="1b6c934f-d8c5-473c-9f45-0ec952064abc" providerId="ADAL" clId="{774DD810-EEC7-41CB-8213-5C7096FFC013}" dt="2018-02-27T04:48:04.272" v="579" actId="20577"/>
          <ac:spMkLst>
            <pc:docMk/>
            <pc:sldMk cId="1820790139" sldId="276"/>
            <ac:spMk id="2" creationId="{D3D8A222-7B83-4FE4-8101-4D0F6996EC81}"/>
          </ac:spMkLst>
        </pc:spChg>
        <pc:spChg chg="add mod">
          <ac:chgData name="Apostolellis, Panagiotis" userId="1b6c934f-d8c5-473c-9f45-0ec952064abc" providerId="ADAL" clId="{774DD810-EEC7-41CB-8213-5C7096FFC013}" dt="2018-02-27T04:47:07.693" v="552"/>
          <ac:spMkLst>
            <pc:docMk/>
            <pc:sldMk cId="1820790139" sldId="276"/>
            <ac:spMk id="3" creationId="{DBF477CE-EF84-47F9-83F0-495D63574947}"/>
          </ac:spMkLst>
        </pc:spChg>
        <pc:spChg chg="add del mod">
          <ac:chgData name="Apostolellis, Panagiotis" userId="1b6c934f-d8c5-473c-9f45-0ec952064abc" providerId="ADAL" clId="{774DD810-EEC7-41CB-8213-5C7096FFC013}" dt="2018-02-27T04:46:48.273" v="549" actId="478"/>
          <ac:spMkLst>
            <pc:docMk/>
            <pc:sldMk cId="1820790139" sldId="276"/>
            <ac:spMk id="4" creationId="{7BCA087F-8F63-4A4C-B2CF-605C71E4BD3C}"/>
          </ac:spMkLst>
        </pc:spChg>
        <pc:spChg chg="mod">
          <ac:chgData name="Apostolellis, Panagiotis" userId="1b6c934f-d8c5-473c-9f45-0ec952064abc" providerId="ADAL" clId="{774DD810-EEC7-41CB-8213-5C7096FFC013}" dt="2018-02-27T04:47:47.399" v="554"/>
          <ac:spMkLst>
            <pc:docMk/>
            <pc:sldMk cId="1820790139" sldId="276"/>
            <ac:spMk id="10" creationId="{DBF477CE-EF84-47F9-83F0-495D63574947}"/>
          </ac:spMkLst>
        </pc:spChg>
        <pc:spChg chg="add mod">
          <ac:chgData name="Apostolellis, Panagiotis" userId="1b6c934f-d8c5-473c-9f45-0ec952064abc" providerId="ADAL" clId="{774DD810-EEC7-41CB-8213-5C7096FFC013}" dt="2018-02-27T04:52:02.114" v="609"/>
          <ac:spMkLst>
            <pc:docMk/>
            <pc:sldMk cId="1820790139" sldId="276"/>
            <ac:spMk id="11" creationId="{9C0496CA-768E-4463-B990-2B254FD569DA}"/>
          </ac:spMkLst>
        </pc:spChg>
        <pc:spChg chg="add mod ord">
          <ac:chgData name="Apostolellis, Panagiotis" userId="1b6c934f-d8c5-473c-9f45-0ec952064abc" providerId="ADAL" clId="{774DD810-EEC7-41CB-8213-5C7096FFC013}" dt="2018-02-27T04:50:06.381" v="608" actId="1076"/>
          <ac:spMkLst>
            <pc:docMk/>
            <pc:sldMk cId="1820790139" sldId="276"/>
            <ac:spMk id="12" creationId="{BDD116E6-3CB8-4816-B7B1-D1C9D28369EF}"/>
          </ac:spMkLst>
        </pc:spChg>
        <pc:spChg chg="add mod ord">
          <ac:chgData name="Apostolellis, Panagiotis" userId="1b6c934f-d8c5-473c-9f45-0ec952064abc" providerId="ADAL" clId="{774DD810-EEC7-41CB-8213-5C7096FFC013}" dt="2018-02-27T04:49:28.653" v="600" actId="1038"/>
          <ac:spMkLst>
            <pc:docMk/>
            <pc:sldMk cId="1820790139" sldId="276"/>
            <ac:spMk id="13" creationId="{AFBE3AA8-1718-4629-9B40-A8A18CB4A471}"/>
          </ac:spMkLst>
        </pc:spChg>
        <pc:spChg chg="add mod ord">
          <ac:chgData name="Apostolellis, Panagiotis" userId="1b6c934f-d8c5-473c-9f45-0ec952064abc" providerId="ADAL" clId="{774DD810-EEC7-41CB-8213-5C7096FFC013}" dt="2018-02-27T04:49:40.502" v="602" actId="14100"/>
          <ac:spMkLst>
            <pc:docMk/>
            <pc:sldMk cId="1820790139" sldId="276"/>
            <ac:spMk id="14" creationId="{780FC121-E384-4C58-BDAF-BA2C94A26555}"/>
          </ac:spMkLst>
        </pc:spChg>
        <pc:spChg chg="add mod">
          <ac:chgData name="Apostolellis, Panagiotis" userId="1b6c934f-d8c5-473c-9f45-0ec952064abc" providerId="ADAL" clId="{774DD810-EEC7-41CB-8213-5C7096FFC013}" dt="2018-02-27T04:49:11.524" v="592"/>
          <ac:spMkLst>
            <pc:docMk/>
            <pc:sldMk cId="1820790139" sldId="276"/>
            <ac:spMk id="15" creationId="{2F638788-901D-4A5E-A31C-B73C19709404}"/>
          </ac:spMkLst>
        </pc:spChg>
        <pc:spChg chg="add mod ord">
          <ac:chgData name="Apostolellis, Panagiotis" userId="1b6c934f-d8c5-473c-9f45-0ec952064abc" providerId="ADAL" clId="{774DD810-EEC7-41CB-8213-5C7096FFC013}" dt="2018-02-27T04:49:54.061" v="606" actId="167"/>
          <ac:spMkLst>
            <pc:docMk/>
            <pc:sldMk cId="1820790139" sldId="276"/>
            <ac:spMk id="16" creationId="{35BAF218-3871-4BA0-BADB-ECC125F36A5B}"/>
          </ac:spMkLst>
        </pc:spChg>
        <pc:spChg chg="del">
          <ac:chgData name="Apostolellis, Panagiotis" userId="1b6c934f-d8c5-473c-9f45-0ec952064abc" providerId="ADAL" clId="{774DD810-EEC7-41CB-8213-5C7096FFC013}" dt="2018-02-27T04:46:35.390" v="548" actId="478"/>
          <ac:spMkLst>
            <pc:docMk/>
            <pc:sldMk cId="1820790139" sldId="276"/>
            <ac:spMk id="18" creationId="{54C68D50-1221-483C-B1E8-E113D3E62C49}"/>
          </ac:spMkLst>
        </pc:spChg>
        <pc:spChg chg="del">
          <ac:chgData name="Apostolellis, Panagiotis" userId="1b6c934f-d8c5-473c-9f45-0ec952064abc" providerId="ADAL" clId="{774DD810-EEC7-41CB-8213-5C7096FFC013}" dt="2018-02-27T04:46:35.390" v="548" actId="478"/>
          <ac:spMkLst>
            <pc:docMk/>
            <pc:sldMk cId="1820790139" sldId="276"/>
            <ac:spMk id="19" creationId="{A139B215-7573-4AAA-AB74-6DA46CEC4EE7}"/>
          </ac:spMkLst>
        </pc:spChg>
        <pc:spChg chg="del">
          <ac:chgData name="Apostolellis, Panagiotis" userId="1b6c934f-d8c5-473c-9f45-0ec952064abc" providerId="ADAL" clId="{774DD810-EEC7-41CB-8213-5C7096FFC013}" dt="2018-02-27T04:46:35.390" v="548" actId="478"/>
          <ac:spMkLst>
            <pc:docMk/>
            <pc:sldMk cId="1820790139" sldId="276"/>
            <ac:spMk id="20" creationId="{BD5C67D8-1C50-48CF-97C1-25BDB69312E8}"/>
          </ac:spMkLst>
        </pc:spChg>
      </pc:sldChg>
      <pc:sldChg chg="add del">
        <pc:chgData name="Apostolellis, Panagiotis" userId="1b6c934f-d8c5-473c-9f45-0ec952064abc" providerId="ADAL" clId="{774DD810-EEC7-41CB-8213-5C7096FFC013}" dt="2018-02-27T04:54:12.906" v="629" actId="2696"/>
        <pc:sldMkLst>
          <pc:docMk/>
          <pc:sldMk cId="784249931" sldId="277"/>
        </pc:sldMkLst>
      </pc:sldChg>
      <pc:sldChg chg="delSp modSp ord delAnim modAnim modNotesTx">
        <pc:chgData name="Apostolellis, Panagiotis" userId="1b6c934f-d8c5-473c-9f45-0ec952064abc" providerId="ADAL" clId="{774DD810-EEC7-41CB-8213-5C7096FFC013}" dt="2018-02-27T15:22:33.036" v="1019" actId="12"/>
        <pc:sldMkLst>
          <pc:docMk/>
          <pc:sldMk cId="2461403468" sldId="279"/>
        </pc:sldMkLst>
        <pc:spChg chg="mod">
          <ac:chgData name="Apostolellis, Panagiotis" userId="1b6c934f-d8c5-473c-9f45-0ec952064abc" providerId="ADAL" clId="{774DD810-EEC7-41CB-8213-5C7096FFC013}" dt="2018-02-27T04:36:04.125" v="369" actId="20577"/>
          <ac:spMkLst>
            <pc:docMk/>
            <pc:sldMk cId="2461403468" sldId="279"/>
            <ac:spMk id="2" creationId="{C9521834-1748-4732-B0DE-0E3EAA1E4075}"/>
          </ac:spMkLst>
        </pc:spChg>
        <pc:spChg chg="mod">
          <ac:chgData name="Apostolellis, Panagiotis" userId="1b6c934f-d8c5-473c-9f45-0ec952064abc" providerId="ADAL" clId="{774DD810-EEC7-41CB-8213-5C7096FFC013}" dt="2018-02-27T15:22:33.036" v="1019" actId="12"/>
          <ac:spMkLst>
            <pc:docMk/>
            <pc:sldMk cId="2461403468" sldId="279"/>
            <ac:spMk id="3" creationId="{368392CA-EF8B-425B-B48C-60740F94C8A4}"/>
          </ac:spMkLst>
        </pc:spChg>
        <pc:spChg chg="del">
          <ac:chgData name="Apostolellis, Panagiotis" userId="1b6c934f-d8c5-473c-9f45-0ec952064abc" providerId="ADAL" clId="{774DD810-EEC7-41CB-8213-5C7096FFC013}" dt="2018-02-27T04:39:53.381" v="498" actId="478"/>
          <ac:spMkLst>
            <pc:docMk/>
            <pc:sldMk cId="2461403468" sldId="279"/>
            <ac:spMk id="8" creationId="{6FD52CFA-515A-4034-8AA1-196DA806274E}"/>
          </ac:spMkLst>
        </pc:spChg>
        <pc:picChg chg="del">
          <ac:chgData name="Apostolellis, Panagiotis" userId="1b6c934f-d8c5-473c-9f45-0ec952064abc" providerId="ADAL" clId="{774DD810-EEC7-41CB-8213-5C7096FFC013}" dt="2018-02-27T04:38:41.865" v="484" actId="478"/>
          <ac:picMkLst>
            <pc:docMk/>
            <pc:sldMk cId="2461403468" sldId="279"/>
            <ac:picMk id="5122" creationId="{D4085FDD-76BC-4D9F-B43D-250D1554D09C}"/>
          </ac:picMkLst>
        </pc:picChg>
        <pc:picChg chg="mod">
          <ac:chgData name="Apostolellis, Panagiotis" userId="1b6c934f-d8c5-473c-9f45-0ec952064abc" providerId="ADAL" clId="{774DD810-EEC7-41CB-8213-5C7096FFC013}" dt="2018-02-27T04:39:49.715" v="497" actId="1076"/>
          <ac:picMkLst>
            <pc:docMk/>
            <pc:sldMk cId="2461403468" sldId="279"/>
            <ac:picMk id="5124" creationId="{8F0D17D7-B7DD-439F-AE84-1C1B98DE9A5C}"/>
          </ac:picMkLst>
        </pc:picChg>
      </pc:sldChg>
      <pc:sldChg chg="add del">
        <pc:chgData name="Apostolellis, Panagiotis" userId="1b6c934f-d8c5-473c-9f45-0ec952064abc" providerId="ADAL" clId="{774DD810-EEC7-41CB-8213-5C7096FFC013}" dt="2018-02-27T04:54:12.914" v="630" actId="2696"/>
        <pc:sldMkLst>
          <pc:docMk/>
          <pc:sldMk cId="1104923048" sldId="280"/>
        </pc:sldMkLst>
      </pc:sldChg>
      <pc:sldChg chg="addSp delSp modSp addAnim delAnim">
        <pc:chgData name="Apostolellis, Panagiotis" userId="1b6c934f-d8c5-473c-9f45-0ec952064abc" providerId="ADAL" clId="{774DD810-EEC7-41CB-8213-5C7096FFC013}" dt="2018-02-27T04:45:08.862" v="547" actId="1076"/>
        <pc:sldMkLst>
          <pc:docMk/>
          <pc:sldMk cId="2600584027" sldId="281"/>
        </pc:sldMkLst>
        <pc:spChg chg="mod">
          <ac:chgData name="Apostolellis, Panagiotis" userId="1b6c934f-d8c5-473c-9f45-0ec952064abc" providerId="ADAL" clId="{774DD810-EEC7-41CB-8213-5C7096FFC013}" dt="2018-02-27T04:42:01.248" v="521" actId="20577"/>
          <ac:spMkLst>
            <pc:docMk/>
            <pc:sldMk cId="2600584027" sldId="281"/>
            <ac:spMk id="2" creationId="{399023A0-FF9B-4CBE-A671-9C6D9D6ADF2D}"/>
          </ac:spMkLst>
        </pc:spChg>
        <pc:spChg chg="del">
          <ac:chgData name="Apostolellis, Panagiotis" userId="1b6c934f-d8c5-473c-9f45-0ec952064abc" providerId="ADAL" clId="{774DD810-EEC7-41CB-8213-5C7096FFC013}" dt="2018-02-27T04:42:43.207" v="523" actId="478"/>
          <ac:spMkLst>
            <pc:docMk/>
            <pc:sldMk cId="2600584027" sldId="281"/>
            <ac:spMk id="11" creationId="{5FA16EA0-F5CF-469A-8612-2DC8C44B8D4B}"/>
          </ac:spMkLst>
        </pc:spChg>
        <pc:spChg chg="add del mod ord">
          <ac:chgData name="Apostolellis, Panagiotis" userId="1b6c934f-d8c5-473c-9f45-0ec952064abc" providerId="ADAL" clId="{774DD810-EEC7-41CB-8213-5C7096FFC013}" dt="2018-02-27T04:44:51.438" v="544" actId="14100"/>
          <ac:spMkLst>
            <pc:docMk/>
            <pc:sldMk cId="2600584027" sldId="281"/>
            <ac:spMk id="12" creationId="{BF35C96F-E79B-4D40-9EF3-0FB458B851B0}"/>
          </ac:spMkLst>
        </pc:spChg>
        <pc:spChg chg="del">
          <ac:chgData name="Apostolellis, Panagiotis" userId="1b6c934f-d8c5-473c-9f45-0ec952064abc" providerId="ADAL" clId="{774DD810-EEC7-41CB-8213-5C7096FFC013}" dt="2018-02-27T04:42:55.377" v="525" actId="478"/>
          <ac:spMkLst>
            <pc:docMk/>
            <pc:sldMk cId="2600584027" sldId="281"/>
            <ac:spMk id="13" creationId="{C15EAC14-D48E-4E14-A780-5BF2ECFC2D66}"/>
          </ac:spMkLst>
        </pc:spChg>
        <pc:spChg chg="del">
          <ac:chgData name="Apostolellis, Panagiotis" userId="1b6c934f-d8c5-473c-9f45-0ec952064abc" providerId="ADAL" clId="{774DD810-EEC7-41CB-8213-5C7096FFC013}" dt="2018-02-27T04:42:43.207" v="523" actId="478"/>
          <ac:spMkLst>
            <pc:docMk/>
            <pc:sldMk cId="2600584027" sldId="281"/>
            <ac:spMk id="14" creationId="{51C26157-F0A1-475B-9B47-1B33AF2647B4}"/>
          </ac:spMkLst>
        </pc:spChg>
        <pc:spChg chg="del">
          <ac:chgData name="Apostolellis, Panagiotis" userId="1b6c934f-d8c5-473c-9f45-0ec952064abc" providerId="ADAL" clId="{774DD810-EEC7-41CB-8213-5C7096FFC013}" dt="2018-02-27T04:42:43.207" v="523" actId="478"/>
          <ac:spMkLst>
            <pc:docMk/>
            <pc:sldMk cId="2600584027" sldId="281"/>
            <ac:spMk id="15" creationId="{6D632FF8-B818-429D-A229-42FA54CBA110}"/>
          </ac:spMkLst>
        </pc:spChg>
        <pc:spChg chg="add mod">
          <ac:chgData name="Apostolellis, Panagiotis" userId="1b6c934f-d8c5-473c-9f45-0ec952064abc" providerId="ADAL" clId="{774DD810-EEC7-41CB-8213-5C7096FFC013}" dt="2018-02-27T04:44:06.271" v="538" actId="14100"/>
          <ac:spMkLst>
            <pc:docMk/>
            <pc:sldMk cId="2600584027" sldId="281"/>
            <ac:spMk id="16" creationId="{4ACDC739-D891-434A-A0D9-14F69B87F9C1}"/>
          </ac:spMkLst>
        </pc:spChg>
        <pc:spChg chg="mod">
          <ac:chgData name="Apostolellis, Panagiotis" userId="1b6c934f-d8c5-473c-9f45-0ec952064abc" providerId="ADAL" clId="{774DD810-EEC7-41CB-8213-5C7096FFC013}" dt="2018-02-27T04:43:56.992" v="536" actId="1076"/>
          <ac:spMkLst>
            <pc:docMk/>
            <pc:sldMk cId="2600584027" sldId="281"/>
            <ac:spMk id="17" creationId="{B4712791-07F4-4521-92B7-4EF2B3B2D9C3}"/>
          </ac:spMkLst>
        </pc:spChg>
        <pc:spChg chg="mod">
          <ac:chgData name="Apostolellis, Panagiotis" userId="1b6c934f-d8c5-473c-9f45-0ec952064abc" providerId="ADAL" clId="{774DD810-EEC7-41CB-8213-5C7096FFC013}" dt="2018-02-27T04:43:45.805" v="534" actId="1076"/>
          <ac:spMkLst>
            <pc:docMk/>
            <pc:sldMk cId="2600584027" sldId="281"/>
            <ac:spMk id="18" creationId="{9A42440D-AE49-4DCE-AD2C-CD705BC83543}"/>
          </ac:spMkLst>
        </pc:spChg>
        <pc:spChg chg="mod">
          <ac:chgData name="Apostolellis, Panagiotis" userId="1b6c934f-d8c5-473c-9f45-0ec952064abc" providerId="ADAL" clId="{774DD810-EEC7-41CB-8213-5C7096FFC013}" dt="2018-02-27T04:45:08.862" v="547" actId="1076"/>
          <ac:spMkLst>
            <pc:docMk/>
            <pc:sldMk cId="2600584027" sldId="281"/>
            <ac:spMk id="19" creationId="{932C3E99-7F7F-4DCB-9AEB-C4E6AD5968B2}"/>
          </ac:spMkLst>
        </pc:spChg>
        <pc:spChg chg="del">
          <ac:chgData name="Apostolellis, Panagiotis" userId="1b6c934f-d8c5-473c-9f45-0ec952064abc" providerId="ADAL" clId="{774DD810-EEC7-41CB-8213-5C7096FFC013}" dt="2018-02-27T04:44:55.471" v="545" actId="478"/>
          <ac:spMkLst>
            <pc:docMk/>
            <pc:sldMk cId="2600584027" sldId="281"/>
            <ac:spMk id="20" creationId="{96037428-59D6-4078-903E-9AF84C4C8836}"/>
          </ac:spMkLst>
        </pc:spChg>
        <pc:spChg chg="del">
          <ac:chgData name="Apostolellis, Panagiotis" userId="1b6c934f-d8c5-473c-9f45-0ec952064abc" providerId="ADAL" clId="{774DD810-EEC7-41CB-8213-5C7096FFC013}" dt="2018-02-27T04:42:21.835" v="522" actId="478"/>
          <ac:spMkLst>
            <pc:docMk/>
            <pc:sldMk cId="2600584027" sldId="281"/>
            <ac:spMk id="21" creationId="{B4BE2316-1E2A-4E8F-B34D-C474EEB05C88}"/>
          </ac:spMkLst>
        </pc:spChg>
        <pc:spChg chg="add mod">
          <ac:chgData name="Apostolellis, Panagiotis" userId="1b6c934f-d8c5-473c-9f45-0ec952064abc" providerId="ADAL" clId="{774DD810-EEC7-41CB-8213-5C7096FFC013}" dt="2018-02-27T04:45:02.101" v="546" actId="1076"/>
          <ac:spMkLst>
            <pc:docMk/>
            <pc:sldMk cId="2600584027" sldId="281"/>
            <ac:spMk id="22" creationId="{67692097-79AD-491E-A1E2-8EA3340E899E}"/>
          </ac:spMkLst>
        </pc:spChg>
        <pc:spChg chg="add mod">
          <ac:chgData name="Apostolellis, Panagiotis" userId="1b6c934f-d8c5-473c-9f45-0ec952064abc" providerId="ADAL" clId="{774DD810-EEC7-41CB-8213-5C7096FFC013}" dt="2018-02-27T04:43:27.405" v="530" actId="1076"/>
          <ac:spMkLst>
            <pc:docMk/>
            <pc:sldMk cId="2600584027" sldId="281"/>
            <ac:spMk id="23" creationId="{6253600E-4A92-47FE-9E2E-45D67D0D8E77}"/>
          </ac:spMkLst>
        </pc:spChg>
      </pc:sldChg>
      <pc:sldChg chg="add del">
        <pc:chgData name="Apostolellis, Panagiotis" userId="1b6c934f-d8c5-473c-9f45-0ec952064abc" providerId="ADAL" clId="{774DD810-EEC7-41CB-8213-5C7096FFC013}" dt="2018-02-27T04:54:12.914" v="631" actId="2696"/>
        <pc:sldMkLst>
          <pc:docMk/>
          <pc:sldMk cId="3300475707" sldId="282"/>
        </pc:sldMkLst>
      </pc:sldChg>
      <pc:sldChg chg="addSp delSp modSp add delAnim modAnim">
        <pc:chgData name="Apostolellis, Panagiotis" userId="1b6c934f-d8c5-473c-9f45-0ec952064abc" providerId="ADAL" clId="{774DD810-EEC7-41CB-8213-5C7096FFC013}" dt="2018-02-27T15:23:10.299" v="1022" actId="179"/>
        <pc:sldMkLst>
          <pc:docMk/>
          <pc:sldMk cId="1204740844" sldId="284"/>
        </pc:sldMkLst>
        <pc:spChg chg="mod">
          <ac:chgData name="Apostolellis, Panagiotis" userId="1b6c934f-d8c5-473c-9f45-0ec952064abc" providerId="ADAL" clId="{774DD810-EEC7-41CB-8213-5C7096FFC013}" dt="2018-02-27T04:56:14.920" v="633"/>
          <ac:spMkLst>
            <pc:docMk/>
            <pc:sldMk cId="1204740844" sldId="284"/>
            <ac:spMk id="2" creationId="{C9521834-1748-4732-B0DE-0E3EAA1E4075}"/>
          </ac:spMkLst>
        </pc:spChg>
        <pc:spChg chg="mod">
          <ac:chgData name="Apostolellis, Panagiotis" userId="1b6c934f-d8c5-473c-9f45-0ec952064abc" providerId="ADAL" clId="{774DD810-EEC7-41CB-8213-5C7096FFC013}" dt="2018-02-27T15:23:10.299" v="1022" actId="179"/>
          <ac:spMkLst>
            <pc:docMk/>
            <pc:sldMk cId="1204740844" sldId="284"/>
            <ac:spMk id="3" creationId="{368392CA-EF8B-425B-B48C-60740F94C8A4}"/>
          </ac:spMkLst>
        </pc:spChg>
        <pc:spChg chg="mod">
          <ac:chgData name="Apostolellis, Panagiotis" userId="1b6c934f-d8c5-473c-9f45-0ec952064abc" providerId="ADAL" clId="{774DD810-EEC7-41CB-8213-5C7096FFC013}" dt="2018-02-27T05:04:51.033" v="725" actId="14100"/>
          <ac:spMkLst>
            <pc:docMk/>
            <pc:sldMk cId="1204740844" sldId="284"/>
            <ac:spMk id="5" creationId="{7392AC44-8783-464B-9D08-6B72EAC0CCFA}"/>
          </ac:spMkLst>
        </pc:spChg>
        <pc:spChg chg="add mod">
          <ac:chgData name="Apostolellis, Panagiotis" userId="1b6c934f-d8c5-473c-9f45-0ec952064abc" providerId="ADAL" clId="{774DD810-EEC7-41CB-8213-5C7096FFC013}" dt="2018-02-27T05:04:51.033" v="725" actId="14100"/>
          <ac:spMkLst>
            <pc:docMk/>
            <pc:sldMk cId="1204740844" sldId="284"/>
            <ac:spMk id="6" creationId="{04396A6D-E405-4731-8C7B-BDB0352F3069}"/>
          </ac:spMkLst>
        </pc:spChg>
        <pc:picChg chg="add mod">
          <ac:chgData name="Apostolellis, Panagiotis" userId="1b6c934f-d8c5-473c-9f45-0ec952064abc" providerId="ADAL" clId="{774DD810-EEC7-41CB-8213-5C7096FFC013}" dt="2018-02-27T05:06:40.695" v="750" actId="1035"/>
          <ac:picMkLst>
            <pc:docMk/>
            <pc:sldMk cId="1204740844" sldId="284"/>
            <ac:picMk id="2050" creationId="{E3CEF790-4E86-40C3-A24B-44EF01D2A77C}"/>
          </ac:picMkLst>
        </pc:picChg>
        <pc:picChg chg="add mod">
          <ac:chgData name="Apostolellis, Panagiotis" userId="1b6c934f-d8c5-473c-9f45-0ec952064abc" providerId="ADAL" clId="{774DD810-EEC7-41CB-8213-5C7096FFC013}" dt="2018-02-27T05:05:58.840" v="737" actId="1076"/>
          <ac:picMkLst>
            <pc:docMk/>
            <pc:sldMk cId="1204740844" sldId="284"/>
            <ac:picMk id="2052" creationId="{9F5A8FF8-4851-4008-8CCA-98AFEBABDA48}"/>
          </ac:picMkLst>
        </pc:picChg>
        <pc:picChg chg="del">
          <ac:chgData name="Apostolellis, Panagiotis" userId="1b6c934f-d8c5-473c-9f45-0ec952064abc" providerId="ADAL" clId="{774DD810-EEC7-41CB-8213-5C7096FFC013}" dt="2018-02-27T04:56:45.480" v="636" actId="478"/>
          <ac:picMkLst>
            <pc:docMk/>
            <pc:sldMk cId="1204740844" sldId="284"/>
            <ac:picMk id="5124" creationId="{8F0D17D7-B7DD-439F-AE84-1C1B98DE9A5C}"/>
          </ac:picMkLst>
        </pc:picChg>
      </pc:sldChg>
      <pc:sldChg chg="add del">
        <pc:chgData name="Apostolellis, Panagiotis" userId="1b6c934f-d8c5-473c-9f45-0ec952064abc" providerId="ADAL" clId="{774DD810-EEC7-41CB-8213-5C7096FFC013}" dt="2018-02-27T04:54:12.902" v="628" actId="2696"/>
        <pc:sldMkLst>
          <pc:docMk/>
          <pc:sldMk cId="4173708488" sldId="284"/>
        </pc:sldMkLst>
      </pc:sldChg>
      <pc:sldChg chg="addSp delSp modSp add modAnim">
        <pc:chgData name="Apostolellis, Panagiotis" userId="1b6c934f-d8c5-473c-9f45-0ec952064abc" providerId="ADAL" clId="{774DD810-EEC7-41CB-8213-5C7096FFC013}" dt="2018-02-27T15:20:52.884" v="995" actId="1036"/>
        <pc:sldMkLst>
          <pc:docMk/>
          <pc:sldMk cId="3273484762" sldId="285"/>
        </pc:sldMkLst>
        <pc:spChg chg="mod">
          <ac:chgData name="Apostolellis, Panagiotis" userId="1b6c934f-d8c5-473c-9f45-0ec952064abc" providerId="ADAL" clId="{774DD810-EEC7-41CB-8213-5C7096FFC013}" dt="2018-02-27T05:02:42.477" v="712" actId="20577"/>
          <ac:spMkLst>
            <pc:docMk/>
            <pc:sldMk cId="3273484762" sldId="285"/>
            <ac:spMk id="3" creationId="{7E710C91-5066-4FD2-BF04-6F4AD5027296}"/>
          </ac:spMkLst>
        </pc:spChg>
        <pc:spChg chg="add mod">
          <ac:chgData name="Apostolellis, Panagiotis" userId="1b6c934f-d8c5-473c-9f45-0ec952064abc" providerId="ADAL" clId="{774DD810-EEC7-41CB-8213-5C7096FFC013}" dt="2018-02-27T15:20:52.884" v="995" actId="1036"/>
          <ac:spMkLst>
            <pc:docMk/>
            <pc:sldMk cId="3273484762" sldId="285"/>
            <ac:spMk id="5" creationId="{A499C982-AFA8-4103-95D6-CE5BF54B3819}"/>
          </ac:spMkLst>
        </pc:spChg>
        <pc:spChg chg="add mod">
          <ac:chgData name="Apostolellis, Panagiotis" userId="1b6c934f-d8c5-473c-9f45-0ec952064abc" providerId="ADAL" clId="{774DD810-EEC7-41CB-8213-5C7096FFC013}" dt="2018-02-27T15:14:30.357" v="961" actId="1076"/>
          <ac:spMkLst>
            <pc:docMk/>
            <pc:sldMk cId="3273484762" sldId="285"/>
            <ac:spMk id="9" creationId="{189469C4-CF15-4935-A041-A4D2A20EB591}"/>
          </ac:spMkLst>
        </pc:spChg>
        <pc:spChg chg="add mod">
          <ac:chgData name="Apostolellis, Panagiotis" userId="1b6c934f-d8c5-473c-9f45-0ec952064abc" providerId="ADAL" clId="{774DD810-EEC7-41CB-8213-5C7096FFC013}" dt="2018-02-27T15:14:28.301" v="960" actId="14100"/>
          <ac:spMkLst>
            <pc:docMk/>
            <pc:sldMk cId="3273484762" sldId="285"/>
            <ac:spMk id="10" creationId="{4E033DC2-CD40-4456-B138-4D0F99632136}"/>
          </ac:spMkLst>
        </pc:spChg>
        <pc:spChg chg="add mod">
          <ac:chgData name="Apostolellis, Panagiotis" userId="1b6c934f-d8c5-473c-9f45-0ec952064abc" providerId="ADAL" clId="{774DD810-EEC7-41CB-8213-5C7096FFC013}" dt="2018-02-27T15:19:14.442" v="970" actId="571"/>
          <ac:spMkLst>
            <pc:docMk/>
            <pc:sldMk cId="3273484762" sldId="285"/>
            <ac:spMk id="11" creationId="{5FE053B6-3128-4B8B-8815-90F10EC87B33}"/>
          </ac:spMkLst>
        </pc:spChg>
        <pc:spChg chg="add mod">
          <ac:chgData name="Apostolellis, Panagiotis" userId="1b6c934f-d8c5-473c-9f45-0ec952064abc" providerId="ADAL" clId="{774DD810-EEC7-41CB-8213-5C7096FFC013}" dt="2018-02-27T15:20:51.360" v="992" actId="1035"/>
          <ac:spMkLst>
            <pc:docMk/>
            <pc:sldMk cId="3273484762" sldId="285"/>
            <ac:spMk id="12" creationId="{6548892D-7163-4128-9B80-34FA376080C4}"/>
          </ac:spMkLst>
        </pc:spChg>
        <pc:spChg chg="add mod">
          <ac:chgData name="Apostolellis, Panagiotis" userId="1b6c934f-d8c5-473c-9f45-0ec952064abc" providerId="ADAL" clId="{774DD810-EEC7-41CB-8213-5C7096FFC013}" dt="2018-02-27T15:20:25.103" v="987" actId="14100"/>
          <ac:spMkLst>
            <pc:docMk/>
            <pc:sldMk cId="3273484762" sldId="285"/>
            <ac:spMk id="13" creationId="{E620FA33-8E6B-4856-94F7-BA35C060C46C}"/>
          </ac:spMkLst>
        </pc:spChg>
        <pc:picChg chg="add mod">
          <ac:chgData name="Apostolellis, Panagiotis" userId="1b6c934f-d8c5-473c-9f45-0ec952064abc" providerId="ADAL" clId="{774DD810-EEC7-41CB-8213-5C7096FFC013}" dt="2018-02-27T05:01:59.945" v="669" actId="1076"/>
          <ac:picMkLst>
            <pc:docMk/>
            <pc:sldMk cId="3273484762" sldId="285"/>
            <ac:picMk id="4" creationId="{E6285BBC-FF9D-4004-9392-4C0FF5A98D4B}"/>
          </ac:picMkLst>
        </pc:picChg>
        <pc:picChg chg="del">
          <ac:chgData name="Apostolellis, Panagiotis" userId="1b6c934f-d8c5-473c-9f45-0ec952064abc" providerId="ADAL" clId="{774DD810-EEC7-41CB-8213-5C7096FFC013}" dt="2018-02-27T05:01:52.623" v="667" actId="478"/>
          <ac:picMkLst>
            <pc:docMk/>
            <pc:sldMk cId="3273484762" sldId="285"/>
            <ac:picMk id="1026" creationId="{CB563706-3288-425D-8168-6C5B10C614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loops are an amazing invention. They are a very safe form of iteration that lets us work with lists. When you use a for loop, you have an abstract element that represents "some element of the list" and you write code that uses it. The for loop is the primary way to loop in Python.</a:t>
            </a:r>
          </a:p>
          <a:p>
            <a:endParaRPr lang="en-US" dirty="0"/>
          </a:p>
          <a:p>
            <a:r>
              <a:rPr lang="en-US" dirty="0"/>
              <a:t>If you're feeling belligerent, this is the first opportunity to trash talk While loops. Students with prior programming experience flock to While loops and try to use them everywhere because that's what other languages emphasize. But to do so, they make their lives harder and their code more complex.</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61884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we've seen a lot of terminology, so now's a good time to reinforce Functions vs. Keywords. The answer is B (3) as shown on the next slide.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61079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loops are an amazing invention. They are a very safe form of iteration that lets us work with lists. When you use a for loop, you have an abstract element that represents "some element of the list" and you write code that uses it. The for loop is the primary way to loop in Python.</a:t>
            </a:r>
          </a:p>
          <a:p>
            <a:endParaRPr lang="en-US" dirty="0"/>
          </a:p>
          <a:p>
            <a:r>
              <a:rPr lang="en-US" dirty="0"/>
              <a:t>If you're feeling belligerent, this is the first opportunity to trash talk While loops. Students with prior programming experience flock to While loops and try to use them everywhere because that's what other languages emphasize. But to do so, they make their lives harder and their code more complex.</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106844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how to write loops is hard, but it helps to start developing schemas for common loop patterns. Besides knowing the mechanics of loops, let students know that they should be able to recite any of these patterns from scratch. Also, point out that all of them work with almost any kind of data. You can apply the Accumulate pattern on a list of Booleans, or a list of integers, or a list of lists.</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210391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example problem.</a:t>
            </a:r>
          </a:p>
          <a:p>
            <a:endParaRPr lang="en-US" dirty="0"/>
          </a:p>
          <a:p>
            <a:r>
              <a:rPr lang="en-US" dirty="0"/>
              <a:t>sum = 0</a:t>
            </a:r>
          </a:p>
          <a:p>
            <a:r>
              <a:rPr lang="en-US" dirty="0"/>
              <a:t>for </a:t>
            </a:r>
            <a:r>
              <a:rPr lang="en-US" dirty="0" err="1"/>
              <a:t>i</a:t>
            </a:r>
            <a:r>
              <a:rPr lang="en-US" dirty="0"/>
              <a:t> in [-10,-5,0,5,10]:</a:t>
            </a:r>
          </a:p>
          <a:p>
            <a:r>
              <a:rPr lang="en-US" dirty="0"/>
              <a:t>   if </a:t>
            </a:r>
            <a:r>
              <a:rPr lang="en-US" dirty="0" err="1"/>
              <a:t>i</a:t>
            </a:r>
            <a:r>
              <a:rPr lang="en-US" dirty="0"/>
              <a:t> &lt; 0:</a:t>
            </a:r>
          </a:p>
          <a:p>
            <a:r>
              <a:rPr lang="en-US" dirty="0"/>
              <a:t>       sum =+ </a:t>
            </a:r>
            <a:r>
              <a:rPr lang="en-US" dirty="0" err="1"/>
              <a:t>i</a:t>
            </a:r>
            <a:r>
              <a:rPr lang="en-US" dirty="0"/>
              <a:t>	</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353065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more potential example problems.</a:t>
            </a:r>
          </a:p>
          <a:p>
            <a:endParaRPr lang="en-US" dirty="0"/>
          </a:p>
          <a:p>
            <a:r>
              <a:rPr lang="en-US" dirty="0"/>
              <a:t>def </a:t>
            </a:r>
            <a:r>
              <a:rPr lang="en-US" dirty="0" err="1"/>
              <a:t>count_trues</a:t>
            </a:r>
            <a:r>
              <a:rPr lang="en-US" dirty="0"/>
              <a:t>(</a:t>
            </a:r>
            <a:r>
              <a:rPr lang="en-US" dirty="0" err="1"/>
              <a:t>test_subjects</a:t>
            </a:r>
            <a:r>
              <a:rPr lang="en-US" dirty="0"/>
              <a:t>):</a:t>
            </a:r>
          </a:p>
          <a:p>
            <a:r>
              <a:rPr lang="en-US" dirty="0"/>
              <a:t>    count = 0</a:t>
            </a:r>
          </a:p>
          <a:p>
            <a:r>
              <a:rPr lang="en-US" dirty="0"/>
              <a:t>    for test in </a:t>
            </a:r>
            <a:r>
              <a:rPr lang="en-US" dirty="0" err="1"/>
              <a:t>test_subjects</a:t>
            </a:r>
            <a:r>
              <a:rPr lang="en-US" dirty="0"/>
              <a:t>:</a:t>
            </a:r>
          </a:p>
          <a:p>
            <a:r>
              <a:rPr lang="en-US" dirty="0"/>
              <a:t>        if test:</a:t>
            </a:r>
          </a:p>
          <a:p>
            <a:r>
              <a:rPr lang="en-US" dirty="0"/>
              <a:t>            count += 1</a:t>
            </a:r>
          </a:p>
          <a:p>
            <a:r>
              <a:rPr lang="en-US" dirty="0"/>
              <a:t>    return count</a:t>
            </a:r>
          </a:p>
          <a:p>
            <a:endParaRPr lang="en-US" dirty="0"/>
          </a:p>
          <a:p>
            <a:r>
              <a:rPr lang="en-US" dirty="0"/>
              <a:t>def </a:t>
            </a:r>
            <a:r>
              <a:rPr lang="en-US" dirty="0" err="1"/>
              <a:t>has_harry_potter</a:t>
            </a:r>
            <a:r>
              <a:rPr lang="en-US" dirty="0"/>
              <a:t>(</a:t>
            </a:r>
            <a:r>
              <a:rPr lang="en-US" dirty="0" err="1"/>
              <a:t>some_books</a:t>
            </a:r>
            <a:r>
              <a:rPr lang="en-US" dirty="0"/>
              <a:t>):</a:t>
            </a:r>
          </a:p>
          <a:p>
            <a:r>
              <a:rPr lang="en-US" dirty="0"/>
              <a:t>    result = False</a:t>
            </a:r>
          </a:p>
          <a:p>
            <a:r>
              <a:rPr lang="en-US" dirty="0"/>
              <a:t>    for book in </a:t>
            </a:r>
            <a:r>
              <a:rPr lang="en-US" dirty="0" err="1"/>
              <a:t>some_books</a:t>
            </a:r>
            <a:r>
              <a:rPr lang="en-US" dirty="0"/>
              <a:t>:</a:t>
            </a:r>
          </a:p>
          <a:p>
            <a:r>
              <a:rPr lang="en-US" dirty="0"/>
              <a:t>        result = result or ("harry potter" in </a:t>
            </a:r>
            <a:r>
              <a:rPr lang="en-US" dirty="0" err="1"/>
              <a:t>book.lower</a:t>
            </a:r>
            <a:r>
              <a:rPr lang="en-US" dirty="0"/>
              <a:t>())</a:t>
            </a:r>
          </a:p>
          <a:p>
            <a:r>
              <a:rPr lang="en-US" dirty="0"/>
              <a:t>    return result</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63001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is for the benefit of those who have prior programming experience. </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236008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here shows the difference between using indexes to access elements rather than just using the elements directly. In this course, "That's what makes sense to me" is NOT a justification for using while loops or for/range looping constructs. Students need to get comfortable working with collection-based iteration correctly.</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329700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409052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2/26/2018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2/26/2018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2/26/2018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For Loops</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6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220935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92" y="1020184"/>
            <a:ext cx="5451627" cy="44975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B563706-3288-425D-8168-6C5B10C614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2107" y="629266"/>
            <a:ext cx="4186841" cy="52471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7D283A-C2C2-4E58-B44A-4DC17024EA5C}"/>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5600" dirty="0">
                <a:solidFill>
                  <a:srgbClr val="FFFFFF"/>
                </a:solidFill>
              </a:rPr>
              <a:t>For Loops</a:t>
            </a:r>
          </a:p>
        </p:txBody>
      </p:sp>
      <p:sp>
        <p:nvSpPr>
          <p:cNvPr id="3" name="Content Placeholder 2">
            <a:extLst>
              <a:ext uri="{FF2B5EF4-FFF2-40B4-BE49-F238E27FC236}">
                <a16:creationId xmlns:a16="http://schemas.microsoft.com/office/drawing/2014/main" id="{7E710C91-5066-4FD2-BF04-6F4AD5027296}"/>
              </a:ext>
            </a:extLst>
          </p:cNvPr>
          <p:cNvSpPr>
            <a:spLocks noGrp="1"/>
          </p:cNvSpPr>
          <p:nvPr>
            <p:ph idx="1"/>
          </p:nvPr>
        </p:nvSpPr>
        <p:spPr>
          <a:xfrm>
            <a:off x="667513" y="4206876"/>
            <a:ext cx="3403042" cy="1645920"/>
          </a:xfrm>
        </p:spPr>
        <p:txBody>
          <a:bodyPr vert="horz" lIns="91440" tIns="45720" rIns="91440" bIns="45720" rtlCol="0">
            <a:normAutofit/>
          </a:bodyPr>
          <a:lstStyle/>
          <a:p>
            <a:pPr marL="0" indent="0">
              <a:buNone/>
            </a:pPr>
            <a:r>
              <a:rPr lang="en-US" sz="2200" dirty="0">
                <a:solidFill>
                  <a:srgbClr val="FFFFFF"/>
                </a:solidFill>
                <a:latin typeface="+mj-lt"/>
              </a:rPr>
              <a:t>Traversing list elements</a:t>
            </a:r>
          </a:p>
        </p:txBody>
      </p:sp>
    </p:spTree>
    <p:extLst>
      <p:ext uri="{BB962C8B-B14F-4D97-AF65-F5344CB8AC3E}">
        <p14:creationId xmlns:p14="http://schemas.microsoft.com/office/powerpoint/2010/main" val="216700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rmAutofit fontScale="90000"/>
          </a:bodyPr>
          <a:lstStyle/>
          <a:p>
            <a:r>
              <a:rPr lang="en-US" sz="4800" dirty="0">
                <a:solidFill>
                  <a:schemeClr val="bg1"/>
                </a:solidFill>
              </a:rPr>
              <a:t>How do we call a for loop that counts to 10 in Python?</a:t>
            </a:r>
          </a:p>
        </p:txBody>
      </p:sp>
      <p:sp>
        <p:nvSpPr>
          <p:cNvPr id="5" name="Content Placeholder 4">
            <a:extLst>
              <a:ext uri="{FF2B5EF4-FFF2-40B4-BE49-F238E27FC236}">
                <a16:creationId xmlns:a16="http://schemas.microsoft.com/office/drawing/2014/main" id="{B47EAEAF-E22A-46C7-97BC-CC2D9C6BC713}"/>
              </a:ext>
            </a:extLst>
          </p:cNvPr>
          <p:cNvSpPr>
            <a:spLocks noGrp="1"/>
          </p:cNvSpPr>
          <p:nvPr>
            <p:ph sz="half" idx="2"/>
          </p:nvPr>
        </p:nvSpPr>
        <p:spPr>
          <a:xfrm>
            <a:off x="5012708" y="1634357"/>
            <a:ext cx="6522067" cy="3767328"/>
          </a:xfrm>
        </p:spPr>
        <p:txBody>
          <a:bodyPr>
            <a:noAutofit/>
          </a:bodyPr>
          <a:lstStyle/>
          <a:p>
            <a:pPr marL="457200" indent="-457200">
              <a:lnSpc>
                <a:spcPct val="100000"/>
              </a:lnSpc>
              <a:spcBef>
                <a:spcPts val="2400"/>
              </a:spcBef>
              <a:buAutoNum type="alphaUcParenR"/>
            </a:pPr>
            <a:r>
              <a:rPr lang="en-US" sz="3200" dirty="0">
                <a:solidFill>
                  <a:schemeClr val="bg2">
                    <a:lumMod val="50000"/>
                  </a:schemeClr>
                </a:solidFill>
                <a:latin typeface="Courier New" panose="02070309020205020404" pitchFamily="49" charset="0"/>
                <a:cs typeface="Courier New" panose="02070309020205020404" pitchFamily="49" charset="0"/>
              </a:rPr>
              <a:t>for</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a:t>
            </a:r>
            <a:r>
              <a:rPr lang="en-US" sz="3200" dirty="0">
                <a:latin typeface="Courier New" panose="02070309020205020404" pitchFamily="49" charset="0"/>
                <a:cs typeface="Courier New" panose="02070309020205020404" pitchFamily="49" charset="0"/>
              </a:rPr>
              <a:t>=1; </a:t>
            </a:r>
            <a:r>
              <a:rPr lang="en-US" sz="3200" dirty="0" err="1">
                <a:latin typeface="Courier New" panose="02070309020205020404" pitchFamily="49" charset="0"/>
                <a:cs typeface="Courier New" panose="02070309020205020404" pitchFamily="49" charset="0"/>
              </a:rPr>
              <a:t>i</a:t>
            </a:r>
            <a:r>
              <a:rPr lang="en-US" sz="3200" dirty="0">
                <a:latin typeface="Courier New" panose="02070309020205020404" pitchFamily="49" charset="0"/>
                <a:cs typeface="Courier New" panose="02070309020205020404" pitchFamily="49" charset="0"/>
              </a:rPr>
              <a:t>&lt;=10; </a:t>
            </a:r>
            <a:r>
              <a:rPr lang="en-US" sz="3200" dirty="0" err="1">
                <a:latin typeface="Courier New" panose="02070309020205020404" pitchFamily="49" charset="0"/>
                <a:cs typeface="Courier New" panose="02070309020205020404" pitchFamily="49" charset="0"/>
              </a:rPr>
              <a:t>i</a:t>
            </a:r>
            <a:r>
              <a:rPr lang="en-US" sz="3200" dirty="0">
                <a:latin typeface="Courier New" panose="02070309020205020404" pitchFamily="49" charset="0"/>
                <a:cs typeface="Courier New" panose="02070309020205020404" pitchFamily="49" charset="0"/>
              </a:rPr>
              <a:t>++)</a:t>
            </a:r>
          </a:p>
          <a:p>
            <a:pPr marL="457200" indent="-457200">
              <a:lnSpc>
                <a:spcPct val="100000"/>
              </a:lnSpc>
              <a:spcBef>
                <a:spcPts val="2400"/>
              </a:spcBef>
              <a:buAutoNum type="alphaUcParenR"/>
            </a:pPr>
            <a:r>
              <a:rPr lang="en-US" sz="3200" dirty="0">
                <a:solidFill>
                  <a:schemeClr val="bg2">
                    <a:lumMod val="50000"/>
                  </a:schemeClr>
                </a:solidFill>
                <a:latin typeface="Courier New" panose="02070309020205020404" pitchFamily="49" charset="0"/>
                <a:cs typeface="Courier New" panose="02070309020205020404" pitchFamily="49" charset="0"/>
              </a:rPr>
              <a:t>while</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a:t>
            </a:r>
            <a:r>
              <a:rPr lang="en-US" sz="3200" dirty="0">
                <a:latin typeface="Courier New" panose="02070309020205020404" pitchFamily="49" charset="0"/>
                <a:cs typeface="Courier New" panose="02070309020205020404" pitchFamily="49" charset="0"/>
              </a:rPr>
              <a:t> &lt;= 10)</a:t>
            </a:r>
            <a:endParaRPr lang="en-US" sz="3600" dirty="0">
              <a:latin typeface="Courier New" panose="02070309020205020404" pitchFamily="49" charset="0"/>
              <a:cs typeface="Courier New" panose="02070309020205020404" pitchFamily="49" charset="0"/>
            </a:endParaRPr>
          </a:p>
          <a:p>
            <a:pPr marL="457200" indent="-457200">
              <a:lnSpc>
                <a:spcPct val="100000"/>
              </a:lnSpc>
              <a:spcBef>
                <a:spcPts val="2400"/>
              </a:spcBef>
              <a:buAutoNum type="alphaUcParenR"/>
            </a:pPr>
            <a:r>
              <a:rPr lang="en-US" sz="3200" dirty="0">
                <a:solidFill>
                  <a:schemeClr val="bg2">
                    <a:lumMod val="50000"/>
                  </a:schemeClr>
                </a:solidFill>
                <a:latin typeface="Courier New" panose="02070309020205020404" pitchFamily="49" charset="0"/>
                <a:cs typeface="Courier New" panose="02070309020205020404" pitchFamily="49" charset="0"/>
              </a:rPr>
              <a:t>for</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a:t>
            </a:r>
            <a:r>
              <a:rPr lang="en-US" sz="3200" dirty="0">
                <a:latin typeface="Courier New" panose="02070309020205020404" pitchFamily="49" charset="0"/>
                <a:cs typeface="Courier New" panose="02070309020205020404" pitchFamily="49" charset="0"/>
              </a:rPr>
              <a:t> in range(1,11)</a:t>
            </a:r>
          </a:p>
          <a:p>
            <a:pPr marL="457200" indent="-457200">
              <a:lnSpc>
                <a:spcPct val="100000"/>
              </a:lnSpc>
              <a:spcBef>
                <a:spcPts val="2400"/>
              </a:spcBef>
              <a:buAutoNum type="alphaUcParenR"/>
            </a:pPr>
            <a:r>
              <a:rPr lang="en-US" sz="3200" dirty="0">
                <a:solidFill>
                  <a:schemeClr val="bg2">
                    <a:lumMod val="50000"/>
                  </a:schemeClr>
                </a:solidFill>
                <a:latin typeface="Courier New" panose="02070309020205020404" pitchFamily="49" charset="0"/>
                <a:cs typeface="Courier New" panose="02070309020205020404" pitchFamily="49" charset="0"/>
              </a:rPr>
              <a:t>repeat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a:t>
            </a:r>
            <a:r>
              <a:rPr lang="en-US" sz="3200" dirty="0">
                <a:latin typeface="Courier New" panose="02070309020205020404" pitchFamily="49" charset="0"/>
                <a:cs typeface="Courier New" panose="02070309020205020404" pitchFamily="49" charset="0"/>
              </a:rPr>
              <a:t> </a:t>
            </a:r>
            <a:r>
              <a:rPr lang="en-US" sz="3200" dirty="0">
                <a:solidFill>
                  <a:schemeClr val="bg2">
                    <a:lumMod val="50000"/>
                  </a:schemeClr>
                </a:solidFill>
                <a:latin typeface="Courier New" panose="02070309020205020404" pitchFamily="49" charset="0"/>
                <a:cs typeface="Courier New" panose="02070309020205020404" pitchFamily="49" charset="0"/>
              </a:rPr>
              <a:t>for</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a:t>
            </a:r>
            <a:r>
              <a:rPr lang="en-US" sz="3200" dirty="0">
                <a:latin typeface="Courier New" panose="02070309020205020404" pitchFamily="49" charset="0"/>
                <a:cs typeface="Courier New" panose="02070309020205020404" pitchFamily="49" charset="0"/>
              </a:rPr>
              <a:t> &lt;= 10</a:t>
            </a:r>
          </a:p>
          <a:p>
            <a:pPr marL="457200" indent="-457200">
              <a:lnSpc>
                <a:spcPct val="100000"/>
              </a:lnSpc>
              <a:spcBef>
                <a:spcPts val="2400"/>
              </a:spcBef>
              <a:buAutoNum type="alphaUcParenR"/>
            </a:pPr>
            <a:r>
              <a:rPr lang="en-US" sz="3200" dirty="0">
                <a:latin typeface="Courier New" panose="02070309020205020404" pitchFamily="49" charset="0"/>
                <a:cs typeface="Courier New" panose="02070309020205020404" pitchFamily="49" charset="0"/>
              </a:rPr>
              <a:t>None </a:t>
            </a:r>
            <a:r>
              <a:rPr lang="en-US" sz="3200">
                <a:latin typeface="Courier New" panose="02070309020205020404" pitchFamily="49" charset="0"/>
                <a:cs typeface="Courier New" panose="02070309020205020404" pitchFamily="49" charset="0"/>
              </a:rPr>
              <a:t>of these</a:t>
            </a:r>
            <a:endParaRPr lang="en-US" sz="3600" dirty="0">
              <a:latin typeface="Courier New" panose="02070309020205020404" pitchFamily="49" charset="0"/>
              <a:cs typeface="Courier New" panose="02070309020205020404" pitchFamily="49" charset="0"/>
            </a:endParaRP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4937225" y="3168397"/>
            <a:ext cx="563853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025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D283A-C2C2-4E58-B44A-4DC17024EA5C}"/>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5600" dirty="0">
                <a:solidFill>
                  <a:srgbClr val="FFFFFF"/>
                </a:solidFill>
              </a:rPr>
              <a:t>For Loops</a:t>
            </a:r>
          </a:p>
        </p:txBody>
      </p:sp>
      <p:sp>
        <p:nvSpPr>
          <p:cNvPr id="3" name="Content Placeholder 2">
            <a:extLst>
              <a:ext uri="{FF2B5EF4-FFF2-40B4-BE49-F238E27FC236}">
                <a16:creationId xmlns:a16="http://schemas.microsoft.com/office/drawing/2014/main" id="{7E710C91-5066-4FD2-BF04-6F4AD5027296}"/>
              </a:ext>
            </a:extLst>
          </p:cNvPr>
          <p:cNvSpPr>
            <a:spLocks noGrp="1"/>
          </p:cNvSpPr>
          <p:nvPr>
            <p:ph idx="1"/>
          </p:nvPr>
        </p:nvSpPr>
        <p:spPr>
          <a:xfrm>
            <a:off x="667513" y="4206876"/>
            <a:ext cx="3403042" cy="1645920"/>
          </a:xfrm>
        </p:spPr>
        <p:txBody>
          <a:bodyPr vert="horz" lIns="91440" tIns="45720" rIns="91440" bIns="45720" rtlCol="0">
            <a:normAutofit/>
          </a:bodyPr>
          <a:lstStyle/>
          <a:p>
            <a:pPr marL="0" indent="0">
              <a:buNone/>
            </a:pPr>
            <a:r>
              <a:rPr lang="en-US" sz="2200" dirty="0">
                <a:solidFill>
                  <a:srgbClr val="FFFFFF"/>
                </a:solidFill>
                <a:latin typeface="+mj-lt"/>
              </a:rPr>
              <a:t>Examples</a:t>
            </a:r>
          </a:p>
        </p:txBody>
      </p:sp>
      <p:pic>
        <p:nvPicPr>
          <p:cNvPr id="4" name="Picture 2" descr="Image result for for loops">
            <a:extLst>
              <a:ext uri="{FF2B5EF4-FFF2-40B4-BE49-F238E27FC236}">
                <a16:creationId xmlns:a16="http://schemas.microsoft.com/office/drawing/2014/main" id="{E6285BBC-FF9D-4004-9392-4C0FF5A98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819902"/>
            <a:ext cx="7267575" cy="5362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499C982-AFA8-4103-95D6-CE5BF54B3819}"/>
              </a:ext>
            </a:extLst>
          </p:cNvPr>
          <p:cNvSpPr/>
          <p:nvPr/>
        </p:nvSpPr>
        <p:spPr>
          <a:xfrm>
            <a:off x="5420226" y="1490161"/>
            <a:ext cx="3531269" cy="68755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9469C4-CF15-4935-A041-A4D2A20EB591}"/>
              </a:ext>
            </a:extLst>
          </p:cNvPr>
          <p:cNvSpPr/>
          <p:nvPr/>
        </p:nvSpPr>
        <p:spPr>
          <a:xfrm>
            <a:off x="9222204" y="3962649"/>
            <a:ext cx="1750595" cy="128737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4E033DC2-CD40-4456-B138-4D0F99632136}"/>
              </a:ext>
            </a:extLst>
          </p:cNvPr>
          <p:cNvSpPr/>
          <p:nvPr/>
        </p:nvSpPr>
        <p:spPr>
          <a:xfrm>
            <a:off x="9222205" y="5281862"/>
            <a:ext cx="1750595" cy="83017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FE053B6-3128-4B8B-8815-90F10EC87B33}"/>
              </a:ext>
            </a:extLst>
          </p:cNvPr>
          <p:cNvSpPr/>
          <p:nvPr/>
        </p:nvSpPr>
        <p:spPr>
          <a:xfrm>
            <a:off x="5420226" y="2356434"/>
            <a:ext cx="3531269" cy="68755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48892D-7163-4128-9B80-34FA376080C4}"/>
              </a:ext>
            </a:extLst>
          </p:cNvPr>
          <p:cNvSpPr/>
          <p:nvPr/>
        </p:nvSpPr>
        <p:spPr>
          <a:xfrm>
            <a:off x="5420226" y="3257046"/>
            <a:ext cx="3531269" cy="68755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620FA33-8E6B-4856-94F7-BA35C060C46C}"/>
              </a:ext>
            </a:extLst>
          </p:cNvPr>
          <p:cNvSpPr/>
          <p:nvPr/>
        </p:nvSpPr>
        <p:spPr>
          <a:xfrm>
            <a:off x="9222204" y="1255543"/>
            <a:ext cx="1750595" cy="249229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7348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8A222-7B83-4FE4-8101-4D0F6996EC81}"/>
              </a:ext>
            </a:extLst>
          </p:cNvPr>
          <p:cNvSpPr>
            <a:spLocks noGrp="1"/>
          </p:cNvSpPr>
          <p:nvPr>
            <p:ph type="title"/>
          </p:nvPr>
        </p:nvSpPr>
        <p:spPr>
          <a:xfrm>
            <a:off x="603504" y="770467"/>
            <a:ext cx="3467051" cy="2267507"/>
          </a:xfrm>
        </p:spPr>
        <p:txBody>
          <a:bodyPr vert="horz" lIns="91440" tIns="45720" rIns="91440" bIns="45720" rtlCol="0" anchor="b">
            <a:normAutofit/>
          </a:bodyPr>
          <a:lstStyle/>
          <a:p>
            <a:pPr>
              <a:lnSpc>
                <a:spcPct val="80000"/>
              </a:lnSpc>
            </a:pPr>
            <a:r>
              <a:rPr lang="en-US" sz="6000" dirty="0">
                <a:solidFill>
                  <a:srgbClr val="FFFFFF"/>
                </a:solidFill>
              </a:rPr>
              <a:t>Loop Patterns</a:t>
            </a:r>
          </a:p>
        </p:txBody>
      </p:sp>
      <p:sp>
        <p:nvSpPr>
          <p:cNvPr id="3" name="Content Placeholder 2">
            <a:extLst>
              <a:ext uri="{FF2B5EF4-FFF2-40B4-BE49-F238E27FC236}">
                <a16:creationId xmlns:a16="http://schemas.microsoft.com/office/drawing/2014/main" id="{3AFFD3AB-9762-44D5-8AB6-5ED2DBAEEA8D}"/>
              </a:ext>
            </a:extLst>
          </p:cNvPr>
          <p:cNvSpPr>
            <a:spLocks noGrp="1"/>
          </p:cNvSpPr>
          <p:nvPr>
            <p:ph idx="1"/>
          </p:nvPr>
        </p:nvSpPr>
        <p:spPr>
          <a:xfrm>
            <a:off x="667512" y="3164305"/>
            <a:ext cx="3467051" cy="2688491"/>
          </a:xfrm>
        </p:spPr>
        <p:txBody>
          <a:bodyPr vert="horz" lIns="91440" tIns="45720" rIns="91440" bIns="45720" rtlCol="0">
            <a:normAutofit/>
          </a:bodyPr>
          <a:lstStyle/>
          <a:p>
            <a:pPr marL="0" indent="0">
              <a:buNone/>
            </a:pPr>
            <a:r>
              <a:rPr lang="en-US" sz="2200" dirty="0">
                <a:solidFill>
                  <a:srgbClr val="FFFFFF"/>
                </a:solidFill>
                <a:latin typeface="+mj-lt"/>
              </a:rPr>
              <a:t>Practice and get comfortable using them!</a:t>
            </a:r>
            <a:endParaRPr lang="en-US" sz="2000" dirty="0">
              <a:solidFill>
                <a:srgbClr val="FFFFFF"/>
              </a:solidFill>
              <a:latin typeface="+mj-lt"/>
            </a:endParaRPr>
          </a:p>
        </p:txBody>
      </p:sp>
      <p:sp>
        <p:nvSpPr>
          <p:cNvPr id="7" name="Content Placeholder 2">
            <a:extLst>
              <a:ext uri="{FF2B5EF4-FFF2-40B4-BE49-F238E27FC236}">
                <a16:creationId xmlns:a16="http://schemas.microsoft.com/office/drawing/2014/main" id="{59E32B94-50A4-41DB-84EA-875B978B77F0}"/>
              </a:ext>
            </a:extLst>
          </p:cNvPr>
          <p:cNvSpPr txBox="1">
            <a:spLocks/>
          </p:cNvSpPr>
          <p:nvPr/>
        </p:nvSpPr>
        <p:spPr>
          <a:xfrm>
            <a:off x="5117690" y="1540042"/>
            <a:ext cx="6470806" cy="45720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74320" indent="-274320">
              <a:buFont typeface="Arial" panose="020B0604020202020204" pitchFamily="34" charset="0"/>
              <a:buChar char="•"/>
            </a:pPr>
            <a:r>
              <a:rPr lang="en-US" sz="2800" dirty="0"/>
              <a:t>Accumulate</a:t>
            </a:r>
          </a:p>
          <a:p>
            <a:pPr marL="475488" lvl="2" indent="-274320">
              <a:buFont typeface="Arial" panose="020B0604020202020204" pitchFamily="34" charset="0"/>
              <a:buChar char="•"/>
            </a:pPr>
            <a:r>
              <a:rPr lang="en-US" sz="2400" dirty="0"/>
              <a:t>Count: </a:t>
            </a:r>
            <a:r>
              <a:rPr lang="en-US" sz="2400" i="0" dirty="0">
                <a:latin typeface="Courier New" panose="02070309020205020404" pitchFamily="49" charset="0"/>
                <a:cs typeface="Courier New" panose="02070309020205020404" pitchFamily="49" charset="0"/>
              </a:rPr>
              <a:t>count = count + 1</a:t>
            </a:r>
          </a:p>
          <a:p>
            <a:pPr marL="475488" lvl="2" indent="-274320">
              <a:buFont typeface="Arial" panose="020B0604020202020204" pitchFamily="34" charset="0"/>
              <a:buChar char="•"/>
            </a:pPr>
            <a:r>
              <a:rPr lang="en-US" sz="2400" dirty="0"/>
              <a:t>Sum: </a:t>
            </a:r>
            <a:r>
              <a:rPr lang="en-US" sz="2400" i="0" dirty="0">
                <a:latin typeface="Courier New" panose="02070309020205020404" pitchFamily="49" charset="0"/>
                <a:cs typeface="Courier New" panose="02070309020205020404" pitchFamily="49" charset="0"/>
              </a:rPr>
              <a:t>sum = sum + </a:t>
            </a:r>
            <a:r>
              <a:rPr lang="en-US" sz="2400" i="0" dirty="0" err="1">
                <a:latin typeface="Courier New" panose="02070309020205020404" pitchFamily="49" charset="0"/>
                <a:cs typeface="Courier New" panose="02070309020205020404" pitchFamily="49" charset="0"/>
              </a:rPr>
              <a:t>i</a:t>
            </a:r>
            <a:endParaRPr lang="en-US" sz="2400" dirty="0"/>
          </a:p>
          <a:p>
            <a:pPr marL="274320" indent="-274320">
              <a:buFont typeface="Arial" panose="020B0604020202020204" pitchFamily="34" charset="0"/>
              <a:buChar char="•"/>
            </a:pPr>
            <a:r>
              <a:rPr lang="en-US" sz="2800" dirty="0"/>
              <a:t>Filter</a:t>
            </a:r>
          </a:p>
          <a:p>
            <a:pPr marL="530352" lvl="1" indent="-274320">
              <a:buFont typeface="Arial" panose="020B0604020202020204" pitchFamily="34" charset="0"/>
              <a:buChar char="•"/>
            </a:pP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 result = result + </a:t>
            </a:r>
            <a:r>
              <a:rPr lang="en-US" dirty="0" err="1">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a:p>
            <a:pPr marL="274320" indent="-274320">
              <a:buFont typeface="Arial" panose="020B0604020202020204" pitchFamily="34" charset="0"/>
              <a:buChar char="•"/>
            </a:pPr>
            <a:r>
              <a:rPr lang="en-US" sz="2800" dirty="0"/>
              <a:t>Map/Transform: </a:t>
            </a:r>
          </a:p>
          <a:p>
            <a:pPr marL="530352" lvl="1" indent="-274320">
              <a:buFont typeface="Arial" panose="020B0604020202020204" pitchFamily="34" charset="0"/>
              <a:buChar char="•"/>
            </a:pPr>
            <a:r>
              <a:rPr lang="en-US" i="1" dirty="0">
                <a:latin typeface="+mj-lt"/>
                <a:cs typeface="Courier New" panose="02070309020205020404" pitchFamily="49" charset="0"/>
              </a:rPr>
              <a:t>Map: </a:t>
            </a:r>
            <a:r>
              <a:rPr lang="en-US" dirty="0" err="1">
                <a:latin typeface="Courier New" panose="02070309020205020404" pitchFamily="49" charset="0"/>
                <a:cs typeface="Courier New" panose="02070309020205020404" pitchFamily="49" charset="0"/>
              </a:rPr>
              <a:t>list.append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30352" lvl="1" indent="-274320">
              <a:buFont typeface="Arial" panose="020B0604020202020204" pitchFamily="34" charset="0"/>
              <a:buChar char="•"/>
            </a:pPr>
            <a:r>
              <a:rPr lang="en-US" i="1" dirty="0"/>
              <a:t>Transform: </a:t>
            </a:r>
            <a:r>
              <a:rPr lang="en-US" dirty="0" err="1">
                <a:latin typeface="Courier New" panose="02070309020205020404" pitchFamily="49" charset="0"/>
                <a:cs typeface="Courier New" panose="02070309020205020404" pitchFamily="49" charset="0"/>
              </a:rPr>
              <a:t>list.append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endParaRPr lang="en-US" sz="2800" dirty="0"/>
          </a:p>
          <a:p>
            <a:pPr marL="274320" indent="-274320">
              <a:buFont typeface="Arial" panose="020B0604020202020204" pitchFamily="34" charset="0"/>
              <a:buChar char="•"/>
            </a:pPr>
            <a:r>
              <a:rPr lang="en-US" sz="2800" dirty="0"/>
              <a:t>Min/Max</a:t>
            </a:r>
          </a:p>
          <a:p>
            <a:pPr marL="530352" lvl="1" indent="-274320">
              <a:buFont typeface="Arial" panose="020B0604020202020204" pitchFamily="34" charset="0"/>
              <a:buChar char="•"/>
            </a:pPr>
            <a:r>
              <a:rPr lang="en-US" i="1" dirty="0"/>
              <a:t>Max: </a:t>
            </a: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max: max = </a:t>
            </a:r>
            <a:r>
              <a:rPr lang="en-US" dirty="0" err="1">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89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500"/>
                                        <p:tgtEl>
                                          <p:spTgt spid="7">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Effect transition="in" filter="fade">
                                      <p:cBhvr>
                                        <p:cTn id="44"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Image result for positive negative">
            <a:extLst>
              <a:ext uri="{FF2B5EF4-FFF2-40B4-BE49-F238E27FC236}">
                <a16:creationId xmlns:a16="http://schemas.microsoft.com/office/drawing/2014/main" id="{8F0D17D7-B7DD-439F-AE84-1C1B98DE9A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112" b="13382"/>
          <a:stretch/>
        </p:blipFill>
        <p:spPr bwMode="auto">
          <a:xfrm>
            <a:off x="8193873" y="2072439"/>
            <a:ext cx="3340903" cy="18167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521834-1748-4732-B0DE-0E3EAA1E4075}"/>
              </a:ext>
            </a:extLst>
          </p:cNvPr>
          <p:cNvSpPr>
            <a:spLocks noGrp="1"/>
          </p:cNvSpPr>
          <p:nvPr>
            <p:ph type="title"/>
          </p:nvPr>
        </p:nvSpPr>
        <p:spPr>
          <a:xfrm>
            <a:off x="657224" y="499533"/>
            <a:ext cx="10772775" cy="1658198"/>
          </a:xfrm>
        </p:spPr>
        <p:txBody>
          <a:bodyPr>
            <a:normAutofit/>
          </a:bodyPr>
          <a:lstStyle/>
          <a:p>
            <a:r>
              <a:rPr lang="en-US" dirty="0"/>
              <a:t>Lists and Loops</a:t>
            </a:r>
          </a:p>
        </p:txBody>
      </p:sp>
      <p:sp>
        <p:nvSpPr>
          <p:cNvPr id="3" name="Content Placeholder 2">
            <a:extLst>
              <a:ext uri="{FF2B5EF4-FFF2-40B4-BE49-F238E27FC236}">
                <a16:creationId xmlns:a16="http://schemas.microsoft.com/office/drawing/2014/main" id="{368392CA-EF8B-425B-B48C-60740F94C8A4}"/>
              </a:ext>
            </a:extLst>
          </p:cNvPr>
          <p:cNvSpPr>
            <a:spLocks noGrp="1"/>
          </p:cNvSpPr>
          <p:nvPr>
            <p:ph idx="1"/>
          </p:nvPr>
        </p:nvSpPr>
        <p:spPr>
          <a:xfrm>
            <a:off x="676656" y="2011680"/>
            <a:ext cx="6776907" cy="3766185"/>
          </a:xfrm>
        </p:spPr>
        <p:txBody>
          <a:bodyPr>
            <a:normAutofit/>
          </a:bodyPr>
          <a:lstStyle/>
          <a:p>
            <a:r>
              <a:rPr lang="en-US" dirty="0"/>
              <a:t>Create a function that will consume a list of numbers and return the sum of all the numbers that are negative.</a:t>
            </a:r>
          </a:p>
          <a:p>
            <a:pPr marL="274320" indent="-274320">
              <a:buFont typeface="Arial" panose="020B0604020202020204" pitchFamily="34" charset="0"/>
              <a:buChar char="•"/>
            </a:pPr>
            <a:r>
              <a:rPr lang="en-US" dirty="0"/>
              <a:t>Type of pattern? </a:t>
            </a:r>
          </a:p>
          <a:p>
            <a:pPr marL="274320" indent="-274320"/>
            <a:r>
              <a:rPr lang="en-US" b="1" dirty="0"/>
              <a:t>Filter &amp; Sum</a:t>
            </a:r>
          </a:p>
          <a:p>
            <a:pPr marL="274320" indent="-274320">
              <a:buFont typeface="Arial" panose="020B0604020202020204" pitchFamily="34" charset="0"/>
              <a:buChar char="•"/>
            </a:pPr>
            <a:r>
              <a:rPr lang="en-US" dirty="0"/>
              <a:t>Example:</a:t>
            </a:r>
          </a:p>
          <a:p>
            <a:pPr marL="274320" indent="-274320"/>
            <a:r>
              <a:rPr lang="en-US" dirty="0"/>
              <a:t>Input: [-10, -5, 0, 5, 10]</a:t>
            </a:r>
          </a:p>
          <a:p>
            <a:pPr marL="274320" indent="-274320"/>
            <a:r>
              <a:rPr lang="en-US" dirty="0"/>
              <a:t>Output: -15</a:t>
            </a:r>
          </a:p>
        </p:txBody>
      </p:sp>
      <p:sp>
        <p:nvSpPr>
          <p:cNvPr id="5" name="Double Bracket 4">
            <a:extLst>
              <a:ext uri="{FF2B5EF4-FFF2-40B4-BE49-F238E27FC236}">
                <a16:creationId xmlns:a16="http://schemas.microsoft.com/office/drawing/2014/main" id="{7392AC44-8783-464B-9D08-6B72EAC0CCFA}"/>
              </a:ext>
            </a:extLst>
          </p:cNvPr>
          <p:cNvSpPr/>
          <p:nvPr/>
        </p:nvSpPr>
        <p:spPr>
          <a:xfrm>
            <a:off x="7779916" y="1798721"/>
            <a:ext cx="4155410" cy="2364205"/>
          </a:xfrm>
          <a:prstGeom prst="bracketPair">
            <a:avLst>
              <a:gd name="adj" fmla="val 801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140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4"/>
                                        </p:tgtEl>
                                        <p:attrNameLst>
                                          <p:attrName>style.visibility</p:attrName>
                                        </p:attrNameLst>
                                      </p:cBhvr>
                                      <p:to>
                                        <p:strVal val="visible"/>
                                      </p:to>
                                    </p:set>
                                    <p:animEffect transition="in" filter="fade">
                                      <p:cBhvr>
                                        <p:cTn id="11" dur="500"/>
                                        <p:tgtEl>
                                          <p:spTgt spid="5124"/>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1834-1748-4732-B0DE-0E3EAA1E4075}"/>
              </a:ext>
            </a:extLst>
          </p:cNvPr>
          <p:cNvSpPr>
            <a:spLocks noGrp="1"/>
          </p:cNvSpPr>
          <p:nvPr>
            <p:ph type="title"/>
          </p:nvPr>
        </p:nvSpPr>
        <p:spPr>
          <a:xfrm>
            <a:off x="657224" y="499533"/>
            <a:ext cx="10772775" cy="1658198"/>
          </a:xfrm>
        </p:spPr>
        <p:txBody>
          <a:bodyPr>
            <a:normAutofit/>
          </a:bodyPr>
          <a:lstStyle/>
          <a:p>
            <a:r>
              <a:rPr lang="en-US" dirty="0"/>
              <a:t>Processing Lists of Any Type</a:t>
            </a:r>
          </a:p>
        </p:txBody>
      </p:sp>
      <p:sp>
        <p:nvSpPr>
          <p:cNvPr id="3" name="Content Placeholder 2">
            <a:extLst>
              <a:ext uri="{FF2B5EF4-FFF2-40B4-BE49-F238E27FC236}">
                <a16:creationId xmlns:a16="http://schemas.microsoft.com/office/drawing/2014/main" id="{368392CA-EF8B-425B-B48C-60740F94C8A4}"/>
              </a:ext>
            </a:extLst>
          </p:cNvPr>
          <p:cNvSpPr>
            <a:spLocks noGrp="1"/>
          </p:cNvSpPr>
          <p:nvPr>
            <p:ph idx="1"/>
          </p:nvPr>
        </p:nvSpPr>
        <p:spPr>
          <a:xfrm>
            <a:off x="676656" y="2011680"/>
            <a:ext cx="6979012" cy="4418303"/>
          </a:xfrm>
        </p:spPr>
        <p:txBody>
          <a:bodyPr>
            <a:normAutofit/>
          </a:bodyPr>
          <a:lstStyle/>
          <a:p>
            <a:r>
              <a:rPr lang="en-US" dirty="0"/>
              <a:t>A scientist has a long list of Boolean values indicating whether his test subjects responded to a treatment. Create a function that consumes a list of Boolean values and count the number of times that it was True.</a:t>
            </a:r>
          </a:p>
          <a:p>
            <a:pPr marL="342900" indent="-342900">
              <a:buFont typeface="Arial" panose="020B0604020202020204" pitchFamily="34" charset="0"/>
              <a:buChar char="•"/>
            </a:pPr>
            <a:r>
              <a:rPr lang="en-US" b="1" dirty="0"/>
              <a:t>Filter &amp; Count</a:t>
            </a:r>
          </a:p>
          <a:p>
            <a:endParaRPr lang="en-US" dirty="0"/>
          </a:p>
          <a:p>
            <a:r>
              <a:rPr lang="en-US" dirty="0"/>
              <a:t>Write a function that consumes a list of strings representing books and returns whether any of the strings contains the word "harry potter". </a:t>
            </a:r>
          </a:p>
          <a:p>
            <a:pPr lvl="1">
              <a:spcBef>
                <a:spcPts val="1200"/>
              </a:spcBef>
              <a:buFont typeface="Arial" panose="020B0604020202020204" pitchFamily="34" charset="0"/>
              <a:buChar char="•"/>
            </a:pPr>
            <a:r>
              <a:rPr lang="en-US" b="1" dirty="0"/>
              <a:t>Filter OR Accumulate</a:t>
            </a:r>
          </a:p>
        </p:txBody>
      </p:sp>
      <p:sp>
        <p:nvSpPr>
          <p:cNvPr id="5" name="Double Bracket 4">
            <a:extLst>
              <a:ext uri="{FF2B5EF4-FFF2-40B4-BE49-F238E27FC236}">
                <a16:creationId xmlns:a16="http://schemas.microsoft.com/office/drawing/2014/main" id="{7392AC44-8783-464B-9D08-6B72EAC0CCFA}"/>
              </a:ext>
            </a:extLst>
          </p:cNvPr>
          <p:cNvSpPr/>
          <p:nvPr/>
        </p:nvSpPr>
        <p:spPr>
          <a:xfrm>
            <a:off x="8025062" y="1798721"/>
            <a:ext cx="3910263" cy="2364205"/>
          </a:xfrm>
          <a:prstGeom prst="bracketPair">
            <a:avLst>
              <a:gd name="adj" fmla="val 801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Double Bracket 5">
            <a:extLst>
              <a:ext uri="{FF2B5EF4-FFF2-40B4-BE49-F238E27FC236}">
                <a16:creationId xmlns:a16="http://schemas.microsoft.com/office/drawing/2014/main" id="{04396A6D-E405-4731-8C7B-BDB0352F3069}"/>
              </a:ext>
            </a:extLst>
          </p:cNvPr>
          <p:cNvSpPr/>
          <p:nvPr/>
        </p:nvSpPr>
        <p:spPr>
          <a:xfrm>
            <a:off x="8025062" y="4280011"/>
            <a:ext cx="3910263" cy="2364205"/>
          </a:xfrm>
          <a:prstGeom prst="bracketPair">
            <a:avLst>
              <a:gd name="adj" fmla="val 801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2050" name="Picture 2" descr="Image result for scientist">
            <a:extLst>
              <a:ext uri="{FF2B5EF4-FFF2-40B4-BE49-F238E27FC236}">
                <a16:creationId xmlns:a16="http://schemas.microsoft.com/office/drawing/2014/main" id="{E3CEF790-4E86-40C3-A24B-44EF01D2A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679" y="1824115"/>
            <a:ext cx="3422984" cy="23087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harry potter book">
            <a:extLst>
              <a:ext uri="{FF2B5EF4-FFF2-40B4-BE49-F238E27FC236}">
                <a16:creationId xmlns:a16="http://schemas.microsoft.com/office/drawing/2014/main" id="{9F5A8FF8-4851-4008-8CCA-98AFEBABD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9679" y="4320303"/>
            <a:ext cx="3422984" cy="228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74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fade">
                                      <p:cBhvr>
                                        <p:cTn id="31" dur="500"/>
                                        <p:tgtEl>
                                          <p:spTgt spid="20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43468" y="1024064"/>
            <a:ext cx="3236556" cy="2681661"/>
          </a:xfrm>
        </p:spPr>
        <p:txBody>
          <a:bodyPr>
            <a:noAutofit/>
          </a:bodyPr>
          <a:lstStyle/>
          <a:p>
            <a:r>
              <a:rPr lang="en-US" sz="4000" dirty="0">
                <a:solidFill>
                  <a:schemeClr val="bg1"/>
                </a:solidFill>
              </a:rPr>
              <a:t>Which is the best way to sum the list?</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4712791-07F4-4521-92B7-4EF2B3B2D9C3}"/>
              </a:ext>
            </a:extLst>
          </p:cNvPr>
          <p:cNvSpPr txBox="1"/>
          <p:nvPr/>
        </p:nvSpPr>
        <p:spPr>
          <a:xfrm>
            <a:off x="4694979" y="1466094"/>
            <a:ext cx="575799" cy="646331"/>
          </a:xfrm>
          <a:prstGeom prst="rect">
            <a:avLst/>
          </a:prstGeom>
          <a:noFill/>
        </p:spPr>
        <p:txBody>
          <a:bodyPr wrap="none" rtlCol="0">
            <a:spAutoFit/>
          </a:bodyPr>
          <a:lstStyle/>
          <a:p>
            <a:r>
              <a:rPr lang="en-US" sz="3600" b="1" dirty="0"/>
              <a:t>A)</a:t>
            </a:r>
          </a:p>
        </p:txBody>
      </p:sp>
      <p:sp>
        <p:nvSpPr>
          <p:cNvPr id="18" name="TextBox 17">
            <a:extLst>
              <a:ext uri="{FF2B5EF4-FFF2-40B4-BE49-F238E27FC236}">
                <a16:creationId xmlns:a16="http://schemas.microsoft.com/office/drawing/2014/main" id="{9A42440D-AE49-4DCE-AD2C-CD705BC83543}"/>
              </a:ext>
            </a:extLst>
          </p:cNvPr>
          <p:cNvSpPr txBox="1"/>
          <p:nvPr/>
        </p:nvSpPr>
        <p:spPr>
          <a:xfrm>
            <a:off x="4699583" y="2937569"/>
            <a:ext cx="562975" cy="646331"/>
          </a:xfrm>
          <a:prstGeom prst="rect">
            <a:avLst/>
          </a:prstGeom>
          <a:noFill/>
        </p:spPr>
        <p:txBody>
          <a:bodyPr wrap="none" rtlCol="0">
            <a:spAutoFit/>
          </a:bodyPr>
          <a:lstStyle/>
          <a:p>
            <a:r>
              <a:rPr lang="en-US" sz="3600" b="1" dirty="0"/>
              <a:t>B)</a:t>
            </a:r>
          </a:p>
        </p:txBody>
      </p:sp>
      <p:sp>
        <p:nvSpPr>
          <p:cNvPr id="19" name="TextBox 18">
            <a:extLst>
              <a:ext uri="{FF2B5EF4-FFF2-40B4-BE49-F238E27FC236}">
                <a16:creationId xmlns:a16="http://schemas.microsoft.com/office/drawing/2014/main" id="{932C3E99-7F7F-4DCB-9AEB-C4E6AD5968B2}"/>
              </a:ext>
            </a:extLst>
          </p:cNvPr>
          <p:cNvSpPr txBox="1"/>
          <p:nvPr/>
        </p:nvSpPr>
        <p:spPr>
          <a:xfrm>
            <a:off x="4795066" y="4807239"/>
            <a:ext cx="562975" cy="646331"/>
          </a:xfrm>
          <a:prstGeom prst="rect">
            <a:avLst/>
          </a:prstGeom>
          <a:noFill/>
        </p:spPr>
        <p:txBody>
          <a:bodyPr wrap="none" rtlCol="0">
            <a:spAutoFit/>
          </a:bodyPr>
          <a:lstStyle/>
          <a:p>
            <a:r>
              <a:rPr lang="en-US" sz="3600" b="1" dirty="0"/>
              <a:t>C)</a:t>
            </a:r>
          </a:p>
        </p:txBody>
      </p:sp>
      <p:sp>
        <p:nvSpPr>
          <p:cNvPr id="16" name="Rectangle 15">
            <a:extLst>
              <a:ext uri="{FF2B5EF4-FFF2-40B4-BE49-F238E27FC236}">
                <a16:creationId xmlns:a16="http://schemas.microsoft.com/office/drawing/2014/main" id="{4ACDC739-D891-434A-A0D9-14F69B87F9C1}"/>
              </a:ext>
            </a:extLst>
          </p:cNvPr>
          <p:cNvSpPr/>
          <p:nvPr/>
        </p:nvSpPr>
        <p:spPr>
          <a:xfrm>
            <a:off x="5358041" y="1604593"/>
            <a:ext cx="4345405"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rgbClr val="000000"/>
                </a:solidFill>
                <a:latin typeface="Courier New" panose="02070309020205020404" pitchFamily="49" charset="0"/>
              </a:rPr>
              <a:t>sum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00"/>
                </a:solidFill>
                <a:latin typeface="Courier New" panose="02070309020205020404" pitchFamily="49" charset="0"/>
              </a:rPr>
              <a:t>0</a:t>
            </a:r>
            <a:endParaRPr lang="en-US" sz="2000" dirty="0">
              <a:solidFill>
                <a:srgbClr val="000000"/>
              </a:solidFill>
              <a:latin typeface="Courier New" panose="02070309020205020404" pitchFamily="49" charset="0"/>
            </a:endParaRPr>
          </a:p>
          <a:p>
            <a:r>
              <a:rPr lang="en-US" sz="2000" b="1" dirty="0">
                <a:solidFill>
                  <a:srgbClr val="0000FF"/>
                </a:solidFill>
                <a:latin typeface="Courier New" panose="02070309020205020404" pitchFamily="49" charset="0"/>
              </a:rPr>
              <a:t>for</a:t>
            </a:r>
            <a:r>
              <a:rPr lang="en-US" sz="2000" dirty="0">
                <a:solidFill>
                  <a:srgbClr val="000000"/>
                </a:solidFill>
                <a:latin typeface="Courier New" panose="02070309020205020404" pitchFamily="49" charset="0"/>
              </a:rPr>
              <a:t> price </a:t>
            </a:r>
            <a:r>
              <a:rPr lang="en-US" sz="2000" b="1" dirty="0">
                <a:solidFill>
                  <a:srgbClr val="0000FF"/>
                </a:solidFill>
                <a:latin typeface="Courier New" panose="02070309020205020404" pitchFamily="49" charset="0"/>
              </a:rPr>
              <a:t>in</a:t>
            </a:r>
            <a:r>
              <a:rPr lang="en-US" sz="2000" dirty="0">
                <a:solidFill>
                  <a:srgbClr val="000000"/>
                </a:solidFill>
                <a:latin typeface="Courier New" panose="02070309020205020404" pitchFamily="49" charset="0"/>
              </a:rPr>
              <a:t> prices</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sum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price</a:t>
            </a:r>
          </a:p>
        </p:txBody>
      </p:sp>
      <p:sp>
        <p:nvSpPr>
          <p:cNvPr id="22" name="Rectangle 21">
            <a:extLst>
              <a:ext uri="{FF2B5EF4-FFF2-40B4-BE49-F238E27FC236}">
                <a16:creationId xmlns:a16="http://schemas.microsoft.com/office/drawing/2014/main" id="{67692097-79AD-491E-A1E2-8EA3340E899E}"/>
              </a:ext>
            </a:extLst>
          </p:cNvPr>
          <p:cNvSpPr/>
          <p:nvPr/>
        </p:nvSpPr>
        <p:spPr>
          <a:xfrm>
            <a:off x="5358041" y="4917755"/>
            <a:ext cx="5407152"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rgbClr val="000000"/>
                </a:solidFill>
                <a:latin typeface="Courier New" panose="02070309020205020404" pitchFamily="49" charset="0"/>
              </a:rPr>
              <a:t>sum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00"/>
                </a:solidFill>
                <a:latin typeface="Courier New" panose="02070309020205020404" pitchFamily="49" charset="0"/>
              </a:rPr>
              <a:t>0</a:t>
            </a:r>
            <a:endParaRPr lang="en-US" sz="2000" dirty="0">
              <a:solidFill>
                <a:srgbClr val="000000"/>
              </a:solidFill>
              <a:latin typeface="Courier New" panose="02070309020205020404" pitchFamily="49" charset="0"/>
            </a:endParaRPr>
          </a:p>
          <a:p>
            <a:r>
              <a:rPr lang="en-US" sz="2000" b="1" dirty="0">
                <a:solidFill>
                  <a:srgbClr val="0000FF"/>
                </a:solidFill>
                <a:latin typeface="Courier New" panose="02070309020205020404" pitchFamily="49" charset="0"/>
              </a:rPr>
              <a:t>for</a:t>
            </a:r>
            <a:r>
              <a:rPr lang="en-US" sz="2000" dirty="0">
                <a:solidFill>
                  <a:srgbClr val="000000"/>
                </a:solidFill>
                <a:latin typeface="Courier New" panose="02070309020205020404" pitchFamily="49" charset="0"/>
              </a:rPr>
              <a:t> index </a:t>
            </a:r>
            <a:r>
              <a:rPr lang="en-US" sz="2000" b="1" dirty="0">
                <a:solidFill>
                  <a:srgbClr val="0000FF"/>
                </a:solidFill>
                <a:latin typeface="Courier New" panose="02070309020205020404" pitchFamily="49" charset="0"/>
              </a:rPr>
              <a:t>in</a:t>
            </a:r>
            <a:r>
              <a:rPr lang="en-US" sz="2000" dirty="0">
                <a:solidFill>
                  <a:srgbClr val="000000"/>
                </a:solidFill>
                <a:latin typeface="Courier New" panose="02070309020205020404" pitchFamily="49" charset="0"/>
              </a:rPr>
              <a:t> range</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len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prices</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sum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price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index</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p:txBody>
      </p:sp>
      <p:sp>
        <p:nvSpPr>
          <p:cNvPr id="23" name="Rectangle 22">
            <a:extLst>
              <a:ext uri="{FF2B5EF4-FFF2-40B4-BE49-F238E27FC236}">
                <a16:creationId xmlns:a16="http://schemas.microsoft.com/office/drawing/2014/main" id="{6253600E-4A92-47FE-9E2E-45D67D0D8E77}"/>
              </a:ext>
            </a:extLst>
          </p:cNvPr>
          <p:cNvSpPr/>
          <p:nvPr/>
        </p:nvSpPr>
        <p:spPr>
          <a:xfrm>
            <a:off x="5358041" y="3033376"/>
            <a:ext cx="4345405"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rgbClr val="000000"/>
                </a:solidFill>
                <a:latin typeface="Courier New" panose="02070309020205020404" pitchFamily="49" charset="0"/>
              </a:rPr>
              <a:t>sum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00"/>
                </a:solidFill>
                <a:latin typeface="Courier New" panose="02070309020205020404" pitchFamily="49" charset="0"/>
              </a:rPr>
              <a:t>0</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index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00"/>
                </a:solidFill>
                <a:latin typeface="Courier New" panose="02070309020205020404" pitchFamily="49" charset="0"/>
              </a:rPr>
              <a:t>0</a:t>
            </a:r>
            <a:endParaRPr lang="en-US" sz="2000" dirty="0">
              <a:solidFill>
                <a:srgbClr val="000000"/>
              </a:solidFill>
              <a:latin typeface="Courier New" panose="02070309020205020404" pitchFamily="49" charset="0"/>
            </a:endParaRPr>
          </a:p>
          <a:p>
            <a:r>
              <a:rPr lang="en-US" sz="2000" b="1" dirty="0">
                <a:solidFill>
                  <a:srgbClr val="0000FF"/>
                </a:solidFill>
                <a:latin typeface="Courier New" panose="02070309020205020404" pitchFamily="49" charset="0"/>
              </a:rPr>
              <a:t>while</a:t>
            </a:r>
            <a:r>
              <a:rPr lang="en-US" sz="2000" dirty="0">
                <a:solidFill>
                  <a:srgbClr val="000000"/>
                </a:solidFill>
                <a:latin typeface="Courier New" panose="02070309020205020404" pitchFamily="49" charset="0"/>
              </a:rPr>
              <a:t> index </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len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prices</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sum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prices</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index</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index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00"/>
                </a:solidFill>
                <a:latin typeface="Courier New" panose="02070309020205020404" pitchFamily="49" charset="0"/>
              </a:rPr>
              <a:t>1</a:t>
            </a:r>
            <a:endParaRPr lang="en-US" sz="2000" dirty="0">
              <a:solidFill>
                <a:srgbClr val="000000"/>
              </a:solidFill>
              <a:latin typeface="Courier New" panose="02070309020205020404" pitchFamily="49" charset="0"/>
            </a:endParaRPr>
          </a:p>
        </p:txBody>
      </p:sp>
      <p:sp>
        <p:nvSpPr>
          <p:cNvPr id="12" name="Rectangle: Rounded Corners 11">
            <a:extLst>
              <a:ext uri="{FF2B5EF4-FFF2-40B4-BE49-F238E27FC236}">
                <a16:creationId xmlns:a16="http://schemas.microsoft.com/office/drawing/2014/main" id="{BF35C96F-E79B-4D40-9EF3-0FB458B851B0}"/>
              </a:ext>
            </a:extLst>
          </p:cNvPr>
          <p:cNvSpPr/>
          <p:nvPr/>
        </p:nvSpPr>
        <p:spPr>
          <a:xfrm>
            <a:off x="4694980" y="1432413"/>
            <a:ext cx="5170916" cy="1422964"/>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058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descr="Related image">
            <a:extLst>
              <a:ext uri="{FF2B5EF4-FFF2-40B4-BE49-F238E27FC236}">
                <a16:creationId xmlns:a16="http://schemas.microsoft.com/office/drawing/2014/main" id="{6A451A6E-7F8D-4FF0-B929-E888E31696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4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7D2BFFD5-490F-4B45-91F2-6B826FBAD4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D3D8A222-7B83-4FE4-8101-4D0F6996EC81}"/>
              </a:ext>
            </a:extLst>
          </p:cNvPr>
          <p:cNvSpPr>
            <a:spLocks noGrp="1"/>
          </p:cNvSpPr>
          <p:nvPr>
            <p:ph type="title"/>
          </p:nvPr>
        </p:nvSpPr>
        <p:spPr>
          <a:xfrm>
            <a:off x="657225" y="499533"/>
            <a:ext cx="7214566" cy="1658198"/>
          </a:xfrm>
        </p:spPr>
        <p:txBody>
          <a:bodyPr vert="horz" lIns="91440" tIns="45720" rIns="91440" bIns="45720" rtlCol="0">
            <a:normAutofit/>
          </a:bodyPr>
          <a:lstStyle/>
          <a:p>
            <a:r>
              <a:rPr lang="en-US" dirty="0">
                <a:solidFill>
                  <a:srgbClr val="FFFFFF"/>
                </a:solidFill>
              </a:rPr>
              <a:t>No more indexing in loops</a:t>
            </a:r>
          </a:p>
        </p:txBody>
      </p:sp>
      <p:sp>
        <p:nvSpPr>
          <p:cNvPr id="10" name="Content Placeholder 2">
            <a:extLst>
              <a:ext uri="{FF2B5EF4-FFF2-40B4-BE49-F238E27FC236}">
                <a16:creationId xmlns:a16="http://schemas.microsoft.com/office/drawing/2014/main" id="{DBF477CE-EF84-47F9-83F0-495D63574947}"/>
              </a:ext>
            </a:extLst>
          </p:cNvPr>
          <p:cNvSpPr>
            <a:spLocks noGrp="1"/>
          </p:cNvSpPr>
          <p:nvPr>
            <p:ph idx="1"/>
          </p:nvPr>
        </p:nvSpPr>
        <p:spPr>
          <a:xfrm>
            <a:off x="676656" y="2011680"/>
            <a:ext cx="10753725" cy="3766185"/>
          </a:xfrm>
        </p:spPr>
        <p:txBody>
          <a:bodyPr/>
          <a:lstStyle/>
          <a:p>
            <a:pPr marL="0" indent="0">
              <a:buNone/>
            </a:pPr>
            <a:r>
              <a:rPr lang="en-US" dirty="0">
                <a:solidFill>
                  <a:schemeClr val="bg1"/>
                </a:solidFill>
              </a:rPr>
              <a:t>If you have programmed in Java, C, etc. before:</a:t>
            </a:r>
          </a:p>
        </p:txBody>
      </p:sp>
      <p:sp>
        <p:nvSpPr>
          <p:cNvPr id="11" name="Rectangle 10">
            <a:extLst>
              <a:ext uri="{FF2B5EF4-FFF2-40B4-BE49-F238E27FC236}">
                <a16:creationId xmlns:a16="http://schemas.microsoft.com/office/drawing/2014/main" id="{9C0496CA-768E-4463-B990-2B254FD569DA}"/>
              </a:ext>
            </a:extLst>
          </p:cNvPr>
          <p:cNvSpPr/>
          <p:nvPr/>
        </p:nvSpPr>
        <p:spPr>
          <a:xfrm>
            <a:off x="676656" y="2945368"/>
            <a:ext cx="3502882" cy="461665"/>
          </a:xfrm>
          <a:prstGeom prst="rect">
            <a:avLst/>
          </a:prstGeom>
          <a:solidFill>
            <a:schemeClr val="bg1"/>
          </a:solidFill>
        </p:spPr>
        <p:txBody>
          <a:bodyPr wrap="none">
            <a:spAutoFit/>
          </a:bodyPr>
          <a:lstStyle/>
          <a:p>
            <a:r>
              <a:rPr lang="en-US" sz="2400" dirty="0">
                <a:solidFill>
                  <a:srgbClr val="000000"/>
                </a:solidFill>
                <a:latin typeface="Courier New" panose="02070309020205020404" pitchFamily="49" charset="0"/>
              </a:rPr>
              <a:t>prices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800000"/>
                </a:solidFill>
                <a:latin typeface="Courier New" panose="02070309020205020404" pitchFamily="49" charset="0"/>
              </a:rPr>
              <a:t>4</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00"/>
                </a:solidFill>
                <a:latin typeface="Courier New" panose="02070309020205020404" pitchFamily="49" charset="0"/>
              </a:rPr>
              <a:t>3</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00"/>
                </a:solidFill>
                <a:latin typeface="Courier New" panose="02070309020205020404" pitchFamily="49" charset="0"/>
              </a:rPr>
              <a:t>6</a:t>
            </a:r>
            <a:r>
              <a:rPr lang="en-US" sz="2400" b="1" dirty="0">
                <a:solidFill>
                  <a:srgbClr val="000080"/>
                </a:solidFill>
                <a:latin typeface="Courier New" panose="02070309020205020404" pitchFamily="49" charset="0"/>
              </a:rPr>
              <a:t>]</a:t>
            </a:r>
            <a:endParaRPr lang="en-US" sz="2400" dirty="0"/>
          </a:p>
        </p:txBody>
      </p:sp>
      <p:sp>
        <p:nvSpPr>
          <p:cNvPr id="15" name="Rectangle 14">
            <a:extLst>
              <a:ext uri="{FF2B5EF4-FFF2-40B4-BE49-F238E27FC236}">
                <a16:creationId xmlns:a16="http://schemas.microsoft.com/office/drawing/2014/main" id="{2F638788-901D-4A5E-A31C-B73C19709404}"/>
              </a:ext>
            </a:extLst>
          </p:cNvPr>
          <p:cNvSpPr/>
          <p:nvPr/>
        </p:nvSpPr>
        <p:spPr>
          <a:xfrm>
            <a:off x="676656" y="3912896"/>
            <a:ext cx="6096000" cy="830997"/>
          </a:xfrm>
          <a:prstGeom prst="rect">
            <a:avLst/>
          </a:prstGeom>
          <a:solidFill>
            <a:schemeClr val="bg1"/>
          </a:solidFill>
        </p:spPr>
        <p:txBody>
          <a:bodyPr>
            <a:spAutoFit/>
          </a:bodyPr>
          <a:lstStyle/>
          <a:p>
            <a:r>
              <a:rPr lang="en-US" sz="2400" b="1" dirty="0">
                <a:solidFill>
                  <a:srgbClr val="0000FF"/>
                </a:solidFill>
                <a:latin typeface="Courier New" panose="02070309020205020404" pitchFamily="49" charset="0"/>
              </a:rPr>
              <a:t>for</a:t>
            </a:r>
            <a:r>
              <a:rPr lang="en-US" sz="2400" dirty="0">
                <a:solidFill>
                  <a:srgbClr val="000000"/>
                </a:solidFill>
                <a:latin typeface="Courier New" panose="02070309020205020404" pitchFamily="49" charset="0"/>
              </a:rPr>
              <a:t> price </a:t>
            </a:r>
            <a:r>
              <a:rPr lang="en-US" sz="2400" b="1" dirty="0">
                <a:solidFill>
                  <a:srgbClr val="0000FF"/>
                </a:solidFill>
                <a:latin typeface="Courier New" panose="02070309020205020404" pitchFamily="49" charset="0"/>
              </a:rPr>
              <a:t>in</a:t>
            </a:r>
            <a:r>
              <a:rPr lang="en-US" sz="2400" dirty="0">
                <a:solidFill>
                  <a:srgbClr val="000000"/>
                </a:solidFill>
                <a:latin typeface="Courier New" panose="02070309020205020404" pitchFamily="49" charset="0"/>
              </a:rPr>
              <a:t> prices</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 price …</a:t>
            </a:r>
            <a:endParaRPr lang="en-US" sz="2400" dirty="0"/>
          </a:p>
        </p:txBody>
      </p:sp>
      <p:sp>
        <p:nvSpPr>
          <p:cNvPr id="16" name="Rectangle 15">
            <a:extLst>
              <a:ext uri="{FF2B5EF4-FFF2-40B4-BE49-F238E27FC236}">
                <a16:creationId xmlns:a16="http://schemas.microsoft.com/office/drawing/2014/main" id="{35BAF218-3871-4BA0-BADB-ECC125F36A5B}"/>
              </a:ext>
            </a:extLst>
          </p:cNvPr>
          <p:cNvSpPr/>
          <p:nvPr/>
        </p:nvSpPr>
        <p:spPr>
          <a:xfrm>
            <a:off x="676656" y="5140749"/>
            <a:ext cx="6096000" cy="830997"/>
          </a:xfrm>
          <a:prstGeom prst="rect">
            <a:avLst/>
          </a:prstGeom>
          <a:solidFill>
            <a:schemeClr val="bg1"/>
          </a:solidFill>
        </p:spPr>
        <p:txBody>
          <a:bodyPr>
            <a:spAutoFit/>
          </a:bodyPr>
          <a:lstStyle/>
          <a:p>
            <a:r>
              <a:rPr lang="en-US" sz="2400" b="1" dirty="0">
                <a:solidFill>
                  <a:srgbClr val="0000FF"/>
                </a:solidFill>
                <a:latin typeface="Courier New" panose="02070309020205020404" pitchFamily="49" charset="0"/>
              </a:rPr>
              <a:t>for</a:t>
            </a:r>
            <a:r>
              <a:rPr lang="en-US" sz="2400" dirty="0">
                <a:solidFill>
                  <a:srgbClr val="000000"/>
                </a:solidFill>
                <a:latin typeface="Courier New" panose="02070309020205020404" pitchFamily="49" charset="0"/>
              </a:rPr>
              <a:t> index </a:t>
            </a:r>
            <a:r>
              <a:rPr lang="en-US" sz="2400" b="1" dirty="0">
                <a:solidFill>
                  <a:srgbClr val="0000FF"/>
                </a:solidFill>
                <a:latin typeface="Courier New" panose="02070309020205020404" pitchFamily="49" charset="0"/>
              </a:rPr>
              <a:t>in</a:t>
            </a:r>
            <a:r>
              <a:rPr lang="en-US" sz="2400" dirty="0">
                <a:solidFill>
                  <a:srgbClr val="000000"/>
                </a:solidFill>
                <a:latin typeface="Courier New" panose="02070309020205020404" pitchFamily="49" charset="0"/>
              </a:rPr>
              <a:t> range</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len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prices</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 price</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index</a:t>
            </a:r>
            <a:r>
              <a:rPr lang="en-US" sz="2400" b="1" dirty="0">
                <a:solidFill>
                  <a:srgbClr val="000080"/>
                </a:solidFill>
                <a:latin typeface="Courier New" panose="02070309020205020404" pitchFamily="49" charset="0"/>
              </a:rPr>
              <a:t>] …</a:t>
            </a:r>
            <a:endParaRPr lang="en-US" sz="2400" dirty="0"/>
          </a:p>
        </p:txBody>
      </p:sp>
      <p:sp>
        <p:nvSpPr>
          <p:cNvPr id="13" name="Speech Bubble: Rectangle with Corners Rounded 12">
            <a:extLst>
              <a:ext uri="{FF2B5EF4-FFF2-40B4-BE49-F238E27FC236}">
                <a16:creationId xmlns:a16="http://schemas.microsoft.com/office/drawing/2014/main" id="{AFBE3AA8-1718-4629-9B40-A8A18CB4A471}"/>
              </a:ext>
            </a:extLst>
          </p:cNvPr>
          <p:cNvSpPr/>
          <p:nvPr/>
        </p:nvSpPr>
        <p:spPr>
          <a:xfrm>
            <a:off x="8136104" y="3989900"/>
            <a:ext cx="2196681" cy="415498"/>
          </a:xfrm>
          <a:prstGeom prst="wedgeRoundRectCallout">
            <a:avLst>
              <a:gd name="adj1" fmla="val -108953"/>
              <a:gd name="adj2" fmla="val 3924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Beautiful!</a:t>
            </a:r>
          </a:p>
        </p:txBody>
      </p:sp>
      <p:sp>
        <p:nvSpPr>
          <p:cNvPr id="14" name="Speech Bubble: Rectangle with Corners Rounded 13">
            <a:extLst>
              <a:ext uri="{FF2B5EF4-FFF2-40B4-BE49-F238E27FC236}">
                <a16:creationId xmlns:a16="http://schemas.microsoft.com/office/drawing/2014/main" id="{780FC121-E384-4C58-BDAF-BA2C94A26555}"/>
              </a:ext>
            </a:extLst>
          </p:cNvPr>
          <p:cNvSpPr/>
          <p:nvPr/>
        </p:nvSpPr>
        <p:spPr>
          <a:xfrm>
            <a:off x="8137809" y="5140749"/>
            <a:ext cx="2196681" cy="415498"/>
          </a:xfrm>
          <a:prstGeom prst="wedgeRoundRectCallout">
            <a:avLst>
              <a:gd name="adj1" fmla="val -112240"/>
              <a:gd name="adj2" fmla="val 39242"/>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Horrifying!</a:t>
            </a:r>
          </a:p>
        </p:txBody>
      </p:sp>
      <p:sp>
        <p:nvSpPr>
          <p:cNvPr id="12" name="Multiplication Sign 11">
            <a:extLst>
              <a:ext uri="{FF2B5EF4-FFF2-40B4-BE49-F238E27FC236}">
                <a16:creationId xmlns:a16="http://schemas.microsoft.com/office/drawing/2014/main" id="{BDD116E6-3CB8-4816-B7B1-D1C9D28369EF}"/>
              </a:ext>
            </a:extLst>
          </p:cNvPr>
          <p:cNvSpPr/>
          <p:nvPr/>
        </p:nvSpPr>
        <p:spPr>
          <a:xfrm>
            <a:off x="197605" y="5105189"/>
            <a:ext cx="904510" cy="830997"/>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79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3" grpId="0" animBg="1"/>
      <p:bldP spid="14" grpId="0" animBg="1"/>
      <p:bldP spid="12" grpId="0" animBg="1"/>
    </p:bldLst>
  </p:timing>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9425</TotalTime>
  <Words>1037</Words>
  <Application>Microsoft Office PowerPoint</Application>
  <PresentationFormat>Widescreen</PresentationFormat>
  <Paragraphs>111</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Metropolitan</vt:lpstr>
      <vt:lpstr>For Loops</vt:lpstr>
      <vt:lpstr>For Loops</vt:lpstr>
      <vt:lpstr>How do we call a for loop that counts to 10 in Python?</vt:lpstr>
      <vt:lpstr>For Loops</vt:lpstr>
      <vt:lpstr>Loop Patterns</vt:lpstr>
      <vt:lpstr>Lists and Loops</vt:lpstr>
      <vt:lpstr>Processing Lists of Any Type</vt:lpstr>
      <vt:lpstr>Which is the best way to sum the list?</vt:lpstr>
      <vt:lpstr>No more indexing in loops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Apostolellis, Panagiotis</cp:lastModifiedBy>
  <cp:revision>191</cp:revision>
  <dcterms:created xsi:type="dcterms:W3CDTF">2017-08-24T16:45:08Z</dcterms:created>
  <dcterms:modified xsi:type="dcterms:W3CDTF">2018-02-27T16:04:10Z</dcterms:modified>
</cp:coreProperties>
</file>