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"/>
  </p:notesMasterIdLst>
  <p:sldIdLst>
    <p:sldId id="256" r:id="rId2"/>
    <p:sldId id="267" r:id="rId3"/>
    <p:sldId id="268" r:id="rId4"/>
    <p:sldId id="269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76252" autoAdjust="0"/>
  </p:normalViewPr>
  <p:slideViewPr>
    <p:cSldViewPr snapToGrid="0" showGuides="1">
      <p:cViewPr varScale="1">
        <p:scale>
          <a:sx n="51" d="100"/>
          <a:sy n="51" d="100"/>
        </p:scale>
        <p:origin x="1374" y="72"/>
      </p:cViewPr>
      <p:guideLst>
        <p:guide orient="horz" pos="2088"/>
        <p:guide pos="3864"/>
      </p:guideLst>
    </p:cSldViewPr>
  </p:slideViewPr>
  <p:notesTextViewPr>
    <p:cViewPr>
      <p:scale>
        <a:sx n="1" d="1"/>
        <a:sy n="1" d="1"/>
      </p:scale>
      <p:origin x="0" y="-42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F9EB9-BAC9-4CB3-B31D-E5D597CECF10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0A651-CBE8-4D52-83AA-B624D6549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94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Bring up the </a:t>
            </a:r>
            <a:r>
              <a:rPr lang="en-US" dirty="0" err="1"/>
              <a:t>PythonTutor</a:t>
            </a:r>
            <a:r>
              <a:rPr lang="en-US" dirty="0"/>
              <a:t> or </a:t>
            </a:r>
            <a:r>
              <a:rPr lang="en-US" dirty="0" err="1"/>
              <a:t>Thonny</a:t>
            </a:r>
            <a:r>
              <a:rPr lang="en-US" dirty="0"/>
              <a:t>, and demonstrate how these environments can showcase the mutability of the other statements.</a:t>
            </a:r>
          </a:p>
          <a:p>
            <a:endParaRPr lang="en-US" dirty="0"/>
          </a:p>
          <a:p>
            <a:r>
              <a:rPr lang="en-US" dirty="0" err="1"/>
              <a:t>my_string</a:t>
            </a:r>
            <a:r>
              <a:rPr lang="en-US" dirty="0"/>
              <a:t> = "Harry Potter"</a:t>
            </a:r>
          </a:p>
          <a:p>
            <a:r>
              <a:rPr lang="en-US" dirty="0" err="1"/>
              <a:t>my_integer</a:t>
            </a:r>
            <a:r>
              <a:rPr lang="en-US" dirty="0"/>
              <a:t> = 5</a:t>
            </a:r>
          </a:p>
          <a:p>
            <a:r>
              <a:rPr lang="en-US" dirty="0" err="1"/>
              <a:t>my_float</a:t>
            </a:r>
            <a:r>
              <a:rPr lang="en-US" dirty="0"/>
              <a:t> = 12.7</a:t>
            </a:r>
          </a:p>
          <a:p>
            <a:r>
              <a:rPr lang="en-US" dirty="0" err="1"/>
              <a:t>my_list</a:t>
            </a:r>
            <a:r>
              <a:rPr lang="en-US" dirty="0"/>
              <a:t> = [1,2,3]</a:t>
            </a:r>
          </a:p>
          <a:p>
            <a:r>
              <a:rPr lang="en-US" dirty="0" err="1"/>
              <a:t>my_boolean</a:t>
            </a:r>
            <a:r>
              <a:rPr lang="en-US" dirty="0"/>
              <a:t> = True</a:t>
            </a:r>
          </a:p>
          <a:p>
            <a:endParaRPr lang="en-US" dirty="0"/>
          </a:p>
          <a:p>
            <a:r>
              <a:rPr lang="en-US" dirty="0" err="1"/>
              <a:t>my_string.lower</a:t>
            </a:r>
            <a:r>
              <a:rPr lang="en-US" dirty="0"/>
              <a:t>()</a:t>
            </a:r>
          </a:p>
          <a:p>
            <a:r>
              <a:rPr lang="en-US" dirty="0" err="1"/>
              <a:t>my_list.append</a:t>
            </a:r>
            <a:r>
              <a:rPr lang="en-US" dirty="0"/>
              <a:t>(5)</a:t>
            </a:r>
          </a:p>
          <a:p>
            <a:r>
              <a:rPr lang="en-US"/>
              <a:t>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0A651-CBE8-4D52-83AA-B624D65496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19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24FC6A9-4111-4AC1-868B-C72ADE60B03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4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9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0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9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4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3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9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2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3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24FC6A9-4111-4AC1-868B-C72ADE60B03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3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24FC6A9-4111-4AC1-868B-C72ADE60B03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1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E5E4-9610-462F-904A-B500274C5C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200" dirty="0"/>
              <a:t>Mutability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66791-3667-40B9-BE78-420751355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6 – Day 2</a:t>
            </a:r>
          </a:p>
          <a:p>
            <a:r>
              <a:rPr lang="en-US" dirty="0"/>
              <a:t>CS-1064 "Intro to Python"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C55BA0-6834-44F9-B0BD-1A1C02D9D402}"/>
              </a:ext>
            </a:extLst>
          </p:cNvPr>
          <p:cNvSpPr txBox="1"/>
          <p:nvPr/>
        </p:nvSpPr>
        <p:spPr>
          <a:xfrm>
            <a:off x="8644490" y="6488668"/>
            <a:ext cx="354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Austin Cory Bart, Virginia Tech, 2018</a:t>
            </a:r>
          </a:p>
        </p:txBody>
      </p:sp>
    </p:spTree>
    <p:extLst>
      <p:ext uri="{BB962C8B-B14F-4D97-AF65-F5344CB8AC3E}">
        <p14:creationId xmlns:p14="http://schemas.microsoft.com/office/powerpoint/2010/main" val="220935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2F41-58B8-405D-B073-81C03427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61774-C095-4AD9-BAA6-844F76FF6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"Can you change the value?"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Strings, numbers, </a:t>
            </a:r>
            <a:r>
              <a:rPr lang="en-US" dirty="0" err="1"/>
              <a:t>booleans</a:t>
            </a:r>
            <a:r>
              <a:rPr lang="en-US" dirty="0"/>
              <a:t>: </a:t>
            </a:r>
            <a:r>
              <a:rPr lang="en-US" b="1" dirty="0"/>
              <a:t>immutable</a:t>
            </a:r>
          </a:p>
          <a:p>
            <a:r>
              <a:rPr lang="en-US" dirty="0"/>
              <a:t>Lists: </a:t>
            </a:r>
            <a:r>
              <a:rPr lang="en-US" b="1" dirty="0"/>
              <a:t>mutable</a:t>
            </a:r>
          </a:p>
        </p:txBody>
      </p:sp>
    </p:spTree>
    <p:extLst>
      <p:ext uri="{BB962C8B-B14F-4D97-AF65-F5344CB8AC3E}">
        <p14:creationId xmlns:p14="http://schemas.microsoft.com/office/powerpoint/2010/main" val="93463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2F490-87F4-4429-835F-A72B2A21D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n-US"/>
              <a:t>Which of these change the value of the variable?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7B706-EA54-4FEA-938A-FEF677B58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2326473"/>
            <a:ext cx="10753725" cy="3766185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A)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my_string</a:t>
            </a:r>
            <a:r>
              <a:rPr lang="en-US" sz="3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lower</a:t>
            </a:r>
            <a:r>
              <a:rPr lang="en-US" sz="3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</a:p>
          <a:p>
            <a:endParaRPr lang="en-US" sz="3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B) round</a:t>
            </a:r>
            <a:r>
              <a:rPr lang="en-US" sz="3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my_integer</a:t>
            </a:r>
            <a:r>
              <a:rPr lang="en-US" sz="3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endParaRPr lang="en-US" sz="3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C)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3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my_float</a:t>
            </a:r>
            <a:r>
              <a:rPr lang="en-US" sz="3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endParaRPr lang="en-US" sz="3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D)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my_list</a:t>
            </a:r>
            <a:r>
              <a:rPr lang="en-US" sz="3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append</a:t>
            </a:r>
            <a:r>
              <a:rPr lang="en-US" sz="3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6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sz="3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endParaRPr lang="en-US" sz="3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360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E) </a:t>
            </a:r>
            <a:r>
              <a:rPr lang="en-US" sz="3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not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my_boolean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1074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B92CA-2BD5-436D-97D1-B17CFD00E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9D9FD-AB06-4CD4-925C-38924A8FE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2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1AF3-4A9B-497A-92C8-C6C7466B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pic>
        <p:nvPicPr>
          <p:cNvPr id="1026" name="Picture 2" descr="Image result for question mark dog">
            <a:extLst>
              <a:ext uri="{FF2B5EF4-FFF2-40B4-BE49-F238E27FC236}">
                <a16:creationId xmlns:a16="http://schemas.microsoft.com/office/drawing/2014/main" id="{7FCCFD00-D8C7-4F22-9AAC-C841589B4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36" y="2157731"/>
            <a:ext cx="318135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55097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10757</TotalTime>
  <Words>160</Words>
  <Application>Microsoft Office PowerPoint</Application>
  <PresentationFormat>Widescreen</PresentationFormat>
  <Paragraphs>34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Metropolitan</vt:lpstr>
      <vt:lpstr>Mutability</vt:lpstr>
      <vt:lpstr>Mutability</vt:lpstr>
      <vt:lpstr>Which of these change the value of the variable?</vt:lpstr>
      <vt:lpstr>Demonstration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acbart</dc:creator>
  <cp:lastModifiedBy>acbart</cp:lastModifiedBy>
  <cp:revision>209</cp:revision>
  <dcterms:created xsi:type="dcterms:W3CDTF">2017-08-24T16:45:08Z</dcterms:created>
  <dcterms:modified xsi:type="dcterms:W3CDTF">2018-02-07T01:59:09Z</dcterms:modified>
</cp:coreProperties>
</file>