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6" r:id="rId2"/>
    <p:sldId id="267" r:id="rId3"/>
    <p:sldId id="272" r:id="rId4"/>
    <p:sldId id="288" r:id="rId5"/>
    <p:sldId id="289" r:id="rId6"/>
    <p:sldId id="290" r:id="rId7"/>
    <p:sldId id="2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377" autoAdjust="0"/>
  </p:normalViewPr>
  <p:slideViewPr>
    <p:cSldViewPr snapToGrid="0" showGuides="1">
      <p:cViewPr varScale="1">
        <p:scale>
          <a:sx n="91" d="100"/>
          <a:sy n="91" d="100"/>
        </p:scale>
        <p:origin x="185" y="55"/>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1176EB5E-CA4A-4409-9143-534BC25A99F7}"/>
    <pc:docChg chg="custSel addSld delSld modSld">
      <pc:chgData name="Apostolellis, Panagiotis" userId="1b6c934f-d8c5-473c-9f45-0ec952064abc" providerId="ADAL" clId="{1176EB5E-CA4A-4409-9143-534BC25A99F7}" dt="2018-03-01T15:19:06.616" v="152" actId="6549"/>
      <pc:docMkLst>
        <pc:docMk/>
      </pc:docMkLst>
      <pc:sldChg chg="addSp modSp modAnim">
        <pc:chgData name="Apostolellis, Panagiotis" userId="1b6c934f-d8c5-473c-9f45-0ec952064abc" providerId="ADAL" clId="{1176EB5E-CA4A-4409-9143-534BC25A99F7}" dt="2018-03-01T15:17:44.658" v="150" actId="113"/>
        <pc:sldMkLst>
          <pc:docMk/>
          <pc:sldMk cId="2167009988" sldId="267"/>
        </pc:sldMkLst>
        <pc:spChg chg="mod">
          <ac:chgData name="Apostolellis, Panagiotis" userId="1b6c934f-d8c5-473c-9f45-0ec952064abc" providerId="ADAL" clId="{1176EB5E-CA4A-4409-9143-534BC25A99F7}" dt="2018-03-01T15:16:12.522" v="145" actId="313"/>
          <ac:spMkLst>
            <pc:docMk/>
            <pc:sldMk cId="2167009988" sldId="267"/>
            <ac:spMk id="3" creationId="{7E710C91-5066-4FD2-BF04-6F4AD5027296}"/>
          </ac:spMkLst>
        </pc:spChg>
        <pc:spChg chg="add mod">
          <ac:chgData name="Apostolellis, Panagiotis" userId="1b6c934f-d8c5-473c-9f45-0ec952064abc" providerId="ADAL" clId="{1176EB5E-CA4A-4409-9143-534BC25A99F7}" dt="2018-03-01T15:17:44.658" v="150" actId="113"/>
          <ac:spMkLst>
            <pc:docMk/>
            <pc:sldMk cId="2167009988" sldId="267"/>
            <ac:spMk id="6" creationId="{4383C745-39C1-4652-9544-6FF1BD16981C}"/>
          </ac:spMkLst>
        </pc:spChg>
      </pc:sldChg>
      <pc:sldChg chg="del">
        <pc:chgData name="Apostolellis, Panagiotis" userId="1b6c934f-d8c5-473c-9f45-0ec952064abc" providerId="ADAL" clId="{1176EB5E-CA4A-4409-9143-534BC25A99F7}" dt="2018-03-01T14:30:40.389" v="66" actId="2696"/>
        <pc:sldMkLst>
          <pc:docMk/>
          <pc:sldMk cId="934630547" sldId="286"/>
        </pc:sldMkLst>
      </pc:sldChg>
      <pc:sldChg chg="modSp del">
        <pc:chgData name="Apostolellis, Panagiotis" userId="1b6c934f-d8c5-473c-9f45-0ec952064abc" providerId="ADAL" clId="{1176EB5E-CA4A-4409-9143-534BC25A99F7}" dt="2018-03-01T14:30:43.933" v="67" actId="2696"/>
        <pc:sldMkLst>
          <pc:docMk/>
          <pc:sldMk cId="3410742862" sldId="287"/>
        </pc:sldMkLst>
        <pc:spChg chg="mod">
          <ac:chgData name="Apostolellis, Panagiotis" userId="1b6c934f-d8c5-473c-9f45-0ec952064abc" providerId="ADAL" clId="{1176EB5E-CA4A-4409-9143-534BC25A99F7}" dt="2018-03-01T14:30:36.164" v="65" actId="20577"/>
          <ac:spMkLst>
            <pc:docMk/>
            <pc:sldMk cId="3410742862" sldId="287"/>
            <ac:spMk id="2" creationId="{EB02F490-87F4-4429-835F-A72B2A21D114}"/>
          </ac:spMkLst>
        </pc:spChg>
      </pc:sldChg>
      <pc:sldChg chg="modAnim">
        <pc:chgData name="Apostolellis, Panagiotis" userId="1b6c934f-d8c5-473c-9f45-0ec952064abc" providerId="ADAL" clId="{1176EB5E-CA4A-4409-9143-534BC25A99F7}" dt="2018-03-01T15:18:56.789" v="151"/>
        <pc:sldMkLst>
          <pc:docMk/>
          <pc:sldMk cId="3437123450" sldId="288"/>
        </pc:sldMkLst>
      </pc:sldChg>
      <pc:sldChg chg="modNotesTx">
        <pc:chgData name="Apostolellis, Panagiotis" userId="1b6c934f-d8c5-473c-9f45-0ec952064abc" providerId="ADAL" clId="{1176EB5E-CA4A-4409-9143-534BC25A99F7}" dt="2018-03-01T15:19:06.616" v="152" actId="6549"/>
        <pc:sldMkLst>
          <pc:docMk/>
          <pc:sldMk cId="4115381630" sldId="289"/>
        </pc:sldMkLst>
      </pc:sldChg>
      <pc:sldChg chg="addSp delSp modSp add del mod setBg modAnim">
        <pc:chgData name="Apostolellis, Panagiotis" userId="1b6c934f-d8c5-473c-9f45-0ec952064abc" providerId="ADAL" clId="{1176EB5E-CA4A-4409-9143-534BC25A99F7}" dt="2018-03-01T14:40:48.800" v="87"/>
        <pc:sldMkLst>
          <pc:docMk/>
          <pc:sldMk cId="1324269927" sldId="290"/>
        </pc:sldMkLst>
        <pc:spChg chg="mod">
          <ac:chgData name="Apostolellis, Panagiotis" userId="1b6c934f-d8c5-473c-9f45-0ec952064abc" providerId="ADAL" clId="{1176EB5E-CA4A-4409-9143-534BC25A99F7}" dt="2018-03-01T14:40:15.212" v="85" actId="26606"/>
          <ac:spMkLst>
            <pc:docMk/>
            <pc:sldMk cId="1324269927" sldId="290"/>
            <ac:spMk id="2" creationId="{325B34E2-189A-4616-B494-CFF9916EBC7A}"/>
          </ac:spMkLst>
        </pc:spChg>
        <pc:spChg chg="mod">
          <ac:chgData name="Apostolellis, Panagiotis" userId="1b6c934f-d8c5-473c-9f45-0ec952064abc" providerId="ADAL" clId="{1176EB5E-CA4A-4409-9143-534BC25A99F7}" dt="2018-03-01T14:40:26.541" v="86"/>
          <ac:spMkLst>
            <pc:docMk/>
            <pc:sldMk cId="1324269927" sldId="290"/>
            <ac:spMk id="3" creationId="{54E0D1BF-34FC-40B5-B238-F0738CA17FE3}"/>
          </ac:spMkLst>
        </pc:spChg>
        <pc:spChg chg="del">
          <ac:chgData name="Apostolellis, Panagiotis" userId="1b6c934f-d8c5-473c-9f45-0ec952064abc" providerId="ADAL" clId="{1176EB5E-CA4A-4409-9143-534BC25A99F7}" dt="2018-03-01T14:39:25.301" v="83" actId="478"/>
          <ac:spMkLst>
            <pc:docMk/>
            <pc:sldMk cId="1324269927" sldId="290"/>
            <ac:spMk id="4" creationId="{83CB6F42-7038-4749-BB07-32F635293426}"/>
          </ac:spMkLst>
        </pc:spChg>
        <pc:spChg chg="add">
          <ac:chgData name="Apostolellis, Panagiotis" userId="1b6c934f-d8c5-473c-9f45-0ec952064abc" providerId="ADAL" clId="{1176EB5E-CA4A-4409-9143-534BC25A99F7}" dt="2018-03-01T14:40:15.212" v="85" actId="26606"/>
          <ac:spMkLst>
            <pc:docMk/>
            <pc:sldMk cId="1324269927" sldId="290"/>
            <ac:spMk id="71" creationId="{7D2BFFD5-490F-4B45-91F2-6B826FBAD4E3}"/>
          </ac:spMkLst>
        </pc:spChg>
        <pc:picChg chg="add mod ord">
          <ac:chgData name="Apostolellis, Panagiotis" userId="1b6c934f-d8c5-473c-9f45-0ec952064abc" providerId="ADAL" clId="{1176EB5E-CA4A-4409-9143-534BC25A99F7}" dt="2018-03-01T14:40:15.212" v="85" actId="26606"/>
          <ac:picMkLst>
            <pc:docMk/>
            <pc:sldMk cId="1324269927" sldId="290"/>
            <ac:picMk id="1026" creationId="{328C8132-DC37-40E4-BEFC-D802615FF462}"/>
          </ac:picMkLst>
        </pc:picChg>
      </pc:sldChg>
    </pc:docChg>
  </pc:docChgLst>
  <pc:docChgLst>
    <pc:chgData name="Apostolellis, Panagiotis" userId="1b6c934f-d8c5-473c-9f45-0ec952064abc" providerId="ADAL" clId="{661010BD-A0B6-4EAE-B535-200666C7005A}"/>
    <pc:docChg chg="undo custSel addSld delSld modSld sldOrd">
      <pc:chgData name="Apostolellis, Panagiotis" userId="1b6c934f-d8c5-473c-9f45-0ec952064abc" providerId="ADAL" clId="{661010BD-A0B6-4EAE-B535-200666C7005A}" dt="2018-03-01T14:28:42.792" v="427" actId="1076"/>
      <pc:docMkLst>
        <pc:docMk/>
      </pc:docMkLst>
      <pc:sldChg chg="modSp">
        <pc:chgData name="Apostolellis, Panagiotis" userId="1b6c934f-d8c5-473c-9f45-0ec952064abc" providerId="ADAL" clId="{661010BD-A0B6-4EAE-B535-200666C7005A}" dt="2018-03-01T13:56:35.173" v="11" actId="20577"/>
        <pc:sldMkLst>
          <pc:docMk/>
          <pc:sldMk cId="2209359968" sldId="256"/>
        </pc:sldMkLst>
        <pc:spChg chg="mod">
          <ac:chgData name="Apostolellis, Panagiotis" userId="1b6c934f-d8c5-473c-9f45-0ec952064abc" providerId="ADAL" clId="{661010BD-A0B6-4EAE-B535-200666C7005A}" dt="2018-03-01T13:56:31.919" v="9" actId="20577"/>
          <ac:spMkLst>
            <pc:docMk/>
            <pc:sldMk cId="2209359968" sldId="256"/>
            <ac:spMk id="2" creationId="{5766E5E4-9610-462F-904A-B500274C5C3D}"/>
          </ac:spMkLst>
        </pc:spChg>
        <pc:spChg chg="mod">
          <ac:chgData name="Apostolellis, Panagiotis" userId="1b6c934f-d8c5-473c-9f45-0ec952064abc" providerId="ADAL" clId="{661010BD-A0B6-4EAE-B535-200666C7005A}" dt="2018-03-01T13:56:35.173" v="11" actId="20577"/>
          <ac:spMkLst>
            <pc:docMk/>
            <pc:sldMk cId="2209359968" sldId="256"/>
            <ac:spMk id="3" creationId="{3D766791-3667-40B9-BE78-4207513557D9}"/>
          </ac:spMkLst>
        </pc:spChg>
      </pc:sldChg>
      <pc:sldChg chg="addSp delSp modSp modAnim modNotesTx">
        <pc:chgData name="Apostolellis, Panagiotis" userId="1b6c934f-d8c5-473c-9f45-0ec952064abc" providerId="ADAL" clId="{661010BD-A0B6-4EAE-B535-200666C7005A}" dt="2018-03-01T14:19:35.872" v="233" actId="1076"/>
        <pc:sldMkLst>
          <pc:docMk/>
          <pc:sldMk cId="2167009988" sldId="267"/>
        </pc:sldMkLst>
        <pc:spChg chg="mod">
          <ac:chgData name="Apostolellis, Panagiotis" userId="1b6c934f-d8c5-473c-9f45-0ec952064abc" providerId="ADAL" clId="{661010BD-A0B6-4EAE-B535-200666C7005A}" dt="2018-03-01T14:11:23.469" v="38" actId="26606"/>
          <ac:spMkLst>
            <pc:docMk/>
            <pc:sldMk cId="2167009988" sldId="267"/>
            <ac:spMk id="2" creationId="{2A7D283A-C2C2-4E58-B44A-4DC17024EA5C}"/>
          </ac:spMkLst>
        </pc:spChg>
        <pc:spChg chg="mod">
          <ac:chgData name="Apostolellis, Panagiotis" userId="1b6c934f-d8c5-473c-9f45-0ec952064abc" providerId="ADAL" clId="{661010BD-A0B6-4EAE-B535-200666C7005A}" dt="2018-03-01T14:11:23.469" v="38" actId="26606"/>
          <ac:spMkLst>
            <pc:docMk/>
            <pc:sldMk cId="2167009988" sldId="267"/>
            <ac:spMk id="3" creationId="{7E710C91-5066-4FD2-BF04-6F4AD5027296}"/>
          </ac:spMkLst>
        </pc:spChg>
        <pc:spChg chg="add mod ord">
          <ac:chgData name="Apostolellis, Panagiotis" userId="1b6c934f-d8c5-473c-9f45-0ec952064abc" providerId="ADAL" clId="{661010BD-A0B6-4EAE-B535-200666C7005A}" dt="2018-03-01T14:14:28.156" v="152" actId="208"/>
          <ac:spMkLst>
            <pc:docMk/>
            <pc:sldMk cId="2167009988" sldId="267"/>
            <ac:spMk id="5" creationId="{4A4A22DA-1540-45F7-8DB1-24578E40195C}"/>
          </ac:spMkLst>
        </pc:spChg>
        <pc:spChg chg="add mod">
          <ac:chgData name="Apostolellis, Panagiotis" userId="1b6c934f-d8c5-473c-9f45-0ec952064abc" providerId="ADAL" clId="{661010BD-A0B6-4EAE-B535-200666C7005A}" dt="2018-03-01T14:19:34.734" v="232" actId="1076"/>
          <ac:spMkLst>
            <pc:docMk/>
            <pc:sldMk cId="2167009988" sldId="267"/>
            <ac:spMk id="16" creationId="{4FBF5DE3-A70C-4A06-B123-1C2ED5020C71}"/>
          </ac:spMkLst>
        </pc:spChg>
        <pc:spChg chg="add del">
          <ac:chgData name="Apostolellis, Panagiotis" userId="1b6c934f-d8c5-473c-9f45-0ec952064abc" providerId="ADAL" clId="{661010BD-A0B6-4EAE-B535-200666C7005A}" dt="2018-03-01T14:11:23.469" v="38" actId="26606"/>
          <ac:spMkLst>
            <pc:docMk/>
            <pc:sldMk cId="2167009988" sldId="267"/>
            <ac:spMk id="71" creationId="{D87AB319-64C0-4E2D-B1CD-0A970301BEEA}"/>
          </ac:spMkLst>
        </pc:spChg>
        <pc:spChg chg="add del">
          <ac:chgData name="Apostolellis, Panagiotis" userId="1b6c934f-d8c5-473c-9f45-0ec952064abc" providerId="ADAL" clId="{661010BD-A0B6-4EAE-B535-200666C7005A}" dt="2018-03-01T14:11:23.469" v="38" actId="26606"/>
          <ac:spMkLst>
            <pc:docMk/>
            <pc:sldMk cId="2167009988" sldId="267"/>
            <ac:spMk id="73" creationId="{73B36B60-731F-409B-A240-BBF521AB746D}"/>
          </ac:spMkLst>
        </pc:spChg>
        <pc:spChg chg="add del">
          <ac:chgData name="Apostolellis, Panagiotis" userId="1b6c934f-d8c5-473c-9f45-0ec952064abc" providerId="ADAL" clId="{661010BD-A0B6-4EAE-B535-200666C7005A}" dt="2018-03-01T14:11:23.445" v="37" actId="26606"/>
          <ac:spMkLst>
            <pc:docMk/>
            <pc:sldMk cId="2167009988" sldId="267"/>
            <ac:spMk id="137" creationId="{5D4BBAA4-5350-4225-A232-680E7C33436B}"/>
          </ac:spMkLst>
        </pc:spChg>
        <pc:spChg chg="add del">
          <ac:chgData name="Apostolellis, Panagiotis" userId="1b6c934f-d8c5-473c-9f45-0ec952064abc" providerId="ADAL" clId="{661010BD-A0B6-4EAE-B535-200666C7005A}" dt="2018-03-01T14:11:23.445" v="37" actId="26606"/>
          <ac:spMkLst>
            <pc:docMk/>
            <pc:sldMk cId="2167009988" sldId="267"/>
            <ac:spMk id="139" creationId="{30CCEB54-3767-40F2-B33E-65BF384092BD}"/>
          </ac:spMkLst>
        </pc:spChg>
        <pc:spChg chg="add del">
          <ac:chgData name="Apostolellis, Panagiotis" userId="1b6c934f-d8c5-473c-9f45-0ec952064abc" providerId="ADAL" clId="{661010BD-A0B6-4EAE-B535-200666C7005A}" dt="2018-03-01T14:11:23.445" v="37" actId="26606"/>
          <ac:spMkLst>
            <pc:docMk/>
            <pc:sldMk cId="2167009988" sldId="267"/>
            <ac:spMk id="141" creationId="{7F467F47-59DF-4B88-8772-7A92433F8953}"/>
          </ac:spMkLst>
        </pc:spChg>
        <pc:spChg chg="add">
          <ac:chgData name="Apostolellis, Panagiotis" userId="1b6c934f-d8c5-473c-9f45-0ec952064abc" providerId="ADAL" clId="{661010BD-A0B6-4EAE-B535-200666C7005A}" dt="2018-03-01T14:11:23.469" v="38" actId="26606"/>
          <ac:spMkLst>
            <pc:docMk/>
            <pc:sldMk cId="2167009988" sldId="267"/>
            <ac:spMk id="1030" creationId="{5D4BBAA4-5350-4225-A232-680E7C33436B}"/>
          </ac:spMkLst>
        </pc:spChg>
        <pc:spChg chg="add">
          <ac:chgData name="Apostolellis, Panagiotis" userId="1b6c934f-d8c5-473c-9f45-0ec952064abc" providerId="ADAL" clId="{661010BD-A0B6-4EAE-B535-200666C7005A}" dt="2018-03-01T14:11:23.469" v="38" actId="26606"/>
          <ac:spMkLst>
            <pc:docMk/>
            <pc:sldMk cId="2167009988" sldId="267"/>
            <ac:spMk id="1031" creationId="{DDBB8A1B-F478-46E3-B3D4-FC7E87D51182}"/>
          </ac:spMkLst>
        </pc:spChg>
        <pc:picChg chg="add mod ord modCrop">
          <ac:chgData name="Apostolellis, Panagiotis" userId="1b6c934f-d8c5-473c-9f45-0ec952064abc" providerId="ADAL" clId="{661010BD-A0B6-4EAE-B535-200666C7005A}" dt="2018-03-01T14:14:01.273" v="146" actId="167"/>
          <ac:picMkLst>
            <pc:docMk/>
            <pc:sldMk cId="2167009988" sldId="267"/>
            <ac:picMk id="4" creationId="{72C4D29F-AC9B-469D-A5DE-D289773A0630}"/>
          </ac:picMkLst>
        </pc:picChg>
        <pc:picChg chg="add mod">
          <ac:chgData name="Apostolellis, Panagiotis" userId="1b6c934f-d8c5-473c-9f45-0ec952064abc" providerId="ADAL" clId="{661010BD-A0B6-4EAE-B535-200666C7005A}" dt="2018-03-01T14:10:46.346" v="33" actId="571"/>
          <ac:picMkLst>
            <pc:docMk/>
            <pc:sldMk cId="2167009988" sldId="267"/>
            <ac:picMk id="8" creationId="{FF45819E-3C7A-4058-899D-BB9A041FC08B}"/>
          </ac:picMkLst>
        </pc:picChg>
        <pc:picChg chg="del">
          <ac:chgData name="Apostolellis, Panagiotis" userId="1b6c934f-d8c5-473c-9f45-0ec952064abc" providerId="ADAL" clId="{661010BD-A0B6-4EAE-B535-200666C7005A}" dt="2018-03-01T14:06:24.913" v="25" actId="478"/>
          <ac:picMkLst>
            <pc:docMk/>
            <pc:sldMk cId="2167009988" sldId="267"/>
            <ac:picMk id="1026" creationId="{CB563706-3288-425D-8168-6C5B10C61478}"/>
          </ac:picMkLst>
        </pc:picChg>
        <pc:picChg chg="add mod ord">
          <ac:chgData name="Apostolellis, Panagiotis" userId="1b6c934f-d8c5-473c-9f45-0ec952064abc" providerId="ADAL" clId="{661010BD-A0B6-4EAE-B535-200666C7005A}" dt="2018-03-01T14:11:53.490" v="43" actId="1076"/>
          <ac:picMkLst>
            <pc:docMk/>
            <pc:sldMk cId="2167009988" sldId="267"/>
            <ac:picMk id="1028" creationId="{48D55EE3-60BB-40E6-A48C-FAF45C7128EB}"/>
          </ac:picMkLst>
        </pc:picChg>
      </pc:sldChg>
      <pc:sldChg chg="del">
        <pc:chgData name="Apostolellis, Panagiotis" userId="1b6c934f-d8c5-473c-9f45-0ec952064abc" providerId="ADAL" clId="{661010BD-A0B6-4EAE-B535-200666C7005A}" dt="2018-03-01T14:20:12.376" v="234" actId="2696"/>
        <pc:sldMkLst>
          <pc:docMk/>
          <pc:sldMk cId="1588912502" sldId="268"/>
        </pc:sldMkLst>
      </pc:sldChg>
      <pc:sldChg chg="modSp ord">
        <pc:chgData name="Apostolellis, Panagiotis" userId="1b6c934f-d8c5-473c-9f45-0ec952064abc" providerId="ADAL" clId="{661010BD-A0B6-4EAE-B535-200666C7005A}" dt="2018-03-01T14:24:24.266" v="259" actId="1076"/>
        <pc:sldMkLst>
          <pc:docMk/>
          <pc:sldMk cId="2100250446" sldId="272"/>
        </pc:sldMkLst>
        <pc:spChg chg="mod">
          <ac:chgData name="Apostolellis, Panagiotis" userId="1b6c934f-d8c5-473c-9f45-0ec952064abc" providerId="ADAL" clId="{661010BD-A0B6-4EAE-B535-200666C7005A}" dt="2018-03-01T14:16:48.077" v="224" actId="20577"/>
          <ac:spMkLst>
            <pc:docMk/>
            <pc:sldMk cId="2100250446" sldId="272"/>
            <ac:spMk id="2" creationId="{399023A0-FF9B-4CBE-A671-9C6D9D6ADF2D}"/>
          </ac:spMkLst>
        </pc:spChg>
        <pc:spChg chg="mod">
          <ac:chgData name="Apostolellis, Panagiotis" userId="1b6c934f-d8c5-473c-9f45-0ec952064abc" providerId="ADAL" clId="{661010BD-A0B6-4EAE-B535-200666C7005A}" dt="2018-03-01T14:18:22.372" v="228" actId="1076"/>
          <ac:spMkLst>
            <pc:docMk/>
            <pc:sldMk cId="2100250446" sldId="272"/>
            <ac:spMk id="5" creationId="{B47EAEAF-E22A-46C7-97BC-CC2D9C6BC713}"/>
          </ac:spMkLst>
        </pc:spChg>
        <pc:spChg chg="mod">
          <ac:chgData name="Apostolellis, Panagiotis" userId="1b6c934f-d8c5-473c-9f45-0ec952064abc" providerId="ADAL" clId="{661010BD-A0B6-4EAE-B535-200666C7005A}" dt="2018-03-01T14:17:55.960" v="227" actId="1076"/>
          <ac:spMkLst>
            <pc:docMk/>
            <pc:sldMk cId="2100250446" sldId="272"/>
            <ac:spMk id="12" creationId="{BF35C96F-E79B-4D40-9EF3-0FB458B851B0}"/>
          </ac:spMkLst>
        </pc:spChg>
      </pc:sldChg>
      <pc:sldChg chg="del">
        <pc:chgData name="Apostolellis, Panagiotis" userId="1b6c934f-d8c5-473c-9f45-0ec952064abc" providerId="ADAL" clId="{661010BD-A0B6-4EAE-B535-200666C7005A}" dt="2018-03-01T14:24:18.255" v="258" actId="2696"/>
        <pc:sldMkLst>
          <pc:docMk/>
          <pc:sldMk cId="1820790139" sldId="276"/>
        </pc:sldMkLst>
      </pc:sldChg>
      <pc:sldChg chg="del">
        <pc:chgData name="Apostolellis, Panagiotis" userId="1b6c934f-d8c5-473c-9f45-0ec952064abc" providerId="ADAL" clId="{661010BD-A0B6-4EAE-B535-200666C7005A}" dt="2018-03-01T14:20:12.428" v="235" actId="2696"/>
        <pc:sldMkLst>
          <pc:docMk/>
          <pc:sldMk cId="2461403468" sldId="279"/>
        </pc:sldMkLst>
      </pc:sldChg>
      <pc:sldChg chg="del">
        <pc:chgData name="Apostolellis, Panagiotis" userId="1b6c934f-d8c5-473c-9f45-0ec952064abc" providerId="ADAL" clId="{661010BD-A0B6-4EAE-B535-200666C7005A}" dt="2018-03-01T14:20:12.537" v="237" actId="2696"/>
        <pc:sldMkLst>
          <pc:docMk/>
          <pc:sldMk cId="2600584027" sldId="281"/>
        </pc:sldMkLst>
      </pc:sldChg>
      <pc:sldChg chg="del">
        <pc:chgData name="Apostolellis, Panagiotis" userId="1b6c934f-d8c5-473c-9f45-0ec952064abc" providerId="ADAL" clId="{661010BD-A0B6-4EAE-B535-200666C7005A}" dt="2018-03-01T14:20:12.489" v="236" actId="2696"/>
        <pc:sldMkLst>
          <pc:docMk/>
          <pc:sldMk cId="1204740844" sldId="284"/>
        </pc:sldMkLst>
      </pc:sldChg>
      <pc:sldChg chg="addSp delSp del">
        <pc:chgData name="Apostolellis, Panagiotis" userId="1b6c934f-d8c5-473c-9f45-0ec952064abc" providerId="ADAL" clId="{661010BD-A0B6-4EAE-B535-200666C7005A}" dt="2018-03-01T14:24:15.198" v="257" actId="2696"/>
        <pc:sldMkLst>
          <pc:docMk/>
          <pc:sldMk cId="3273484762" sldId="285"/>
        </pc:sldMkLst>
        <pc:picChg chg="del">
          <ac:chgData name="Apostolellis, Panagiotis" userId="1b6c934f-d8c5-473c-9f45-0ec952064abc" providerId="ADAL" clId="{661010BD-A0B6-4EAE-B535-200666C7005A}" dt="2018-03-01T14:20:44.475" v="238" actId="478"/>
          <ac:picMkLst>
            <pc:docMk/>
            <pc:sldMk cId="3273484762" sldId="285"/>
            <ac:picMk id="4" creationId="{E6285BBC-FF9D-4004-9392-4C0FF5A98D4B}"/>
          </ac:picMkLst>
        </pc:picChg>
        <pc:picChg chg="add">
          <ac:chgData name="Apostolellis, Panagiotis" userId="1b6c934f-d8c5-473c-9f45-0ec952064abc" providerId="ADAL" clId="{661010BD-A0B6-4EAE-B535-200666C7005A}" dt="2018-03-01T14:20:45.806" v="239" actId="2696"/>
          <ac:picMkLst>
            <pc:docMk/>
            <pc:sldMk cId="3273484762" sldId="285"/>
            <ac:picMk id="2050" creationId="{B7C77F68-8946-4446-B635-1BB7BCA970C6}"/>
          </ac:picMkLst>
        </pc:picChg>
      </pc:sldChg>
      <pc:sldChg chg="addSp delSp modSp add mod setBg">
        <pc:chgData name="Apostolellis, Panagiotis" userId="1b6c934f-d8c5-473c-9f45-0ec952064abc" providerId="ADAL" clId="{661010BD-A0B6-4EAE-B535-200666C7005A}" dt="2018-03-01T14:09:35.309" v="30" actId="26606"/>
        <pc:sldMkLst>
          <pc:docMk/>
          <pc:sldMk cId="934630547" sldId="286"/>
        </pc:sldMkLst>
        <pc:spChg chg="mod">
          <ac:chgData name="Apostolellis, Panagiotis" userId="1b6c934f-d8c5-473c-9f45-0ec952064abc" providerId="ADAL" clId="{661010BD-A0B6-4EAE-B535-200666C7005A}" dt="2018-03-01T14:09:35.309" v="30" actId="26606"/>
          <ac:spMkLst>
            <pc:docMk/>
            <pc:sldMk cId="934630547" sldId="286"/>
            <ac:spMk id="2" creationId="{96342F41-58B8-405D-B073-81C034270F0C}"/>
          </ac:spMkLst>
        </pc:spChg>
        <pc:spChg chg="del mod">
          <ac:chgData name="Apostolellis, Panagiotis" userId="1b6c934f-d8c5-473c-9f45-0ec952064abc" providerId="ADAL" clId="{661010BD-A0B6-4EAE-B535-200666C7005A}" dt="2018-03-01T14:09:35.309" v="30" actId="26606"/>
          <ac:spMkLst>
            <pc:docMk/>
            <pc:sldMk cId="934630547" sldId="286"/>
            <ac:spMk id="6" creationId="{FD861774-C095-4AD9-BAA6-844F76FF695E}"/>
          </ac:spMkLst>
        </pc:spChg>
        <pc:spChg chg="add">
          <ac:chgData name="Apostolellis, Panagiotis" userId="1b6c934f-d8c5-473c-9f45-0ec952064abc" providerId="ADAL" clId="{661010BD-A0B6-4EAE-B535-200666C7005A}" dt="2018-03-01T14:09:35.309" v="30" actId="26606"/>
          <ac:spMkLst>
            <pc:docMk/>
            <pc:sldMk cId="934630547" sldId="286"/>
            <ac:spMk id="10" creationId="{8E7CFAA6-1DBB-43B0-BD82-2FB83CF4E4A4}"/>
          </ac:spMkLst>
        </pc:spChg>
        <pc:graphicFrameChg chg="add">
          <ac:chgData name="Apostolellis, Panagiotis" userId="1b6c934f-d8c5-473c-9f45-0ec952064abc" providerId="ADAL" clId="{661010BD-A0B6-4EAE-B535-200666C7005A}" dt="2018-03-01T14:09:35.309" v="30" actId="26606"/>
          <ac:graphicFrameMkLst>
            <pc:docMk/>
            <pc:sldMk cId="934630547" sldId="286"/>
            <ac:graphicFrameMk id="5" creationId="{7C962F45-2627-41FA-84D4-F015F7E64D13}"/>
          </ac:graphicFrameMkLst>
        </pc:graphicFrameChg>
      </pc:sldChg>
      <pc:sldChg chg="add">
        <pc:chgData name="Apostolellis, Panagiotis" userId="1b6c934f-d8c5-473c-9f45-0ec952064abc" providerId="ADAL" clId="{661010BD-A0B6-4EAE-B535-200666C7005A}" dt="2018-03-01T14:05:56.446" v="12" actId="1076"/>
        <pc:sldMkLst>
          <pc:docMk/>
          <pc:sldMk cId="3410742862" sldId="287"/>
        </pc:sldMkLst>
      </pc:sldChg>
      <pc:sldChg chg="addSp modSp add mod ord setBg modAnim setClrOvrMap">
        <pc:chgData name="Apostolellis, Panagiotis" userId="1b6c934f-d8c5-473c-9f45-0ec952064abc" providerId="ADAL" clId="{661010BD-A0B6-4EAE-B535-200666C7005A}" dt="2018-03-01T14:24:12.313" v="256" actId="1076"/>
        <pc:sldMkLst>
          <pc:docMk/>
          <pc:sldMk cId="3437123450" sldId="288"/>
        </pc:sldMkLst>
        <pc:spChg chg="mod">
          <ac:chgData name="Apostolellis, Panagiotis" userId="1b6c934f-d8c5-473c-9f45-0ec952064abc" providerId="ADAL" clId="{661010BD-A0B6-4EAE-B535-200666C7005A}" dt="2018-03-01T14:22:08.395" v="252" actId="20577"/>
          <ac:spMkLst>
            <pc:docMk/>
            <pc:sldMk cId="3437123450" sldId="288"/>
            <ac:spMk id="2" creationId="{0B1B92CA-2BD5-436D-97D1-B17CFD00ED6E}"/>
          </ac:spMkLst>
        </pc:spChg>
        <pc:spChg chg="mod">
          <ac:chgData name="Apostolellis, Panagiotis" userId="1b6c934f-d8c5-473c-9f45-0ec952064abc" providerId="ADAL" clId="{661010BD-A0B6-4EAE-B535-200666C7005A}" dt="2018-03-01T14:22:25.893" v="253" actId="1076"/>
          <ac:spMkLst>
            <pc:docMk/>
            <pc:sldMk cId="3437123450" sldId="288"/>
            <ac:spMk id="3" creationId="{A379D9FD-AB06-4CD4-925C-38924A8FED2A}"/>
          </ac:spMkLst>
        </pc:spChg>
        <pc:picChg chg="add mod ord">
          <ac:chgData name="Apostolellis, Panagiotis" userId="1b6c934f-d8c5-473c-9f45-0ec952064abc" providerId="ADAL" clId="{661010BD-A0B6-4EAE-B535-200666C7005A}" dt="2018-03-01T14:21:16.941" v="243" actId="26606"/>
          <ac:picMkLst>
            <pc:docMk/>
            <pc:sldMk cId="3437123450" sldId="288"/>
            <ac:picMk id="3074" creationId="{C7A888F8-BAA3-4066-AA1E-B9CF915A3B12}"/>
          </ac:picMkLst>
        </pc:picChg>
      </pc:sldChg>
      <pc:sldChg chg="addSp modSp add ord">
        <pc:chgData name="Apostolellis, Panagiotis" userId="1b6c934f-d8c5-473c-9f45-0ec952064abc" providerId="ADAL" clId="{661010BD-A0B6-4EAE-B535-200666C7005A}" dt="2018-03-01T14:28:42.792" v="427" actId="1076"/>
        <pc:sldMkLst>
          <pc:docMk/>
          <pc:sldMk cId="4115381630" sldId="289"/>
        </pc:sldMkLst>
        <pc:spChg chg="mod">
          <ac:chgData name="Apostolellis, Panagiotis" userId="1b6c934f-d8c5-473c-9f45-0ec952064abc" providerId="ADAL" clId="{661010BD-A0B6-4EAE-B535-200666C7005A}" dt="2018-03-01T14:24:58.478" v="306" actId="6549"/>
          <ac:spMkLst>
            <pc:docMk/>
            <pc:sldMk cId="4115381630" sldId="289"/>
            <ac:spMk id="2" creationId="{399023A0-FF9B-4CBE-A671-9C6D9D6ADF2D}"/>
          </ac:spMkLst>
        </pc:spChg>
        <pc:spChg chg="add mod">
          <ac:chgData name="Apostolellis, Panagiotis" userId="1b6c934f-d8c5-473c-9f45-0ec952064abc" providerId="ADAL" clId="{661010BD-A0B6-4EAE-B535-200666C7005A}" dt="2018-03-01T14:28:42.792" v="427" actId="1076"/>
          <ac:spMkLst>
            <pc:docMk/>
            <pc:sldMk cId="4115381630" sldId="289"/>
            <ac:spMk id="3" creationId="{051F26CD-67EA-49DB-B8E2-4A69238220B5}"/>
          </ac:spMkLst>
        </pc:spChg>
        <pc:spChg chg="mod">
          <ac:chgData name="Apostolellis, Panagiotis" userId="1b6c934f-d8c5-473c-9f45-0ec952064abc" providerId="ADAL" clId="{661010BD-A0B6-4EAE-B535-200666C7005A}" dt="2018-03-01T14:28:32.297" v="426" actId="1076"/>
          <ac:spMkLst>
            <pc:docMk/>
            <pc:sldMk cId="4115381630" sldId="289"/>
            <ac:spMk id="5" creationId="{B47EAEAF-E22A-46C7-97BC-CC2D9C6BC713}"/>
          </ac:spMkLst>
        </pc:spChg>
        <pc:spChg chg="mod">
          <ac:chgData name="Apostolellis, Panagiotis" userId="1b6c934f-d8c5-473c-9f45-0ec952064abc" providerId="ADAL" clId="{661010BD-A0B6-4EAE-B535-200666C7005A}" dt="2018-03-01T14:28:28.017" v="425" actId="1076"/>
          <ac:spMkLst>
            <pc:docMk/>
            <pc:sldMk cId="4115381630" sldId="289"/>
            <ac:spMk id="12" creationId="{BF35C96F-E79B-4D40-9EF3-0FB458B851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61884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we've seen a lot of terminology, so now's a good time to reinforce Functions vs. Keywords. The answer is B (3) as shown on the next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61079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up the </a:t>
            </a:r>
            <a:r>
              <a:rPr lang="en-US" dirty="0" err="1"/>
              <a:t>PythonTutor</a:t>
            </a:r>
            <a:r>
              <a:rPr lang="en-US" dirty="0"/>
              <a:t> or </a:t>
            </a:r>
            <a:r>
              <a:rPr lang="en-US" dirty="0" err="1"/>
              <a:t>Thonny</a:t>
            </a:r>
            <a:r>
              <a:rPr lang="en-US" dirty="0"/>
              <a:t>, and demonstrate how these environments can showcase the mutability of the other statements.</a:t>
            </a:r>
          </a:p>
          <a:p>
            <a:endParaRPr lang="en-US" dirty="0"/>
          </a:p>
          <a:p>
            <a:r>
              <a:rPr lang="en-US" dirty="0" err="1"/>
              <a:t>my_string</a:t>
            </a:r>
            <a:r>
              <a:rPr lang="en-US" dirty="0"/>
              <a:t> = "Harry Potter"</a:t>
            </a:r>
          </a:p>
          <a:p>
            <a:r>
              <a:rPr lang="en-US" dirty="0" err="1"/>
              <a:t>my_integer</a:t>
            </a:r>
            <a:r>
              <a:rPr lang="en-US" dirty="0"/>
              <a:t> = 5</a:t>
            </a:r>
          </a:p>
          <a:p>
            <a:r>
              <a:rPr lang="en-US" dirty="0" err="1"/>
              <a:t>my_float</a:t>
            </a:r>
            <a:r>
              <a:rPr lang="en-US" dirty="0"/>
              <a:t> = 12.7</a:t>
            </a:r>
          </a:p>
          <a:p>
            <a:r>
              <a:rPr lang="en-US" dirty="0" err="1"/>
              <a:t>my_list</a:t>
            </a:r>
            <a:r>
              <a:rPr lang="en-US" dirty="0"/>
              <a:t> = [1,2,3]</a:t>
            </a:r>
          </a:p>
          <a:p>
            <a:r>
              <a:rPr lang="en-US" dirty="0" err="1"/>
              <a:t>my_boolean</a:t>
            </a:r>
            <a:r>
              <a:rPr lang="en-US" dirty="0"/>
              <a:t> = True</a:t>
            </a:r>
          </a:p>
          <a:p>
            <a:endParaRPr lang="en-US" dirty="0"/>
          </a:p>
          <a:p>
            <a:r>
              <a:rPr lang="en-US" dirty="0" err="1"/>
              <a:t>my_string.lower</a:t>
            </a:r>
            <a:r>
              <a:rPr lang="en-US" dirty="0"/>
              <a:t>()</a:t>
            </a:r>
          </a:p>
          <a:p>
            <a:r>
              <a:rPr lang="en-US" dirty="0" err="1"/>
              <a:t>my_list.append</a:t>
            </a:r>
            <a:r>
              <a:rPr lang="en-US" dirty="0"/>
              <a:t>(5)</a:t>
            </a:r>
          </a:p>
          <a:p>
            <a:r>
              <a:rPr lang="en-US" dirty="0"/>
              <a:t>etc.</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85147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189863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40905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3/1/2018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3/1/2018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3/1/2018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Mutability</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6 – Day 2</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0" name="Rectangle 136">
            <a:extLst>
              <a:ext uri="{FF2B5EF4-FFF2-40B4-BE49-F238E27FC236}">
                <a16:creationId xmlns:a16="http://schemas.microsoft.com/office/drawing/2014/main" id="{5D4BBAA4-5350-4225-A232-680E7C334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31" name="Rectangle 138">
            <a:extLst>
              <a:ext uri="{FF2B5EF4-FFF2-40B4-BE49-F238E27FC236}">
                <a16:creationId xmlns:a16="http://schemas.microsoft.com/office/drawing/2014/main" id="{DDBB8A1B-F478-46E3-B3D4-FC7E87D511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immutable">
            <a:extLst>
              <a:ext uri="{FF2B5EF4-FFF2-40B4-BE49-F238E27FC236}">
                <a16:creationId xmlns:a16="http://schemas.microsoft.com/office/drawing/2014/main" id="{48D55EE3-60BB-40E6-A48C-FAF45C7128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611798" y="640080"/>
            <a:ext cx="5251806" cy="31510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mutant">
            <a:extLst>
              <a:ext uri="{FF2B5EF4-FFF2-40B4-BE49-F238E27FC236}">
                <a16:creationId xmlns:a16="http://schemas.microsoft.com/office/drawing/2014/main" id="{72C4D29F-AC9B-469D-A5DE-D289773A06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2" r="5214"/>
          <a:stretch/>
        </p:blipFill>
        <p:spPr bwMode="auto">
          <a:xfrm>
            <a:off x="445168" y="634182"/>
            <a:ext cx="5650832" cy="31510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7D283A-C2C2-4E58-B44A-4DC17024EA5C}"/>
              </a:ext>
            </a:extLst>
          </p:cNvPr>
          <p:cNvSpPr>
            <a:spLocks noGrp="1"/>
          </p:cNvSpPr>
          <p:nvPr>
            <p:ph type="title"/>
          </p:nvPr>
        </p:nvSpPr>
        <p:spPr>
          <a:xfrm>
            <a:off x="609601" y="4385066"/>
            <a:ext cx="10923638" cy="1349096"/>
          </a:xfrm>
        </p:spPr>
        <p:txBody>
          <a:bodyPr vert="horz" lIns="91440" tIns="45720" rIns="91440" bIns="45720" rtlCol="0" anchor="b">
            <a:normAutofit/>
          </a:bodyPr>
          <a:lstStyle/>
          <a:p>
            <a:pPr>
              <a:lnSpc>
                <a:spcPct val="80000"/>
              </a:lnSpc>
            </a:pPr>
            <a:r>
              <a:rPr lang="en-US" sz="8000" dirty="0">
                <a:solidFill>
                  <a:srgbClr val="FFFFFF"/>
                </a:solidFill>
              </a:rPr>
              <a:t>Mutability</a:t>
            </a:r>
          </a:p>
        </p:txBody>
      </p:sp>
      <p:sp>
        <p:nvSpPr>
          <p:cNvPr id="3" name="Content Placeholder 2">
            <a:extLst>
              <a:ext uri="{FF2B5EF4-FFF2-40B4-BE49-F238E27FC236}">
                <a16:creationId xmlns:a16="http://schemas.microsoft.com/office/drawing/2014/main" id="{7E710C91-5066-4FD2-BF04-6F4AD5027296}"/>
              </a:ext>
            </a:extLst>
          </p:cNvPr>
          <p:cNvSpPr>
            <a:spLocks noGrp="1"/>
          </p:cNvSpPr>
          <p:nvPr>
            <p:ph idx="1"/>
          </p:nvPr>
        </p:nvSpPr>
        <p:spPr>
          <a:xfrm>
            <a:off x="609600" y="5702709"/>
            <a:ext cx="10923638" cy="521109"/>
          </a:xfrm>
        </p:spPr>
        <p:txBody>
          <a:bodyPr vert="horz" lIns="91440" tIns="45720" rIns="91440" bIns="45720" rtlCol="0">
            <a:normAutofit/>
          </a:bodyPr>
          <a:lstStyle/>
          <a:p>
            <a:pPr marL="0" indent="0">
              <a:buNone/>
            </a:pPr>
            <a:r>
              <a:rPr lang="en-US" sz="2800" dirty="0">
                <a:solidFill>
                  <a:schemeClr val="bg1"/>
                </a:solidFill>
                <a:latin typeface="+mj-lt"/>
              </a:rPr>
              <a:t>“Can you change the value?”</a:t>
            </a:r>
          </a:p>
        </p:txBody>
      </p:sp>
      <p:sp>
        <p:nvSpPr>
          <p:cNvPr id="5" name="Rectangle 4">
            <a:extLst>
              <a:ext uri="{FF2B5EF4-FFF2-40B4-BE49-F238E27FC236}">
                <a16:creationId xmlns:a16="http://schemas.microsoft.com/office/drawing/2014/main" id="{4A4A22DA-1540-45F7-8DB1-24578E40195C}"/>
              </a:ext>
            </a:extLst>
          </p:cNvPr>
          <p:cNvSpPr/>
          <p:nvPr/>
        </p:nvSpPr>
        <p:spPr>
          <a:xfrm>
            <a:off x="445168" y="634182"/>
            <a:ext cx="5650832" cy="3151084"/>
          </a:xfrm>
          <a:prstGeom prst="rect">
            <a:avLst/>
          </a:prstGeom>
          <a:solidFill>
            <a:schemeClr val="lt1">
              <a:alpha val="6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0" b="1" dirty="0"/>
              <a:t>Lists</a:t>
            </a:r>
          </a:p>
        </p:txBody>
      </p:sp>
      <p:sp>
        <p:nvSpPr>
          <p:cNvPr id="16" name="Rectangle 15">
            <a:extLst>
              <a:ext uri="{FF2B5EF4-FFF2-40B4-BE49-F238E27FC236}">
                <a16:creationId xmlns:a16="http://schemas.microsoft.com/office/drawing/2014/main" id="{4FBF5DE3-A70C-4A06-B123-1C2ED5020C71}"/>
              </a:ext>
            </a:extLst>
          </p:cNvPr>
          <p:cNvSpPr/>
          <p:nvPr/>
        </p:nvSpPr>
        <p:spPr>
          <a:xfrm>
            <a:off x="6412285" y="634182"/>
            <a:ext cx="5650832" cy="3151084"/>
          </a:xfrm>
          <a:prstGeom prst="rect">
            <a:avLst/>
          </a:prstGeom>
          <a:solidFill>
            <a:schemeClr val="lt1">
              <a:alpha val="6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3200" b="1" dirty="0"/>
          </a:p>
          <a:p>
            <a:pPr algn="ctr"/>
            <a:endParaRPr lang="en-US" sz="3200" b="1" dirty="0"/>
          </a:p>
          <a:p>
            <a:pPr algn="ctr"/>
            <a:endParaRPr lang="en-US" sz="3200" b="1" dirty="0"/>
          </a:p>
          <a:p>
            <a:pPr algn="ctr"/>
            <a:r>
              <a:rPr lang="en-US" sz="3200" b="1" dirty="0"/>
              <a:t>…so are</a:t>
            </a:r>
          </a:p>
          <a:p>
            <a:pPr algn="ctr"/>
            <a:r>
              <a:rPr lang="en-US" sz="3200" b="1" dirty="0"/>
              <a:t>strings, numbers, </a:t>
            </a:r>
            <a:r>
              <a:rPr lang="en-US" sz="3200" b="1" dirty="0" err="1"/>
              <a:t>booleans</a:t>
            </a:r>
            <a:endParaRPr lang="en-US" sz="3200" b="1" dirty="0"/>
          </a:p>
        </p:txBody>
      </p:sp>
      <p:sp>
        <p:nvSpPr>
          <p:cNvPr id="6" name="Rectangle 5">
            <a:extLst>
              <a:ext uri="{FF2B5EF4-FFF2-40B4-BE49-F238E27FC236}">
                <a16:creationId xmlns:a16="http://schemas.microsoft.com/office/drawing/2014/main" id="{4383C745-39C1-4652-9544-6FF1BD16981C}"/>
              </a:ext>
            </a:extLst>
          </p:cNvPr>
          <p:cNvSpPr/>
          <p:nvPr/>
        </p:nvSpPr>
        <p:spPr>
          <a:xfrm>
            <a:off x="4997115" y="4666258"/>
            <a:ext cx="6096000" cy="923330"/>
          </a:xfrm>
          <a:prstGeom prst="rect">
            <a:avLst/>
          </a:prstGeom>
        </p:spPr>
        <p:txBody>
          <a:bodyPr>
            <a:spAutoFit/>
          </a:bodyPr>
          <a:lstStyle/>
          <a:p>
            <a:r>
              <a:rPr lang="en-US" b="1" i="1" dirty="0">
                <a:solidFill>
                  <a:schemeClr val="bg1">
                    <a:alpha val="58000"/>
                  </a:schemeClr>
                </a:solidFill>
                <a:latin typeface="+mj-lt"/>
                <a:cs typeface="Arial" panose="020B0604020202020204" pitchFamily="34" charset="0"/>
              </a:rPr>
              <a:t>noun</a:t>
            </a:r>
            <a:endParaRPr lang="en-US" b="1" dirty="0">
              <a:solidFill>
                <a:schemeClr val="bg1">
                  <a:alpha val="58000"/>
                </a:schemeClr>
              </a:solidFill>
              <a:latin typeface="+mj-lt"/>
              <a:cs typeface="Arial" panose="020B0604020202020204" pitchFamily="34" charset="0"/>
            </a:endParaRPr>
          </a:p>
          <a:p>
            <a:r>
              <a:rPr lang="en-US" dirty="0">
                <a:solidFill>
                  <a:schemeClr val="bg1">
                    <a:alpha val="58000"/>
                  </a:schemeClr>
                </a:solidFill>
                <a:latin typeface="+mj-lt"/>
                <a:cs typeface="Arial" panose="020B0604020202020204" pitchFamily="34" charset="0"/>
              </a:rPr>
              <a:t>	liability or tendency to change.</a:t>
            </a:r>
          </a:p>
          <a:p>
            <a:r>
              <a:rPr lang="en-US" dirty="0">
                <a:solidFill>
                  <a:schemeClr val="bg1">
                    <a:alpha val="58000"/>
                  </a:schemeClr>
                </a:solidFill>
                <a:latin typeface="+mj-lt"/>
                <a:cs typeface="Arial" panose="020B0604020202020204" pitchFamily="34" charset="0"/>
              </a:rPr>
              <a:t>	“the incessant mutability of species”</a:t>
            </a:r>
            <a:endParaRPr lang="en-US" b="0" i="0" dirty="0">
              <a:solidFill>
                <a:schemeClr val="bg1">
                  <a:alpha val="58000"/>
                </a:schemeClr>
              </a:solidFill>
              <a:effectLst/>
              <a:latin typeface="+mj-lt"/>
              <a:cs typeface="Arial" panose="020B0604020202020204" pitchFamily="34" charset="0"/>
            </a:endParaRPr>
          </a:p>
        </p:txBody>
      </p:sp>
    </p:spTree>
    <p:extLst>
      <p:ext uri="{BB962C8B-B14F-4D97-AF65-F5344CB8AC3E}">
        <p14:creationId xmlns:p14="http://schemas.microsoft.com/office/powerpoint/2010/main" val="21670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rmAutofit fontScale="90000"/>
          </a:bodyPr>
          <a:lstStyle/>
          <a:p>
            <a:r>
              <a:rPr lang="en-US" sz="4800" dirty="0">
                <a:solidFill>
                  <a:schemeClr val="bg1"/>
                </a:solidFill>
              </a:rPr>
              <a:t>Which of these change the value of the variable?</a:t>
            </a: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a:xfrm>
            <a:off x="4937225" y="1634357"/>
            <a:ext cx="6522067" cy="3767328"/>
          </a:xfrm>
        </p:spPr>
        <p:txBody>
          <a:bodyPr>
            <a:noAutofit/>
          </a:bodyPr>
          <a:lstStyle/>
          <a:p>
            <a:pPr>
              <a:spcBef>
                <a:spcPts val="0"/>
              </a:spcBef>
            </a:pPr>
            <a:r>
              <a:rPr lang="en-US" sz="3200" dirty="0">
                <a:solidFill>
                  <a:srgbClr val="000000"/>
                </a:solidFill>
                <a:latin typeface="Courier New" panose="02070309020205020404" pitchFamily="49" charset="0"/>
              </a:rPr>
              <a:t>A) </a:t>
            </a:r>
            <a:r>
              <a:rPr lang="en-US" sz="3200" dirty="0" err="1">
                <a:solidFill>
                  <a:srgbClr val="000000"/>
                </a:solidFill>
                <a:latin typeface="Courier New" panose="02070309020205020404" pitchFamily="49" charset="0"/>
              </a:rPr>
              <a:t>my_string</a:t>
            </a:r>
            <a:r>
              <a:rPr lang="en-US" sz="3200" b="1" dirty="0" err="1">
                <a:solidFill>
                  <a:srgbClr val="000080"/>
                </a:solidFill>
                <a:latin typeface="Courier New" panose="02070309020205020404" pitchFamily="49" charset="0"/>
              </a:rPr>
              <a:t>.</a:t>
            </a:r>
            <a:r>
              <a:rPr lang="en-US" sz="3200" dirty="0" err="1">
                <a:solidFill>
                  <a:srgbClr val="000000"/>
                </a:solidFill>
                <a:latin typeface="Courier New" panose="02070309020205020404" pitchFamily="49" charset="0"/>
              </a:rPr>
              <a:t>lower</a:t>
            </a:r>
            <a:r>
              <a:rPr lang="en-US" sz="3200" b="1" dirty="0">
                <a:solidFill>
                  <a:srgbClr val="000080"/>
                </a:solidFill>
                <a:latin typeface="Courier New" panose="02070309020205020404" pitchFamily="49" charset="0"/>
              </a:rPr>
              <a:t>()</a:t>
            </a:r>
          </a:p>
          <a:p>
            <a:pPr>
              <a:spcBef>
                <a:spcPts val="0"/>
              </a:spcBef>
            </a:pPr>
            <a:endParaRPr lang="en-US" sz="3200" dirty="0">
              <a:solidFill>
                <a:srgbClr val="000000"/>
              </a:solidFill>
              <a:latin typeface="Courier New" panose="02070309020205020404" pitchFamily="49" charset="0"/>
            </a:endParaRPr>
          </a:p>
          <a:p>
            <a:pPr>
              <a:spcBef>
                <a:spcPts val="0"/>
              </a:spcBef>
            </a:pPr>
            <a:r>
              <a:rPr lang="en-US" sz="3200" dirty="0">
                <a:solidFill>
                  <a:srgbClr val="000000"/>
                </a:solidFill>
                <a:latin typeface="Courier New" panose="02070309020205020404" pitchFamily="49" charset="0"/>
              </a:rPr>
              <a:t>B) round</a:t>
            </a:r>
            <a:r>
              <a:rPr lang="en-US" sz="3200" b="1" dirty="0">
                <a:solidFill>
                  <a:srgbClr val="000080"/>
                </a:solidFill>
                <a:latin typeface="Courier New" panose="02070309020205020404" pitchFamily="49" charset="0"/>
              </a:rPr>
              <a:t>(</a:t>
            </a:r>
            <a:r>
              <a:rPr lang="en-US" sz="3200" dirty="0" err="1">
                <a:solidFill>
                  <a:srgbClr val="000000"/>
                </a:solidFill>
                <a:latin typeface="Courier New" panose="02070309020205020404" pitchFamily="49" charset="0"/>
              </a:rPr>
              <a:t>my_integer</a:t>
            </a:r>
            <a:r>
              <a:rPr lang="en-US" sz="3200" b="1" dirty="0">
                <a:solidFill>
                  <a:srgbClr val="000080"/>
                </a:solidFill>
                <a:latin typeface="Courier New" panose="02070309020205020404" pitchFamily="49" charset="0"/>
              </a:rPr>
              <a:t>)</a:t>
            </a:r>
          </a:p>
          <a:p>
            <a:pPr>
              <a:spcBef>
                <a:spcPts val="0"/>
              </a:spcBef>
            </a:pPr>
            <a:endParaRPr lang="en-US" sz="3200" dirty="0">
              <a:solidFill>
                <a:srgbClr val="000000"/>
              </a:solidFill>
              <a:latin typeface="Courier New" panose="02070309020205020404" pitchFamily="49" charset="0"/>
            </a:endParaRPr>
          </a:p>
          <a:p>
            <a:pPr>
              <a:spcBef>
                <a:spcPts val="0"/>
              </a:spcBef>
            </a:pPr>
            <a:r>
              <a:rPr lang="en-US" sz="3200" dirty="0">
                <a:solidFill>
                  <a:srgbClr val="000000"/>
                </a:solidFill>
                <a:latin typeface="Courier New" panose="02070309020205020404" pitchFamily="49" charset="0"/>
              </a:rPr>
              <a:t>C) </a:t>
            </a:r>
            <a:r>
              <a:rPr lang="en-US" sz="3200" dirty="0" err="1">
                <a:solidFill>
                  <a:srgbClr val="000000"/>
                </a:solidFill>
                <a:latin typeface="Courier New" panose="02070309020205020404" pitchFamily="49" charset="0"/>
              </a:rPr>
              <a:t>int</a:t>
            </a:r>
            <a:r>
              <a:rPr lang="en-US" sz="3200" b="1" dirty="0">
                <a:solidFill>
                  <a:srgbClr val="000080"/>
                </a:solidFill>
                <a:latin typeface="Courier New" panose="02070309020205020404" pitchFamily="49" charset="0"/>
              </a:rPr>
              <a:t>(</a:t>
            </a:r>
            <a:r>
              <a:rPr lang="en-US" sz="3200" dirty="0" err="1">
                <a:solidFill>
                  <a:srgbClr val="000000"/>
                </a:solidFill>
                <a:latin typeface="Courier New" panose="02070309020205020404" pitchFamily="49" charset="0"/>
              </a:rPr>
              <a:t>my_float</a:t>
            </a:r>
            <a:r>
              <a:rPr lang="en-US" sz="3200" b="1" dirty="0">
                <a:solidFill>
                  <a:srgbClr val="000080"/>
                </a:solidFill>
                <a:latin typeface="Courier New" panose="02070309020205020404" pitchFamily="49" charset="0"/>
              </a:rPr>
              <a:t>)</a:t>
            </a:r>
          </a:p>
          <a:p>
            <a:pPr>
              <a:spcBef>
                <a:spcPts val="0"/>
              </a:spcBef>
            </a:pPr>
            <a:endParaRPr lang="en-US" sz="3200" dirty="0">
              <a:solidFill>
                <a:srgbClr val="000000"/>
              </a:solidFill>
              <a:latin typeface="Courier New" panose="02070309020205020404" pitchFamily="49" charset="0"/>
            </a:endParaRPr>
          </a:p>
          <a:p>
            <a:pPr>
              <a:spcBef>
                <a:spcPts val="0"/>
              </a:spcBef>
            </a:pPr>
            <a:r>
              <a:rPr lang="en-US" sz="3200" dirty="0">
                <a:solidFill>
                  <a:srgbClr val="000000"/>
                </a:solidFill>
                <a:latin typeface="Courier New" panose="02070309020205020404" pitchFamily="49" charset="0"/>
              </a:rPr>
              <a:t>D) </a:t>
            </a:r>
            <a:r>
              <a:rPr lang="en-US" sz="3200" dirty="0" err="1">
                <a:solidFill>
                  <a:srgbClr val="000000"/>
                </a:solidFill>
                <a:latin typeface="Courier New" panose="02070309020205020404" pitchFamily="49" charset="0"/>
              </a:rPr>
              <a:t>my_list</a:t>
            </a:r>
            <a:r>
              <a:rPr lang="en-US" sz="3200" b="1" dirty="0" err="1">
                <a:solidFill>
                  <a:srgbClr val="000080"/>
                </a:solidFill>
                <a:latin typeface="Courier New" panose="02070309020205020404" pitchFamily="49" charset="0"/>
              </a:rPr>
              <a:t>.</a:t>
            </a:r>
            <a:r>
              <a:rPr lang="en-US" sz="3200" dirty="0" err="1">
                <a:solidFill>
                  <a:srgbClr val="000000"/>
                </a:solidFill>
                <a:latin typeface="Courier New" panose="02070309020205020404" pitchFamily="49" charset="0"/>
              </a:rPr>
              <a:t>append</a:t>
            </a:r>
            <a:r>
              <a:rPr lang="en-US" sz="3200" b="1" dirty="0">
                <a:solidFill>
                  <a:srgbClr val="000080"/>
                </a:solidFill>
                <a:latin typeface="Courier New" panose="02070309020205020404" pitchFamily="49" charset="0"/>
              </a:rPr>
              <a:t>(</a:t>
            </a:r>
            <a:r>
              <a:rPr lang="en-US" sz="3200" dirty="0">
                <a:solidFill>
                  <a:srgbClr val="800000"/>
                </a:solidFill>
                <a:latin typeface="Courier New" panose="02070309020205020404" pitchFamily="49" charset="0"/>
              </a:rPr>
              <a:t>5</a:t>
            </a:r>
            <a:r>
              <a:rPr lang="en-US" sz="3200" b="1" dirty="0">
                <a:solidFill>
                  <a:srgbClr val="000080"/>
                </a:solidFill>
                <a:latin typeface="Courier New" panose="02070309020205020404" pitchFamily="49" charset="0"/>
              </a:rPr>
              <a:t>)</a:t>
            </a:r>
          </a:p>
          <a:p>
            <a:pPr>
              <a:spcBef>
                <a:spcPts val="0"/>
              </a:spcBef>
            </a:pPr>
            <a:endParaRPr lang="en-US" sz="3200" dirty="0">
              <a:solidFill>
                <a:srgbClr val="000000"/>
              </a:solidFill>
              <a:latin typeface="Courier New" panose="02070309020205020404" pitchFamily="49" charset="0"/>
            </a:endParaRPr>
          </a:p>
          <a:p>
            <a:pPr>
              <a:spcBef>
                <a:spcPts val="0"/>
              </a:spcBef>
            </a:pPr>
            <a:r>
              <a:rPr lang="en-US" sz="3200" dirty="0">
                <a:solidFill>
                  <a:schemeClr val="tx1"/>
                </a:solidFill>
                <a:latin typeface="Courier New" panose="02070309020205020404" pitchFamily="49" charset="0"/>
              </a:rPr>
              <a:t>E) </a:t>
            </a:r>
            <a:r>
              <a:rPr lang="en-US" sz="3200" b="1" dirty="0">
                <a:solidFill>
                  <a:srgbClr val="0000FF"/>
                </a:solidFill>
                <a:latin typeface="Courier New" panose="02070309020205020404" pitchFamily="49" charset="0"/>
              </a:rPr>
              <a:t>not</a:t>
            </a:r>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my_boolean</a:t>
            </a:r>
            <a:endParaRPr lang="en-US" sz="3200" dirty="0"/>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937225" y="4016623"/>
            <a:ext cx="563853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02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Image result for mutability in programming">
            <a:extLst>
              <a:ext uri="{FF2B5EF4-FFF2-40B4-BE49-F238E27FC236}">
                <a16:creationId xmlns:a16="http://schemas.microsoft.com/office/drawing/2014/main" id="{C7A888F8-BAA3-4066-AA1E-B9CF915A3B12}"/>
              </a:ext>
            </a:extLst>
          </p:cNvPr>
          <p:cNvPicPr>
            <a:picLocks noChangeAspect="1" noChangeArrowheads="1"/>
          </p:cNvPicPr>
          <p:nvPr/>
        </p:nvPicPr>
        <p:blipFill rotWithShape="1">
          <a:blip r:embed="rId3">
            <a:duotone>
              <a:schemeClr val="accent1">
                <a:shade val="45000"/>
                <a:satMod val="135000"/>
              </a:schemeClr>
              <a:prstClr val="white"/>
            </a:duotone>
            <a:alphaModFix amt="2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1B92CA-2BD5-436D-97D1-B17CFD00ED6E}"/>
              </a:ext>
            </a:extLst>
          </p:cNvPr>
          <p:cNvSpPr>
            <a:spLocks noGrp="1"/>
          </p:cNvSpPr>
          <p:nvPr>
            <p:ph type="title"/>
          </p:nvPr>
        </p:nvSpPr>
        <p:spPr>
          <a:xfrm>
            <a:off x="657224" y="499533"/>
            <a:ext cx="10772775" cy="1658198"/>
          </a:xfrm>
        </p:spPr>
        <p:txBody>
          <a:bodyPr>
            <a:normAutofit/>
          </a:bodyPr>
          <a:lstStyle/>
          <a:p>
            <a:r>
              <a:rPr lang="en-US" dirty="0">
                <a:solidFill>
                  <a:schemeClr val="tx1"/>
                </a:solidFill>
              </a:rPr>
              <a:t>Demo</a:t>
            </a:r>
          </a:p>
        </p:txBody>
      </p:sp>
      <p:sp>
        <p:nvSpPr>
          <p:cNvPr id="3" name="Content Placeholder 2">
            <a:extLst>
              <a:ext uri="{FF2B5EF4-FFF2-40B4-BE49-F238E27FC236}">
                <a16:creationId xmlns:a16="http://schemas.microsoft.com/office/drawing/2014/main" id="{A379D9FD-AB06-4CD4-925C-38924A8FED2A}"/>
              </a:ext>
            </a:extLst>
          </p:cNvPr>
          <p:cNvSpPr>
            <a:spLocks noGrp="1"/>
          </p:cNvSpPr>
          <p:nvPr>
            <p:ph idx="1"/>
          </p:nvPr>
        </p:nvSpPr>
        <p:spPr>
          <a:xfrm>
            <a:off x="676656" y="2011680"/>
            <a:ext cx="10753725" cy="3766185"/>
          </a:xfrm>
        </p:spPr>
        <p:txBody>
          <a:bodyPr>
            <a:normAutofit/>
          </a:bodyPr>
          <a:lstStyle/>
          <a:p>
            <a:r>
              <a:rPr lang="en-US" dirty="0" err="1"/>
              <a:t>my_string</a:t>
            </a:r>
            <a:r>
              <a:rPr lang="en-US" dirty="0"/>
              <a:t> = "Harry Potter"</a:t>
            </a:r>
          </a:p>
          <a:p>
            <a:r>
              <a:rPr lang="en-US" dirty="0" err="1"/>
              <a:t>my_integer</a:t>
            </a:r>
            <a:r>
              <a:rPr lang="en-US" dirty="0"/>
              <a:t> = 5</a:t>
            </a:r>
          </a:p>
          <a:p>
            <a:r>
              <a:rPr lang="en-US" dirty="0" err="1"/>
              <a:t>my_float</a:t>
            </a:r>
            <a:r>
              <a:rPr lang="en-US" dirty="0"/>
              <a:t> = 12.7</a:t>
            </a:r>
          </a:p>
          <a:p>
            <a:r>
              <a:rPr lang="en-US" dirty="0" err="1"/>
              <a:t>my_list</a:t>
            </a:r>
            <a:r>
              <a:rPr lang="en-US" dirty="0"/>
              <a:t> = [1,2,3]</a:t>
            </a:r>
          </a:p>
          <a:p>
            <a:r>
              <a:rPr lang="en-US" dirty="0" err="1"/>
              <a:t>my_boolean</a:t>
            </a:r>
            <a:r>
              <a:rPr lang="en-US" dirty="0"/>
              <a:t> = True</a:t>
            </a:r>
          </a:p>
          <a:p>
            <a:endParaRPr lang="en-US" dirty="0">
              <a:solidFill>
                <a:schemeClr val="bg1"/>
              </a:solidFill>
            </a:endParaRPr>
          </a:p>
        </p:txBody>
      </p:sp>
    </p:spTree>
    <p:extLst>
      <p:ext uri="{BB962C8B-B14F-4D97-AF65-F5344CB8AC3E}">
        <p14:creationId xmlns:p14="http://schemas.microsoft.com/office/powerpoint/2010/main" val="34371234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rmAutofit fontScale="90000"/>
          </a:bodyPr>
          <a:lstStyle/>
          <a:p>
            <a:r>
              <a:rPr lang="en-US" sz="4800" dirty="0">
                <a:solidFill>
                  <a:schemeClr val="bg1"/>
                </a:solidFill>
              </a:rPr>
              <a:t>How does this expression affect the variable?</a:t>
            </a: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a:xfrm>
            <a:off x="4937225" y="2147637"/>
            <a:ext cx="6522067" cy="3254048"/>
          </a:xfrm>
        </p:spPr>
        <p:txBody>
          <a:bodyPr>
            <a:noAutofit/>
          </a:bodyPr>
          <a:lstStyle/>
          <a:p>
            <a:pPr>
              <a:spcBef>
                <a:spcPts val="0"/>
              </a:spcBef>
            </a:pPr>
            <a:r>
              <a:rPr lang="en-US" sz="2800" dirty="0">
                <a:solidFill>
                  <a:srgbClr val="000000"/>
                </a:solidFill>
                <a:latin typeface="Courier New" panose="02070309020205020404" pitchFamily="49" charset="0"/>
              </a:rPr>
              <a:t>A) It doesn’t</a:t>
            </a:r>
            <a:endParaRPr lang="en-US" sz="28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B) It makes it uppercase</a:t>
            </a:r>
            <a:endParaRPr lang="en-US" sz="28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C) It makes it lowercase</a:t>
            </a:r>
            <a:endParaRPr lang="en-US" sz="28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D) It returns an error</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5048873" y="2777370"/>
            <a:ext cx="563853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51F26CD-67EA-49DB-B8E2-4A69238220B5}"/>
              </a:ext>
            </a:extLst>
          </p:cNvPr>
          <p:cNvSpPr/>
          <p:nvPr/>
        </p:nvSpPr>
        <p:spPr>
          <a:xfrm>
            <a:off x="5156725" y="1225482"/>
            <a:ext cx="5530681" cy="461665"/>
          </a:xfrm>
          <a:prstGeom prst="rect">
            <a:avLst/>
          </a:prstGeom>
        </p:spPr>
        <p:txBody>
          <a:bodyPr wrap="none">
            <a:spAutoFit/>
          </a:bodyPr>
          <a:lstStyle/>
          <a:p>
            <a:r>
              <a:rPr lang="en-US" sz="2400" dirty="0" err="1">
                <a:solidFill>
                  <a:srgbClr val="000000"/>
                </a:solidFill>
                <a:latin typeface="Courier New" panose="02070309020205020404" pitchFamily="49" charset="0"/>
              </a:rPr>
              <a:t>my_string</a:t>
            </a:r>
            <a:r>
              <a:rPr lang="en-US" sz="2400" dirty="0">
                <a:solidFill>
                  <a:srgbClr val="000000"/>
                </a:solidFill>
                <a:latin typeface="Courier New" panose="02070309020205020404" pitchFamily="49" charset="0"/>
              </a:rPr>
              <a:t> = </a:t>
            </a:r>
            <a:r>
              <a:rPr lang="en-US" sz="2400" dirty="0" err="1">
                <a:solidFill>
                  <a:srgbClr val="000000"/>
                </a:solidFill>
                <a:latin typeface="Courier New" panose="02070309020205020404" pitchFamily="49" charset="0"/>
              </a:rPr>
              <a:t>my_string</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upper</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1153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liens capture humans">
            <a:extLst>
              <a:ext uri="{FF2B5EF4-FFF2-40B4-BE49-F238E27FC236}">
                <a16:creationId xmlns:a16="http://schemas.microsoft.com/office/drawing/2014/main" id="{328C8132-DC37-40E4-BEFC-D802615FF4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40" r="8573" b="1073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7D2BFFD5-490F-4B45-91F2-6B826FBAD4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325B34E2-189A-4616-B494-CFF9916EBC7A}"/>
              </a:ext>
            </a:extLst>
          </p:cNvPr>
          <p:cNvSpPr>
            <a:spLocks noGrp="1"/>
          </p:cNvSpPr>
          <p:nvPr>
            <p:ph type="title"/>
          </p:nvPr>
        </p:nvSpPr>
        <p:spPr>
          <a:xfrm>
            <a:off x="657225" y="499533"/>
            <a:ext cx="7214566" cy="1658198"/>
          </a:xfrm>
        </p:spPr>
        <p:txBody>
          <a:bodyPr vert="horz" lIns="91440" tIns="45720" rIns="91440" bIns="45720" rtlCol="0" anchor="ctr">
            <a:normAutofit/>
          </a:bodyPr>
          <a:lstStyle/>
          <a:p>
            <a:r>
              <a:rPr lang="en-US">
                <a:solidFill>
                  <a:srgbClr val="FFFFFF"/>
                </a:solidFill>
              </a:rPr>
              <a:t>Project 3</a:t>
            </a:r>
          </a:p>
        </p:txBody>
      </p:sp>
      <p:sp>
        <p:nvSpPr>
          <p:cNvPr id="3" name="Content Placeholder 2">
            <a:extLst>
              <a:ext uri="{FF2B5EF4-FFF2-40B4-BE49-F238E27FC236}">
                <a16:creationId xmlns:a16="http://schemas.microsoft.com/office/drawing/2014/main" id="{54E0D1BF-34FC-40B5-B238-F0738CA17FE3}"/>
              </a:ext>
            </a:extLst>
          </p:cNvPr>
          <p:cNvSpPr>
            <a:spLocks noGrp="1"/>
          </p:cNvSpPr>
          <p:nvPr>
            <p:ph sz="half" idx="1"/>
          </p:nvPr>
        </p:nvSpPr>
        <p:spPr>
          <a:xfrm>
            <a:off x="676657" y="2157730"/>
            <a:ext cx="6638543" cy="3718681"/>
          </a:xfrm>
        </p:spPr>
        <p:txBody>
          <a:bodyPr vert="horz" lIns="91440" tIns="45720" rIns="91440" bIns="45720" rtlCol="0">
            <a:normAutofit/>
          </a:bodyPr>
          <a:lstStyle/>
          <a:p>
            <a:r>
              <a:rPr lang="en-US" dirty="0">
                <a:solidFill>
                  <a:schemeClr val="bg1"/>
                </a:solidFill>
              </a:rPr>
              <a:t>You are a member of an advanced race of aliens, sent to Earth to learn more about humans. Your grand leader has demanded that you formulate an important question to ask 10 humans. Once the data has been collected, you will write a series of functions to analyze the data using common statistical formula.</a:t>
            </a:r>
          </a:p>
        </p:txBody>
      </p:sp>
    </p:spTree>
    <p:extLst>
      <p:ext uri="{BB962C8B-B14F-4D97-AF65-F5344CB8AC3E}">
        <p14:creationId xmlns:p14="http://schemas.microsoft.com/office/powerpoint/2010/main" val="132426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020184"/>
            <a:ext cx="5451627" cy="44975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9506</TotalTime>
  <Words>421</Words>
  <Application>Microsoft Office PowerPoint</Application>
  <PresentationFormat>Widescreen</PresentationFormat>
  <Paragraphs>68</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Metropolitan</vt:lpstr>
      <vt:lpstr>Mutability</vt:lpstr>
      <vt:lpstr>Mutability</vt:lpstr>
      <vt:lpstr>Which of these change the value of the variable?</vt:lpstr>
      <vt:lpstr>Demo</vt:lpstr>
      <vt:lpstr>How does this expression affect the variable?</vt:lpstr>
      <vt:lpstr>Project 3</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191</cp:revision>
  <dcterms:created xsi:type="dcterms:W3CDTF">2017-08-24T16:45:08Z</dcterms:created>
  <dcterms:modified xsi:type="dcterms:W3CDTF">2018-03-01T15:19:11Z</dcterms:modified>
</cp:coreProperties>
</file>