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72" r:id="rId3"/>
    <p:sldId id="291" r:id="rId4"/>
    <p:sldId id="289" r:id="rId5"/>
    <p:sldId id="292" r:id="rId6"/>
    <p:sldId id="293" r:id="rId7"/>
    <p:sldId id="267" r:id="rId8"/>
    <p:sldId id="294" r:id="rId9"/>
    <p:sldId id="28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8377" autoAdjust="0"/>
  </p:normalViewPr>
  <p:slideViewPr>
    <p:cSldViewPr snapToGrid="0" showGuides="1">
      <p:cViewPr varScale="1">
        <p:scale>
          <a:sx n="91" d="100"/>
          <a:sy n="91" d="100"/>
        </p:scale>
        <p:origin x="1005" y="55"/>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1176EB5E-CA4A-4409-9143-534BC25A99F7}"/>
    <pc:docChg chg="undo custSel addSld delSld modSld sldOrd">
      <pc:chgData name="Apostolellis, Panagiotis" userId="1b6c934f-d8c5-473c-9f45-0ec952064abc" providerId="ADAL" clId="{1176EB5E-CA4A-4409-9143-534BC25A99F7}" dt="2018-03-13T15:40:10.918" v="1207" actId="20577"/>
      <pc:docMkLst>
        <pc:docMk/>
      </pc:docMkLst>
      <pc:sldChg chg="modSp">
        <pc:chgData name="Apostolellis, Panagiotis" userId="1b6c934f-d8c5-473c-9f45-0ec952064abc" providerId="ADAL" clId="{1176EB5E-CA4A-4409-9143-534BC25A99F7}" dt="2018-03-12T20:24:07.706" v="51" actId="20577"/>
        <pc:sldMkLst>
          <pc:docMk/>
          <pc:sldMk cId="2209359968" sldId="256"/>
        </pc:sldMkLst>
        <pc:spChg chg="mod">
          <ac:chgData name="Apostolellis, Panagiotis" userId="1b6c934f-d8c5-473c-9f45-0ec952064abc" providerId="ADAL" clId="{1176EB5E-CA4A-4409-9143-534BC25A99F7}" dt="2018-03-12T20:24:07.706" v="51" actId="20577"/>
          <ac:spMkLst>
            <pc:docMk/>
            <pc:sldMk cId="2209359968" sldId="256"/>
            <ac:spMk id="2" creationId="{5766E5E4-9610-462F-904A-B500274C5C3D}"/>
          </ac:spMkLst>
        </pc:spChg>
        <pc:spChg chg="mod">
          <ac:chgData name="Apostolellis, Panagiotis" userId="1b6c934f-d8c5-473c-9f45-0ec952064abc" providerId="ADAL" clId="{1176EB5E-CA4A-4409-9143-534BC25A99F7}" dt="2018-03-12T20:24:02.809" v="37" actId="20577"/>
          <ac:spMkLst>
            <pc:docMk/>
            <pc:sldMk cId="2209359968" sldId="256"/>
            <ac:spMk id="3" creationId="{3D766791-3667-40B9-BE78-4207513557D9}"/>
          </ac:spMkLst>
        </pc:spChg>
      </pc:sldChg>
      <pc:sldChg chg="modSp modAnim">
        <pc:chgData name="Apostolellis, Panagiotis" userId="1b6c934f-d8c5-473c-9f45-0ec952064abc" providerId="ADAL" clId="{1176EB5E-CA4A-4409-9143-534BC25A99F7}" dt="2018-03-12T20:30:49.292" v="115"/>
        <pc:sldMkLst>
          <pc:docMk/>
          <pc:sldMk cId="2167009988" sldId="267"/>
        </pc:sldMkLst>
        <pc:spChg chg="mod">
          <ac:chgData name="Apostolellis, Panagiotis" userId="1b6c934f-d8c5-473c-9f45-0ec952064abc" providerId="ADAL" clId="{1176EB5E-CA4A-4409-9143-534BC25A99F7}" dt="2018-03-12T20:29:32.729" v="114" actId="20577"/>
          <ac:spMkLst>
            <pc:docMk/>
            <pc:sldMk cId="2167009988" sldId="267"/>
            <ac:spMk id="3" creationId="{7E710C91-5066-4FD2-BF04-6F4AD5027296}"/>
          </ac:spMkLst>
        </pc:spChg>
      </pc:sldChg>
      <pc:sldChg chg="addSp modSp ord">
        <pc:chgData name="Apostolellis, Panagiotis" userId="1b6c934f-d8c5-473c-9f45-0ec952064abc" providerId="ADAL" clId="{1176EB5E-CA4A-4409-9143-534BC25A99F7}" dt="2018-03-13T14:27:29.199" v="1124"/>
        <pc:sldMkLst>
          <pc:docMk/>
          <pc:sldMk cId="2100250446" sldId="272"/>
        </pc:sldMkLst>
        <pc:spChg chg="mod">
          <ac:chgData name="Apostolellis, Panagiotis" userId="1b6c934f-d8c5-473c-9f45-0ec952064abc" providerId="ADAL" clId="{1176EB5E-CA4A-4409-9143-534BC25A99F7}" dt="2018-03-12T21:27:28.213" v="591" actId="20577"/>
          <ac:spMkLst>
            <pc:docMk/>
            <pc:sldMk cId="2100250446" sldId="272"/>
            <ac:spMk id="2" creationId="{399023A0-FF9B-4CBE-A671-9C6D9D6ADF2D}"/>
          </ac:spMkLst>
        </pc:spChg>
        <pc:spChg chg="mod">
          <ac:chgData name="Apostolellis, Panagiotis" userId="1b6c934f-d8c5-473c-9f45-0ec952064abc" providerId="ADAL" clId="{1176EB5E-CA4A-4409-9143-534BC25A99F7}" dt="2018-03-12T21:37:32.898" v="899" actId="2711"/>
          <ac:spMkLst>
            <pc:docMk/>
            <pc:sldMk cId="2100250446" sldId="272"/>
            <ac:spMk id="5" creationId="{B47EAEAF-E22A-46C7-97BC-CC2D9C6BC713}"/>
          </ac:spMkLst>
        </pc:spChg>
        <pc:spChg chg="add mod">
          <ac:chgData name="Apostolellis, Panagiotis" userId="1b6c934f-d8c5-473c-9f45-0ec952064abc" providerId="ADAL" clId="{1176EB5E-CA4A-4409-9143-534BC25A99F7}" dt="2018-03-12T21:37:01.916" v="880" actId="20577"/>
          <ac:spMkLst>
            <pc:docMk/>
            <pc:sldMk cId="2100250446" sldId="272"/>
            <ac:spMk id="10" creationId="{1A44414B-E98A-46E4-8449-F7886F89997D}"/>
          </ac:spMkLst>
        </pc:spChg>
        <pc:spChg chg="mod">
          <ac:chgData name="Apostolellis, Panagiotis" userId="1b6c934f-d8c5-473c-9f45-0ec952064abc" providerId="ADAL" clId="{1176EB5E-CA4A-4409-9143-534BC25A99F7}" dt="2018-03-12T21:35:21.266" v="878" actId="1076"/>
          <ac:spMkLst>
            <pc:docMk/>
            <pc:sldMk cId="2100250446" sldId="272"/>
            <ac:spMk id="12" creationId="{BF35C96F-E79B-4D40-9EF3-0FB458B851B0}"/>
          </ac:spMkLst>
        </pc:spChg>
      </pc:sldChg>
      <pc:sldChg chg="del">
        <pc:chgData name="Apostolellis, Panagiotis" userId="1b6c934f-d8c5-473c-9f45-0ec952064abc" providerId="ADAL" clId="{1176EB5E-CA4A-4409-9143-534BC25A99F7}" dt="2018-03-12T21:24:28.971" v="558" actId="2696"/>
        <pc:sldMkLst>
          <pc:docMk/>
          <pc:sldMk cId="3437123450" sldId="288"/>
        </pc:sldMkLst>
      </pc:sldChg>
      <pc:sldChg chg="modSp ord">
        <pc:chgData name="Apostolellis, Panagiotis" userId="1b6c934f-d8c5-473c-9f45-0ec952064abc" providerId="ADAL" clId="{1176EB5E-CA4A-4409-9143-534BC25A99F7}" dt="2018-03-13T14:29:17.744" v="1126" actId="20577"/>
        <pc:sldMkLst>
          <pc:docMk/>
          <pc:sldMk cId="4115381630" sldId="289"/>
        </pc:sldMkLst>
        <pc:spChg chg="mod">
          <ac:chgData name="Apostolellis, Panagiotis" userId="1b6c934f-d8c5-473c-9f45-0ec952064abc" providerId="ADAL" clId="{1176EB5E-CA4A-4409-9143-534BC25A99F7}" dt="2018-03-13T14:21:03.966" v="969" actId="14100"/>
          <ac:spMkLst>
            <pc:docMk/>
            <pc:sldMk cId="4115381630" sldId="289"/>
            <ac:spMk id="2" creationId="{399023A0-FF9B-4CBE-A671-9C6D9D6ADF2D}"/>
          </ac:spMkLst>
        </pc:spChg>
        <pc:spChg chg="mod">
          <ac:chgData name="Apostolellis, Panagiotis" userId="1b6c934f-d8c5-473c-9f45-0ec952064abc" providerId="ADAL" clId="{1176EB5E-CA4A-4409-9143-534BC25A99F7}" dt="2018-03-13T14:22:06.229" v="1000" actId="20577"/>
          <ac:spMkLst>
            <pc:docMk/>
            <pc:sldMk cId="4115381630" sldId="289"/>
            <ac:spMk id="3" creationId="{051F26CD-67EA-49DB-B8E2-4A69238220B5}"/>
          </ac:spMkLst>
        </pc:spChg>
        <pc:spChg chg="mod">
          <ac:chgData name="Apostolellis, Panagiotis" userId="1b6c934f-d8c5-473c-9f45-0ec952064abc" providerId="ADAL" clId="{1176EB5E-CA4A-4409-9143-534BC25A99F7}" dt="2018-03-13T14:29:17.744" v="1126" actId="20577"/>
          <ac:spMkLst>
            <pc:docMk/>
            <pc:sldMk cId="4115381630" sldId="289"/>
            <ac:spMk id="5" creationId="{B47EAEAF-E22A-46C7-97BC-CC2D9C6BC713}"/>
          </ac:spMkLst>
        </pc:spChg>
        <pc:spChg chg="mod">
          <ac:chgData name="Apostolellis, Panagiotis" userId="1b6c934f-d8c5-473c-9f45-0ec952064abc" providerId="ADAL" clId="{1176EB5E-CA4A-4409-9143-534BC25A99F7}" dt="2018-03-13T14:25:01.373" v="1099" actId="1076"/>
          <ac:spMkLst>
            <pc:docMk/>
            <pc:sldMk cId="4115381630" sldId="289"/>
            <ac:spMk id="12" creationId="{BF35C96F-E79B-4D40-9EF3-0FB458B851B0}"/>
          </ac:spMkLst>
        </pc:spChg>
      </pc:sldChg>
      <pc:sldChg chg="del">
        <pc:chgData name="Apostolellis, Panagiotis" userId="1b6c934f-d8c5-473c-9f45-0ec952064abc" providerId="ADAL" clId="{1176EB5E-CA4A-4409-9143-534BC25A99F7}" dt="2018-03-12T21:24:29.006" v="559" actId="2696"/>
        <pc:sldMkLst>
          <pc:docMk/>
          <pc:sldMk cId="1324269927" sldId="290"/>
        </pc:sldMkLst>
      </pc:sldChg>
      <pc:sldChg chg="modSp add modAnim">
        <pc:chgData name="Apostolellis, Panagiotis" userId="1b6c934f-d8c5-473c-9f45-0ec952064abc" providerId="ADAL" clId="{1176EB5E-CA4A-4409-9143-534BC25A99F7}" dt="2018-03-13T14:36:31.224" v="1144" actId="12"/>
        <pc:sldMkLst>
          <pc:docMk/>
          <pc:sldMk cId="3399844026" sldId="291"/>
        </pc:sldMkLst>
        <pc:spChg chg="mod">
          <ac:chgData name="Apostolellis, Panagiotis" userId="1b6c934f-d8c5-473c-9f45-0ec952064abc" providerId="ADAL" clId="{1176EB5E-CA4A-4409-9143-534BC25A99F7}" dt="2018-03-13T14:36:31.224" v="1144" actId="12"/>
          <ac:spMkLst>
            <pc:docMk/>
            <pc:sldMk cId="3399844026" sldId="291"/>
            <ac:spMk id="3" creationId="{B2677E41-11CC-4141-9717-59A06F76D450}"/>
          </ac:spMkLst>
        </pc:spChg>
        <pc:spChg chg="mod">
          <ac:chgData name="Apostolellis, Panagiotis" userId="1b6c934f-d8c5-473c-9f45-0ec952064abc" providerId="ADAL" clId="{1176EB5E-CA4A-4409-9143-534BC25A99F7}" dt="2018-03-12T20:27:35.619" v="68" actId="14100"/>
          <ac:spMkLst>
            <pc:docMk/>
            <pc:sldMk cId="3399844026" sldId="291"/>
            <ac:spMk id="5" creationId="{BDA0ABC1-0BC1-4690-B1DB-B8AF35B3EB1B}"/>
          </ac:spMkLst>
        </pc:spChg>
      </pc:sldChg>
      <pc:sldChg chg="addSp delSp modSp add modAnim">
        <pc:chgData name="Apostolellis, Panagiotis" userId="1b6c934f-d8c5-473c-9f45-0ec952064abc" providerId="ADAL" clId="{1176EB5E-CA4A-4409-9143-534BC25A99F7}" dt="2018-03-12T20:50:25.195" v="401"/>
        <pc:sldMkLst>
          <pc:docMk/>
          <pc:sldMk cId="754553372" sldId="292"/>
        </pc:sldMkLst>
        <pc:spChg chg="mod">
          <ac:chgData name="Apostolellis, Panagiotis" userId="1b6c934f-d8c5-473c-9f45-0ec952064abc" providerId="ADAL" clId="{1176EB5E-CA4A-4409-9143-534BC25A99F7}" dt="2018-03-12T20:43:24.719" v="293" actId="20577"/>
          <ac:spMkLst>
            <pc:docMk/>
            <pc:sldMk cId="754553372" sldId="292"/>
            <ac:spMk id="3" creationId="{B06CD13C-8501-4B5E-AAFB-03BBB77A70CF}"/>
          </ac:spMkLst>
        </pc:spChg>
        <pc:spChg chg="mod">
          <ac:chgData name="Apostolellis, Panagiotis" userId="1b6c934f-d8c5-473c-9f45-0ec952064abc" providerId="ADAL" clId="{1176EB5E-CA4A-4409-9143-534BC25A99F7}" dt="2018-03-12T20:46:49.762" v="315" actId="13926"/>
          <ac:spMkLst>
            <pc:docMk/>
            <pc:sldMk cId="754553372" sldId="292"/>
            <ac:spMk id="4" creationId="{B02BA543-3060-45F8-AE06-8817F396691D}"/>
          </ac:spMkLst>
        </pc:spChg>
        <pc:spChg chg="add mod">
          <ac:chgData name="Apostolellis, Panagiotis" userId="1b6c934f-d8c5-473c-9f45-0ec952064abc" providerId="ADAL" clId="{1176EB5E-CA4A-4409-9143-534BC25A99F7}" dt="2018-03-12T20:40:44.877" v="270" actId="1076"/>
          <ac:spMkLst>
            <pc:docMk/>
            <pc:sldMk cId="754553372" sldId="292"/>
            <ac:spMk id="5" creationId="{7F17D471-DC29-4B22-9C2D-93C3A3709F42}"/>
          </ac:spMkLst>
        </pc:spChg>
        <pc:spChg chg="add mod ord">
          <ac:chgData name="Apostolellis, Panagiotis" userId="1b6c934f-d8c5-473c-9f45-0ec952064abc" providerId="ADAL" clId="{1176EB5E-CA4A-4409-9143-534BC25A99F7}" dt="2018-03-12T20:49:35.807" v="383"/>
          <ac:spMkLst>
            <pc:docMk/>
            <pc:sldMk cId="754553372" sldId="292"/>
            <ac:spMk id="10" creationId="{C1DABDA3-85B7-4BB6-931A-01EB1F0FE084}"/>
          </ac:spMkLst>
        </pc:spChg>
        <pc:spChg chg="add mod ord">
          <ac:chgData name="Apostolellis, Panagiotis" userId="1b6c934f-d8c5-473c-9f45-0ec952064abc" providerId="ADAL" clId="{1176EB5E-CA4A-4409-9143-534BC25A99F7}" dt="2018-03-12T20:49:35.807" v="383"/>
          <ac:spMkLst>
            <pc:docMk/>
            <pc:sldMk cId="754553372" sldId="292"/>
            <ac:spMk id="11" creationId="{8A40D0F9-8D3A-42E7-87CF-EEFBDB741BF6}"/>
          </ac:spMkLst>
        </pc:spChg>
        <pc:spChg chg="add mod">
          <ac:chgData name="Apostolellis, Panagiotis" userId="1b6c934f-d8c5-473c-9f45-0ec952064abc" providerId="ADAL" clId="{1176EB5E-CA4A-4409-9143-534BC25A99F7}" dt="2018-03-12T20:41:52.249" v="278" actId="571"/>
          <ac:spMkLst>
            <pc:docMk/>
            <pc:sldMk cId="754553372" sldId="292"/>
            <ac:spMk id="23" creationId="{3EEF8233-96AC-469A-B137-DD9D6BCF997A}"/>
          </ac:spMkLst>
        </pc:spChg>
        <pc:spChg chg="add mod ord">
          <ac:chgData name="Apostolellis, Panagiotis" userId="1b6c934f-d8c5-473c-9f45-0ec952064abc" providerId="ADAL" clId="{1176EB5E-CA4A-4409-9143-534BC25A99F7}" dt="2018-03-12T20:49:35.807" v="383"/>
          <ac:spMkLst>
            <pc:docMk/>
            <pc:sldMk cId="754553372" sldId="292"/>
            <ac:spMk id="24" creationId="{280A6722-DFF0-46D8-9B8B-3C386DC04FB2}"/>
          </ac:spMkLst>
        </pc:spChg>
        <pc:spChg chg="add del mod">
          <ac:chgData name="Apostolellis, Panagiotis" userId="1b6c934f-d8c5-473c-9f45-0ec952064abc" providerId="ADAL" clId="{1176EB5E-CA4A-4409-9143-534BC25A99F7}" dt="2018-03-12T20:42:09.149" v="282" actId="478"/>
          <ac:spMkLst>
            <pc:docMk/>
            <pc:sldMk cId="754553372" sldId="292"/>
            <ac:spMk id="26" creationId="{50359345-A5DF-49A5-A005-3BB3452C7C12}"/>
          </ac:spMkLst>
        </pc:spChg>
        <pc:spChg chg="add mod">
          <ac:chgData name="Apostolellis, Panagiotis" userId="1b6c934f-d8c5-473c-9f45-0ec952064abc" providerId="ADAL" clId="{1176EB5E-CA4A-4409-9143-534BC25A99F7}" dt="2018-03-12T20:48:44.745" v="339" actId="113"/>
          <ac:spMkLst>
            <pc:docMk/>
            <pc:sldMk cId="754553372" sldId="292"/>
            <ac:spMk id="36" creationId="{8B2D1C4F-50D5-47C6-86E4-065D74C8BDF2}"/>
          </ac:spMkLst>
        </pc:spChg>
        <pc:spChg chg="add mod">
          <ac:chgData name="Apostolellis, Panagiotis" userId="1b6c934f-d8c5-473c-9f45-0ec952064abc" providerId="ADAL" clId="{1176EB5E-CA4A-4409-9143-534BC25A99F7}" dt="2018-03-12T20:48:59.931" v="382" actId="20577"/>
          <ac:spMkLst>
            <pc:docMk/>
            <pc:sldMk cId="754553372" sldId="292"/>
            <ac:spMk id="37" creationId="{84F93DBD-49F2-4653-9AA9-BB48EC6129BB}"/>
          </ac:spMkLst>
        </pc:spChg>
        <pc:cxnChg chg="add del mod">
          <ac:chgData name="Apostolellis, Panagiotis" userId="1b6c934f-d8c5-473c-9f45-0ec952064abc" providerId="ADAL" clId="{1176EB5E-CA4A-4409-9143-534BC25A99F7}" dt="2018-03-12T20:37:28.602" v="255" actId="478"/>
          <ac:cxnSpMkLst>
            <pc:docMk/>
            <pc:sldMk cId="754553372" sldId="292"/>
            <ac:cxnSpMk id="7" creationId="{5C796BE8-682A-4EEB-91AF-16DF4C078EB6}"/>
          </ac:cxnSpMkLst>
        </pc:cxnChg>
        <pc:cxnChg chg="add del mod">
          <ac:chgData name="Apostolellis, Panagiotis" userId="1b6c934f-d8c5-473c-9f45-0ec952064abc" providerId="ADAL" clId="{1176EB5E-CA4A-4409-9143-534BC25A99F7}" dt="2018-03-12T20:38:39.761" v="260" actId="478"/>
          <ac:cxnSpMkLst>
            <pc:docMk/>
            <pc:sldMk cId="754553372" sldId="292"/>
            <ac:cxnSpMk id="9" creationId="{AB533696-887E-4716-AD5B-45BBF1B661CD}"/>
          </ac:cxnSpMkLst>
        </pc:cxnChg>
        <pc:cxnChg chg="add del mod">
          <ac:chgData name="Apostolellis, Panagiotis" userId="1b6c934f-d8c5-473c-9f45-0ec952064abc" providerId="ADAL" clId="{1176EB5E-CA4A-4409-9143-534BC25A99F7}" dt="2018-03-12T20:40:10.604" v="268" actId="478"/>
          <ac:cxnSpMkLst>
            <pc:docMk/>
            <pc:sldMk cId="754553372" sldId="292"/>
            <ac:cxnSpMk id="13" creationId="{45235431-EA4F-4985-A6E4-D05356767248}"/>
          </ac:cxnSpMkLst>
        </pc:cxnChg>
        <pc:cxnChg chg="add mod">
          <ac:chgData name="Apostolellis, Panagiotis" userId="1b6c934f-d8c5-473c-9f45-0ec952064abc" providerId="ADAL" clId="{1176EB5E-CA4A-4409-9143-534BC25A99F7}" dt="2018-03-12T20:40:48.590" v="271" actId="14100"/>
          <ac:cxnSpMkLst>
            <pc:docMk/>
            <pc:sldMk cId="754553372" sldId="292"/>
            <ac:cxnSpMk id="15" creationId="{59F139C7-9D1F-4D77-8CC0-0C5DE15372B0}"/>
          </ac:cxnSpMkLst>
        </pc:cxnChg>
        <pc:cxnChg chg="add mod">
          <ac:chgData name="Apostolellis, Panagiotis" userId="1b6c934f-d8c5-473c-9f45-0ec952064abc" providerId="ADAL" clId="{1176EB5E-CA4A-4409-9143-534BC25A99F7}" dt="2018-03-12T20:43:09.540" v="292" actId="14100"/>
          <ac:cxnSpMkLst>
            <pc:docMk/>
            <pc:sldMk cId="754553372" sldId="292"/>
            <ac:cxnSpMk id="18" creationId="{79AA4126-AA54-474A-92D6-E8ECD70AF539}"/>
          </ac:cxnSpMkLst>
        </pc:cxnChg>
        <pc:cxnChg chg="add mod">
          <ac:chgData name="Apostolellis, Panagiotis" userId="1b6c934f-d8c5-473c-9f45-0ec952064abc" providerId="ADAL" clId="{1176EB5E-CA4A-4409-9143-534BC25A99F7}" dt="2018-03-12T20:42:30.334" v="285" actId="14100"/>
          <ac:cxnSpMkLst>
            <pc:docMk/>
            <pc:sldMk cId="754553372" sldId="292"/>
            <ac:cxnSpMk id="25" creationId="{02D0FAFD-CB2B-410E-91EB-F00233FF9B12}"/>
          </ac:cxnSpMkLst>
        </pc:cxnChg>
      </pc:sldChg>
      <pc:sldChg chg="addSp delSp modSp add modAnim">
        <pc:chgData name="Apostolellis, Panagiotis" userId="1b6c934f-d8c5-473c-9f45-0ec952064abc" providerId="ADAL" clId="{1176EB5E-CA4A-4409-9143-534BC25A99F7}" dt="2018-03-13T15:40:10.918" v="1207" actId="20577"/>
        <pc:sldMkLst>
          <pc:docMk/>
          <pc:sldMk cId="4140763070" sldId="293"/>
        </pc:sldMkLst>
        <pc:spChg chg="mod">
          <ac:chgData name="Apostolellis, Panagiotis" userId="1b6c934f-d8c5-473c-9f45-0ec952064abc" providerId="ADAL" clId="{1176EB5E-CA4A-4409-9143-534BC25A99F7}" dt="2018-03-13T15:40:10.918" v="1207" actId="20577"/>
          <ac:spMkLst>
            <pc:docMk/>
            <pc:sldMk cId="4140763070" sldId="293"/>
            <ac:spMk id="3" creationId="{F58111E3-FE0E-4CC9-8BEB-E6A4A3D88141}"/>
          </ac:spMkLst>
        </pc:spChg>
        <pc:spChg chg="add mod">
          <ac:chgData name="Apostolellis, Panagiotis" userId="1b6c934f-d8c5-473c-9f45-0ec952064abc" providerId="ADAL" clId="{1176EB5E-CA4A-4409-9143-534BC25A99F7}" dt="2018-03-12T21:05:18.872" v="466" actId="20577"/>
          <ac:spMkLst>
            <pc:docMk/>
            <pc:sldMk cId="4140763070" sldId="293"/>
            <ac:spMk id="4" creationId="{AEA88989-F35A-4C74-B8BA-AF495C46A47D}"/>
          </ac:spMkLst>
        </pc:spChg>
        <pc:spChg chg="add mod">
          <ac:chgData name="Apostolellis, Panagiotis" userId="1b6c934f-d8c5-473c-9f45-0ec952064abc" providerId="ADAL" clId="{1176EB5E-CA4A-4409-9143-534BC25A99F7}" dt="2018-03-12T21:05:14.926" v="460" actId="20577"/>
          <ac:spMkLst>
            <pc:docMk/>
            <pc:sldMk cId="4140763070" sldId="293"/>
            <ac:spMk id="5" creationId="{5D2DCEBC-7914-4580-BF0D-DA6AA86E2166}"/>
          </ac:spMkLst>
        </pc:spChg>
        <pc:spChg chg="add del">
          <ac:chgData name="Apostolellis, Panagiotis" userId="1b6c934f-d8c5-473c-9f45-0ec952064abc" providerId="ADAL" clId="{1176EB5E-CA4A-4409-9143-534BC25A99F7}" dt="2018-03-12T21:10:57.132" v="473"/>
          <ac:spMkLst>
            <pc:docMk/>
            <pc:sldMk cId="4140763070" sldId="293"/>
            <ac:spMk id="6" creationId="{FFF40081-296E-4939-BE03-874175DCD90B}"/>
          </ac:spMkLst>
        </pc:spChg>
        <pc:spChg chg="add mod">
          <ac:chgData name="Apostolellis, Panagiotis" userId="1b6c934f-d8c5-473c-9f45-0ec952064abc" providerId="ADAL" clId="{1176EB5E-CA4A-4409-9143-534BC25A99F7}" dt="2018-03-12T21:16:30.691" v="498" actId="14100"/>
          <ac:spMkLst>
            <pc:docMk/>
            <pc:sldMk cId="4140763070" sldId="293"/>
            <ac:spMk id="7" creationId="{BF57F347-C8F7-450A-93A8-7DA21F0BDFE7}"/>
          </ac:spMkLst>
        </pc:spChg>
        <pc:spChg chg="add mod">
          <ac:chgData name="Apostolellis, Panagiotis" userId="1b6c934f-d8c5-473c-9f45-0ec952064abc" providerId="ADAL" clId="{1176EB5E-CA4A-4409-9143-534BC25A99F7}" dt="2018-03-12T21:16:24.469" v="497" actId="13822"/>
          <ac:spMkLst>
            <pc:docMk/>
            <pc:sldMk cId="4140763070" sldId="293"/>
            <ac:spMk id="8" creationId="{C09ED61D-7FA6-4129-BD25-194958A9789B}"/>
          </ac:spMkLst>
        </pc:spChg>
        <pc:spChg chg="add mod">
          <ac:chgData name="Apostolellis, Panagiotis" userId="1b6c934f-d8c5-473c-9f45-0ec952064abc" providerId="ADAL" clId="{1176EB5E-CA4A-4409-9143-534BC25A99F7}" dt="2018-03-12T21:18:46.766" v="532" actId="1036"/>
          <ac:spMkLst>
            <pc:docMk/>
            <pc:sldMk cId="4140763070" sldId="293"/>
            <ac:spMk id="9" creationId="{51FA13AC-771C-458C-866B-B4EF517BE31D}"/>
          </ac:spMkLst>
        </pc:spChg>
        <pc:spChg chg="add mod">
          <ac:chgData name="Apostolellis, Panagiotis" userId="1b6c934f-d8c5-473c-9f45-0ec952064abc" providerId="ADAL" clId="{1176EB5E-CA4A-4409-9143-534BC25A99F7}" dt="2018-03-12T21:18:07.533" v="519" actId="571"/>
          <ac:spMkLst>
            <pc:docMk/>
            <pc:sldMk cId="4140763070" sldId="293"/>
            <ac:spMk id="12" creationId="{C6FEEB58-F0A6-4BD3-BA9F-86C0C473B2A0}"/>
          </ac:spMkLst>
        </pc:spChg>
        <pc:spChg chg="add mod">
          <ac:chgData name="Apostolellis, Panagiotis" userId="1b6c934f-d8c5-473c-9f45-0ec952064abc" providerId="ADAL" clId="{1176EB5E-CA4A-4409-9143-534BC25A99F7}" dt="2018-03-12T21:18:46.766" v="532" actId="1036"/>
          <ac:spMkLst>
            <pc:docMk/>
            <pc:sldMk cId="4140763070" sldId="293"/>
            <ac:spMk id="13" creationId="{FD8DA1A3-1474-4021-A6F1-C8F786F68B82}"/>
          </ac:spMkLst>
        </pc:spChg>
        <pc:picChg chg="add mod modCrop">
          <ac:chgData name="Apostolellis, Panagiotis" userId="1b6c934f-d8c5-473c-9f45-0ec952064abc" providerId="ADAL" clId="{1176EB5E-CA4A-4409-9143-534BC25A99F7}" dt="2018-03-12T21:14:56.598" v="489" actId="1076"/>
          <ac:picMkLst>
            <pc:docMk/>
            <pc:sldMk cId="4140763070" sldId="293"/>
            <ac:picMk id="1028" creationId="{2F9D1CE8-7A14-423A-B2DE-70052FAA52D9}"/>
          </ac:picMkLst>
        </pc:picChg>
        <pc:picChg chg="add mod modCrop">
          <ac:chgData name="Apostolellis, Panagiotis" userId="1b6c934f-d8c5-473c-9f45-0ec952064abc" providerId="ADAL" clId="{1176EB5E-CA4A-4409-9143-534BC25A99F7}" dt="2018-03-12T21:16:18.978" v="496" actId="1076"/>
          <ac:picMkLst>
            <pc:docMk/>
            <pc:sldMk cId="4140763070" sldId="293"/>
            <ac:picMk id="1030" creationId="{D51C9076-6708-4888-A080-12FC6C9512B3}"/>
          </ac:picMkLst>
        </pc:picChg>
      </pc:sldChg>
      <pc:sldChg chg="addSp delSp modSp add ord setBg delDesignElem">
        <pc:chgData name="Apostolellis, Panagiotis" userId="1b6c934f-d8c5-473c-9f45-0ec952064abc" providerId="ADAL" clId="{1176EB5E-CA4A-4409-9143-534BC25A99F7}" dt="2018-03-13T15:01:20.112" v="1203" actId="20577"/>
        <pc:sldMkLst>
          <pc:docMk/>
          <pc:sldMk cId="3300475707" sldId="294"/>
        </pc:sldMkLst>
        <pc:spChg chg="mod">
          <ac:chgData name="Apostolellis, Panagiotis" userId="1b6c934f-d8c5-473c-9f45-0ec952064abc" providerId="ADAL" clId="{1176EB5E-CA4A-4409-9143-534BC25A99F7}" dt="2018-03-13T15:01:20.112" v="1203" actId="20577"/>
          <ac:spMkLst>
            <pc:docMk/>
            <pc:sldMk cId="3300475707" sldId="294"/>
            <ac:spMk id="3" creationId="{83BB14BB-76D3-4CC2-98FF-36E83DA208D2}"/>
          </ac:spMkLst>
        </pc:spChg>
        <pc:spChg chg="add mod ord">
          <ac:chgData name="Apostolellis, Panagiotis" userId="1b6c934f-d8c5-473c-9f45-0ec952064abc" providerId="ADAL" clId="{1176EB5E-CA4A-4409-9143-534BC25A99F7}" dt="2018-03-13T14:59:56.006" v="1149" actId="167"/>
          <ac:spMkLst>
            <pc:docMk/>
            <pc:sldMk cId="3300475707" sldId="294"/>
            <ac:spMk id="4" creationId="{812FFAEF-9010-4974-991D-BCB22456A072}"/>
          </ac:spMkLst>
        </pc:spChg>
        <pc:spChg chg="del">
          <ac:chgData name="Apostolellis, Panagiotis" userId="1b6c934f-d8c5-473c-9f45-0ec952064abc" providerId="ADAL" clId="{1176EB5E-CA4A-4409-9143-534BC25A99F7}" dt="2018-03-13T14:59:28.862" v="1146"/>
          <ac:spMkLst>
            <pc:docMk/>
            <pc:sldMk cId="3300475707" sldId="294"/>
            <ac:spMk id="5130" creationId="{D87AB319-64C0-4E2D-B1CD-0A970301BEEA}"/>
          </ac:spMkLst>
        </pc:spChg>
        <pc:spChg chg="del">
          <ac:chgData name="Apostolellis, Panagiotis" userId="1b6c934f-d8c5-473c-9f45-0ec952064abc" providerId="ADAL" clId="{1176EB5E-CA4A-4409-9143-534BC25A99F7}" dt="2018-03-13T14:59:28.862" v="1146"/>
          <ac:spMkLst>
            <pc:docMk/>
            <pc:sldMk cId="3300475707" sldId="294"/>
            <ac:spMk id="5131" creationId="{F5586C31-848B-4D51-83B1-B9FD594E31ED}"/>
          </ac:spMkLst>
        </pc:spChg>
      </pc:sldChg>
      <pc:sldChg chg="add del">
        <pc:chgData name="Apostolellis, Panagiotis" userId="1b6c934f-d8c5-473c-9f45-0ec952064abc" providerId="ADAL" clId="{1176EB5E-CA4A-4409-9143-534BC25A99F7}" dt="2018-03-12T20:31:26.699" v="116" actId="2696"/>
        <pc:sldMkLst>
          <pc:docMk/>
          <pc:sldMk cId="3834619951"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3/12/2018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we've seen a lot of terminology, so now's a good time to reinforce Functions vs. Keywords. The answer is B (3) as shown on the next slide.</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61079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this time, people seem to get confused about how to iterate through strings. They don't realize that they can iterate by character through using the string as the iteration list, rather than using the split method. It's important that they understand that the split method is only used when you need to GROUP characters using some rule, as opposed to iterating through each character.</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522010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1898635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convenient List Comprehension syntax. In particular, describe how it is read inside out (the "for x in y" part comes first, then the filter condition, then the item expression).  You also can highlight the filter condition as an optional piece.</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380196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better than an example! You can solve this problem in two ways, using the if/append approach or with a list comprehension. Worth talking about how one answer is less complex and requires fewer lines of code. However, you can remind them this only works for Map/Filter problems, not Accumulation type.</a:t>
            </a:r>
          </a:p>
          <a:p>
            <a:endParaRPr lang="en-US" dirty="0"/>
          </a:p>
          <a:p>
            <a:r>
              <a:rPr lang="en-US" dirty="0"/>
              <a:t>def </a:t>
            </a:r>
            <a:r>
              <a:rPr lang="en-US" dirty="0" err="1"/>
              <a:t>remove_evens</a:t>
            </a:r>
            <a:r>
              <a:rPr lang="en-US" dirty="0"/>
              <a:t>(</a:t>
            </a:r>
            <a:r>
              <a:rPr lang="en-US" dirty="0" err="1"/>
              <a:t>a_list</a:t>
            </a:r>
            <a:r>
              <a:rPr lang="en-US" dirty="0"/>
              <a:t>):</a:t>
            </a:r>
          </a:p>
          <a:p>
            <a:r>
              <a:rPr lang="en-US" dirty="0"/>
              <a:t>    new = []</a:t>
            </a:r>
          </a:p>
          <a:p>
            <a:r>
              <a:rPr lang="en-US" dirty="0"/>
              <a:t>    for item in </a:t>
            </a:r>
            <a:r>
              <a:rPr lang="en-US" dirty="0" err="1"/>
              <a:t>a_list</a:t>
            </a:r>
            <a:r>
              <a:rPr lang="en-US" dirty="0"/>
              <a:t>:</a:t>
            </a:r>
          </a:p>
          <a:p>
            <a:r>
              <a:rPr lang="en-US" dirty="0"/>
              <a:t>        if item &gt;= 0:</a:t>
            </a:r>
          </a:p>
          <a:p>
            <a:r>
              <a:rPr lang="en-US" dirty="0"/>
              <a:t>            </a:t>
            </a:r>
            <a:r>
              <a:rPr lang="en-US" dirty="0" err="1"/>
              <a:t>new.append</a:t>
            </a:r>
            <a:r>
              <a:rPr lang="en-US" dirty="0"/>
              <a:t>(item)</a:t>
            </a:r>
          </a:p>
          <a:p>
            <a:r>
              <a:rPr lang="en-US" dirty="0"/>
              <a:t>    return new</a:t>
            </a:r>
          </a:p>
          <a:p>
            <a:r>
              <a:rPr lang="en-US" dirty="0"/>
              <a:t>    </a:t>
            </a:r>
          </a:p>
          <a:p>
            <a:r>
              <a:rPr lang="en-US" dirty="0"/>
              <a:t>def </a:t>
            </a:r>
            <a:r>
              <a:rPr lang="en-US" dirty="0" err="1"/>
              <a:t>remove_evens</a:t>
            </a:r>
            <a:r>
              <a:rPr lang="en-US" dirty="0"/>
              <a:t>(</a:t>
            </a:r>
            <a:r>
              <a:rPr lang="en-US" dirty="0" err="1"/>
              <a:t>a_list</a:t>
            </a:r>
            <a:r>
              <a:rPr lang="en-US" dirty="0"/>
              <a:t>):</a:t>
            </a:r>
          </a:p>
          <a:p>
            <a:r>
              <a:rPr lang="en-US" dirty="0"/>
              <a:t>    return [item for item in </a:t>
            </a:r>
            <a:r>
              <a:rPr lang="en-US" dirty="0" err="1"/>
              <a:t>a_list</a:t>
            </a:r>
            <a:r>
              <a:rPr lang="en-US" dirty="0"/>
              <a:t> if item &gt;= 0]</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412415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also an opportunity to talk about mutability of lists. List comprehensions require us to think about "Make a new list from an old list" instead of "Change the list". The idea is to remove mutable state.  When you have big programs, you want to pass new lists around rather than having the program repeatedly modify the same list. This is the same justification as Global Variables - it is easier to reason about small chunks of code in isolation.  Now, students may not be ready for this lesson, but I think it helps to vocalize the idea so they can come back to it later in their careers.</a:t>
            </a:r>
          </a:p>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61884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409052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3/12/2018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3/12/2018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3/12/2018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Comprehensions</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7 – Day 1</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220935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rmAutofit/>
          </a:bodyPr>
          <a:lstStyle/>
          <a:p>
            <a:r>
              <a:rPr lang="en-US" sz="4800" dirty="0">
                <a:solidFill>
                  <a:schemeClr val="bg1"/>
                </a:solidFill>
              </a:rPr>
              <a:t>What does this print?</a:t>
            </a:r>
          </a:p>
        </p:txBody>
      </p:sp>
      <p:sp>
        <p:nvSpPr>
          <p:cNvPr id="5" name="Content Placeholder 4">
            <a:extLst>
              <a:ext uri="{FF2B5EF4-FFF2-40B4-BE49-F238E27FC236}">
                <a16:creationId xmlns:a16="http://schemas.microsoft.com/office/drawing/2014/main" id="{B47EAEAF-E22A-46C7-97BC-CC2D9C6BC713}"/>
              </a:ext>
            </a:extLst>
          </p:cNvPr>
          <p:cNvSpPr>
            <a:spLocks noGrp="1"/>
          </p:cNvSpPr>
          <p:nvPr>
            <p:ph sz="half" idx="2"/>
          </p:nvPr>
        </p:nvSpPr>
        <p:spPr>
          <a:xfrm>
            <a:off x="4937225" y="2514600"/>
            <a:ext cx="6522067" cy="3584916"/>
          </a:xfrm>
        </p:spPr>
        <p:txBody>
          <a:bodyPr>
            <a:noAutofit/>
          </a:bodyPr>
          <a:lstStyle/>
          <a:p>
            <a:pPr>
              <a:spcBef>
                <a:spcPts val="0"/>
              </a:spcBef>
            </a:pPr>
            <a:r>
              <a:rPr lang="en-US" sz="2800" dirty="0">
                <a:solidFill>
                  <a:srgbClr val="000000"/>
                </a:solidFill>
                <a:latin typeface="Courier New" panose="02070309020205020404" pitchFamily="49" charset="0"/>
              </a:rPr>
              <a:t>A) &gt;What &gt;does &gt;this &gt;print?</a:t>
            </a:r>
            <a:endParaRPr lang="en-US" sz="2800" b="1" dirty="0">
              <a:solidFill>
                <a:srgbClr val="000080"/>
              </a:solidFill>
              <a:latin typeface="Courier New" panose="02070309020205020404" pitchFamily="49" charset="0"/>
            </a:endParaRPr>
          </a:p>
          <a:p>
            <a:pPr>
              <a:spcBef>
                <a:spcPts val="0"/>
              </a:spcBef>
            </a:pPr>
            <a:endParaRPr lang="en-US" sz="2800" dirty="0">
              <a:solidFill>
                <a:srgbClr val="000000"/>
              </a:solidFill>
              <a:latin typeface="Courier New" panose="02070309020205020404" pitchFamily="49" charset="0"/>
            </a:endParaRPr>
          </a:p>
          <a:p>
            <a:pPr>
              <a:spcBef>
                <a:spcPts val="0"/>
              </a:spcBef>
            </a:pPr>
            <a:r>
              <a:rPr lang="en-US" sz="2800" dirty="0">
                <a:solidFill>
                  <a:srgbClr val="000000"/>
                </a:solidFill>
                <a:latin typeface="Courier New" panose="02070309020205020404" pitchFamily="49" charset="0"/>
              </a:rPr>
              <a:t>B) &gt;does this</a:t>
            </a:r>
            <a:endParaRPr lang="en-US" sz="2000" dirty="0">
              <a:solidFill>
                <a:srgbClr val="000080"/>
              </a:solidFill>
              <a:latin typeface="Courier New" panose="02070309020205020404" pitchFamily="49" charset="0"/>
            </a:endParaRPr>
          </a:p>
          <a:p>
            <a:pPr>
              <a:spcBef>
                <a:spcPts val="0"/>
              </a:spcBef>
            </a:pPr>
            <a:endParaRPr lang="en-US" sz="2800" dirty="0">
              <a:solidFill>
                <a:srgbClr val="000000"/>
              </a:solidFill>
              <a:latin typeface="Courier New" panose="02070309020205020404" pitchFamily="49" charset="0"/>
            </a:endParaRPr>
          </a:p>
          <a:p>
            <a:pPr>
              <a:spcBef>
                <a:spcPts val="0"/>
              </a:spcBef>
            </a:pPr>
            <a:r>
              <a:rPr lang="en-US" sz="2800" dirty="0">
                <a:solidFill>
                  <a:srgbClr val="000000"/>
                </a:solidFill>
                <a:latin typeface="Courier New" panose="02070309020205020404" pitchFamily="49" charset="0"/>
              </a:rPr>
              <a:t>C) &gt;does &gt;this</a:t>
            </a:r>
            <a:endParaRPr lang="en-US" sz="2800" b="1" dirty="0">
              <a:solidFill>
                <a:srgbClr val="000080"/>
              </a:solidFill>
              <a:latin typeface="Courier New" panose="02070309020205020404" pitchFamily="49" charset="0"/>
            </a:endParaRPr>
          </a:p>
          <a:p>
            <a:pPr>
              <a:spcBef>
                <a:spcPts val="0"/>
              </a:spcBef>
            </a:pPr>
            <a:endParaRPr lang="en-US" sz="2800" dirty="0">
              <a:solidFill>
                <a:srgbClr val="000000"/>
              </a:solidFill>
              <a:latin typeface="Courier New" panose="02070309020205020404" pitchFamily="49" charset="0"/>
            </a:endParaRPr>
          </a:p>
          <a:p>
            <a:pPr>
              <a:spcBef>
                <a:spcPts val="0"/>
              </a:spcBef>
            </a:pPr>
            <a:r>
              <a:rPr lang="en-US" sz="2800" dirty="0">
                <a:solidFill>
                  <a:srgbClr val="000000"/>
                </a:solidFill>
                <a:latin typeface="Courier New" panose="02070309020205020404" pitchFamily="49" charset="0"/>
              </a:rPr>
              <a:t>D) &gt;this print?</a:t>
            </a:r>
            <a:endParaRPr lang="en-US" sz="2800" b="1" dirty="0">
              <a:solidFill>
                <a:srgbClr val="000080"/>
              </a:solidFill>
              <a:latin typeface="Courier New" panose="02070309020205020404" pitchFamily="49" charset="0"/>
            </a:endParaRPr>
          </a:p>
          <a:p>
            <a:pPr>
              <a:spcBef>
                <a:spcPts val="0"/>
              </a:spcBef>
            </a:pPr>
            <a:endParaRPr lang="en-US" sz="2800" dirty="0">
              <a:solidFill>
                <a:srgbClr val="000000"/>
              </a:solidFill>
              <a:latin typeface="Courier New" panose="02070309020205020404" pitchFamily="49" charset="0"/>
            </a:endParaRPr>
          </a:p>
          <a:p>
            <a:pPr>
              <a:spcBef>
                <a:spcPts val="0"/>
              </a:spcBef>
            </a:pPr>
            <a:r>
              <a:rPr lang="en-US" sz="2800" dirty="0">
                <a:solidFill>
                  <a:schemeClr val="tx1"/>
                </a:solidFill>
                <a:latin typeface="Courier New" panose="02070309020205020404" pitchFamily="49" charset="0"/>
              </a:rPr>
              <a:t>E) </a:t>
            </a:r>
            <a:r>
              <a:rPr lang="en-US" sz="2800" dirty="0">
                <a:solidFill>
                  <a:schemeClr val="tx1"/>
                </a:solidFill>
                <a:latin typeface="+mj-lt"/>
              </a:rPr>
              <a:t>It prints nothing</a:t>
            </a:r>
            <a:endParaRPr lang="en-US" sz="2800" dirty="0">
              <a:latin typeface="+mj-lt"/>
            </a:endParaRP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F35C96F-E79B-4D40-9EF3-0FB458B851B0}"/>
              </a:ext>
            </a:extLst>
          </p:cNvPr>
          <p:cNvSpPr/>
          <p:nvPr/>
        </p:nvSpPr>
        <p:spPr>
          <a:xfrm>
            <a:off x="5021446" y="3842887"/>
            <a:ext cx="5638533"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A44414B-E98A-46E4-8449-F7886F89997D}"/>
              </a:ext>
            </a:extLst>
          </p:cNvPr>
          <p:cNvSpPr/>
          <p:nvPr/>
        </p:nvSpPr>
        <p:spPr>
          <a:xfrm>
            <a:off x="5156725" y="1225482"/>
            <a:ext cx="5878532" cy="1015663"/>
          </a:xfrm>
          <a:prstGeom prst="rect">
            <a:avLst/>
          </a:prstGeom>
        </p:spPr>
        <p:txBody>
          <a:bodyPr wrap="none">
            <a:spAutoFit/>
          </a:bodyPr>
          <a:lstStyle/>
          <a:p>
            <a:r>
              <a:rPr lang="en-US" sz="2000" dirty="0" err="1">
                <a:solidFill>
                  <a:srgbClr val="000000"/>
                </a:solidFill>
                <a:latin typeface="Courier New" panose="02070309020205020404" pitchFamily="49" charset="0"/>
              </a:rPr>
              <a:t>my_string</a:t>
            </a:r>
            <a:r>
              <a:rPr lang="en-US" sz="2000" dirty="0">
                <a:solidFill>
                  <a:srgbClr val="000000"/>
                </a:solidFill>
                <a:latin typeface="Courier New" panose="02070309020205020404" pitchFamily="49" charset="0"/>
              </a:rPr>
              <a:t> = "What does this print?" </a:t>
            </a:r>
          </a:p>
          <a:p>
            <a:r>
              <a:rPr lang="en-US" sz="2000" dirty="0">
                <a:solidFill>
                  <a:srgbClr val="000000"/>
                </a:solidFill>
                <a:latin typeface="Courier New" panose="02070309020205020404" pitchFamily="49" charset="0"/>
              </a:rPr>
              <a:t>for i in </a:t>
            </a:r>
            <a:r>
              <a:rPr lang="en-US" sz="2000" dirty="0" err="1">
                <a:solidFill>
                  <a:srgbClr val="000000"/>
                </a:solidFill>
                <a:latin typeface="Courier New" panose="02070309020205020404" pitchFamily="49" charset="0"/>
              </a:rPr>
              <a:t>my_string</a:t>
            </a:r>
            <a:r>
              <a:rPr lang="en-US" sz="2000" dirty="0">
                <a:solidFill>
                  <a:srgbClr val="000000"/>
                </a:solidFill>
                <a:latin typeface="Courier New" panose="02070309020205020404" pitchFamily="49" charset="0"/>
              </a:rPr>
              <a:t>[5:14].split(' '):</a:t>
            </a:r>
          </a:p>
          <a:p>
            <a:r>
              <a:rPr lang="en-US" sz="2000" dirty="0">
                <a:solidFill>
                  <a:srgbClr val="000000"/>
                </a:solidFill>
                <a:latin typeface="Courier New" panose="02070309020205020404" pitchFamily="49" charset="0"/>
              </a:rPr>
              <a:t>	print(</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a:t>
            </a:r>
            <a:endParaRPr lang="en-US" sz="2000" dirty="0"/>
          </a:p>
        </p:txBody>
      </p:sp>
    </p:spTree>
    <p:extLst>
      <p:ext uri="{BB962C8B-B14F-4D97-AF65-F5344CB8AC3E}">
        <p14:creationId xmlns:p14="http://schemas.microsoft.com/office/powerpoint/2010/main" val="210025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BA34-962A-46FE-9B6B-8CCB50D43502}"/>
              </a:ext>
            </a:extLst>
          </p:cNvPr>
          <p:cNvSpPr>
            <a:spLocks noGrp="1"/>
          </p:cNvSpPr>
          <p:nvPr>
            <p:ph type="title"/>
          </p:nvPr>
        </p:nvSpPr>
        <p:spPr/>
        <p:txBody>
          <a:bodyPr/>
          <a:lstStyle/>
          <a:p>
            <a:r>
              <a:rPr lang="en-US" dirty="0"/>
              <a:t>Looping over Strings</a:t>
            </a:r>
          </a:p>
        </p:txBody>
      </p:sp>
      <p:sp>
        <p:nvSpPr>
          <p:cNvPr id="3" name="Content Placeholder 2">
            <a:extLst>
              <a:ext uri="{FF2B5EF4-FFF2-40B4-BE49-F238E27FC236}">
                <a16:creationId xmlns:a16="http://schemas.microsoft.com/office/drawing/2014/main" id="{B2677E41-11CC-4141-9717-59A06F76D450}"/>
              </a:ext>
            </a:extLst>
          </p:cNvPr>
          <p:cNvSpPr>
            <a:spLocks noGrp="1"/>
          </p:cNvSpPr>
          <p:nvPr>
            <p:ph idx="1"/>
          </p:nvPr>
        </p:nvSpPr>
        <p:spPr>
          <a:xfrm>
            <a:off x="676656" y="2011680"/>
            <a:ext cx="10753725" cy="3766185"/>
          </a:xfrm>
        </p:spPr>
        <p:txBody>
          <a:bodyPr>
            <a:normAutofit/>
          </a:bodyPr>
          <a:lstStyle/>
          <a:p>
            <a:pPr marL="0" indent="0">
              <a:buNone/>
            </a:pPr>
            <a:r>
              <a:rPr lang="en-US" dirty="0" err="1">
                <a:solidFill>
                  <a:srgbClr val="000000"/>
                </a:solidFill>
                <a:highlight>
                  <a:srgbClr val="FFFFFF"/>
                </a:highlight>
                <a:latin typeface="Courier New" panose="02070309020205020404" pitchFamily="49" charset="0"/>
              </a:rPr>
              <a:t>a_string</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"1, 2, 3"</a:t>
            </a:r>
            <a:endParaRPr lang="en-US" dirty="0">
              <a:solidFill>
                <a:srgbClr val="000000"/>
              </a:solidFill>
              <a:highlight>
                <a:srgbClr val="FFFFFF"/>
              </a:highlight>
              <a:latin typeface="Courier New" panose="02070309020205020404" pitchFamily="49" charset="0"/>
            </a:endParaRPr>
          </a:p>
          <a:p>
            <a:endParaRPr lang="en-US" dirty="0"/>
          </a:p>
          <a:p>
            <a:pPr lvl="1">
              <a:buFont typeface="Arial" panose="020B0604020202020204" pitchFamily="34" charset="0"/>
              <a:buChar char="•"/>
            </a:pPr>
            <a:r>
              <a:rPr lang="en-US" dirty="0"/>
              <a:t>Iterating by character</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lvl="1">
              <a:buFont typeface="Arial" panose="020B0604020202020204" pitchFamily="34" charset="0"/>
              <a:buChar char="•"/>
            </a:pPr>
            <a:r>
              <a:rPr lang="en-US" dirty="0"/>
              <a:t>Iterating on a split list</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Iterating on whitespace</a:t>
            </a:r>
          </a:p>
        </p:txBody>
      </p:sp>
      <p:sp>
        <p:nvSpPr>
          <p:cNvPr id="5" name="Rectangle 4">
            <a:extLst>
              <a:ext uri="{FF2B5EF4-FFF2-40B4-BE49-F238E27FC236}">
                <a16:creationId xmlns:a16="http://schemas.microsoft.com/office/drawing/2014/main" id="{BDA0ABC1-0BC1-4690-B1DB-B8AF35B3EB1B}"/>
              </a:ext>
            </a:extLst>
          </p:cNvPr>
          <p:cNvSpPr/>
          <p:nvPr/>
        </p:nvSpPr>
        <p:spPr>
          <a:xfrm>
            <a:off x="4919039" y="2730877"/>
            <a:ext cx="7214808" cy="3046988"/>
          </a:xfrm>
          <a:prstGeom prst="rect">
            <a:avLst/>
          </a:prstGeom>
        </p:spPr>
        <p:txBody>
          <a:bodyPr wrap="square">
            <a:spAutoFit/>
          </a:bodyPr>
          <a:lstStyle/>
          <a:p>
            <a:r>
              <a:rPr lang="en-US" sz="2400" b="1" dirty="0">
                <a:solidFill>
                  <a:srgbClr val="0000FF"/>
                </a:solidFill>
                <a:highlight>
                  <a:srgbClr val="FFFFFF"/>
                </a:highlight>
                <a:latin typeface="Courier New" panose="02070309020205020404" pitchFamily="49" charset="0"/>
              </a:rPr>
              <a:t>for</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a_character</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in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a_string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a_character</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a:t>
            </a:r>
          </a:p>
          <a:p>
            <a:r>
              <a:rPr lang="en-US" sz="2400" b="1" dirty="0">
                <a:solidFill>
                  <a:srgbClr val="0000FF"/>
                </a:solidFill>
                <a:highlight>
                  <a:srgbClr val="FFFFFF"/>
                </a:highlight>
                <a:latin typeface="Courier New" panose="02070309020205020404" pitchFamily="49" charset="0"/>
              </a:rPr>
              <a:t>for</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an_item</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in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a_string</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split</a:t>
            </a:r>
            <a:r>
              <a:rPr lang="en-US" sz="2400" b="1" dirty="0">
                <a:solidFill>
                  <a:srgbClr val="000080"/>
                </a:solidFill>
                <a:highlight>
                  <a:srgbClr val="FFFFFF"/>
                </a:highlight>
                <a:latin typeface="Courier New" panose="02070309020205020404" pitchFamily="49" charset="0"/>
              </a:rPr>
              <a:t>(</a:t>
            </a:r>
            <a:r>
              <a:rPr lang="en-US" sz="2400" dirty="0">
                <a:solidFill>
                  <a:srgbClr val="008000"/>
                </a:solidFill>
                <a:highlight>
                  <a:srgbClr val="FFFFFF"/>
                </a:highlight>
                <a:latin typeface="Courier New" panose="02070309020205020404" pitchFamily="49" charset="0"/>
              </a:rPr>
              <a:t>","</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an_item</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for</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a_chunk</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in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a_string</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split</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a_chunk</a:t>
            </a:r>
            <a:r>
              <a:rPr lang="en-US" sz="2400" b="1" dirty="0">
                <a:solidFill>
                  <a:srgbClr val="000080"/>
                </a:solidFill>
                <a:highlight>
                  <a:srgbClr val="FFFFFF"/>
                </a:highlight>
                <a:latin typeface="Courier New" panose="02070309020205020404" pitchFamily="49" charset="0"/>
              </a:rPr>
              <a:t>)</a:t>
            </a:r>
            <a:endParaRPr lang="en-US" sz="2400" dirty="0"/>
          </a:p>
        </p:txBody>
      </p:sp>
      <p:sp>
        <p:nvSpPr>
          <p:cNvPr id="6" name="Arrow: Right 5">
            <a:extLst>
              <a:ext uri="{FF2B5EF4-FFF2-40B4-BE49-F238E27FC236}">
                <a16:creationId xmlns:a16="http://schemas.microsoft.com/office/drawing/2014/main" id="{A990AEE0-AE26-425F-83E7-CC37E38993DE}"/>
              </a:ext>
            </a:extLst>
          </p:cNvPr>
          <p:cNvSpPr/>
          <p:nvPr/>
        </p:nvSpPr>
        <p:spPr>
          <a:xfrm>
            <a:off x="4080502" y="2890684"/>
            <a:ext cx="678426" cy="38591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Arrow: Right 6">
            <a:extLst>
              <a:ext uri="{FF2B5EF4-FFF2-40B4-BE49-F238E27FC236}">
                <a16:creationId xmlns:a16="http://schemas.microsoft.com/office/drawing/2014/main" id="{E11403F1-68C4-4EC5-A4AD-FDD97C264167}"/>
              </a:ext>
            </a:extLst>
          </p:cNvPr>
          <p:cNvSpPr/>
          <p:nvPr/>
        </p:nvSpPr>
        <p:spPr>
          <a:xfrm>
            <a:off x="4080502" y="3948358"/>
            <a:ext cx="678426" cy="38591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187B7D7D-56D1-4632-A7E5-4E08682C7672}"/>
              </a:ext>
            </a:extLst>
          </p:cNvPr>
          <p:cNvSpPr/>
          <p:nvPr/>
        </p:nvSpPr>
        <p:spPr>
          <a:xfrm>
            <a:off x="4090218" y="5124020"/>
            <a:ext cx="678426" cy="38591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984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53" presetClass="entr" presetSubtype="16"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500"/>
                                        <p:tgtEl>
                                          <p:spTgt spid="5">
                                            <p:txEl>
                                              <p:pRg st="3" end="3"/>
                                            </p:txEl>
                                          </p:spTgt>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500"/>
                                        <p:tgtEl>
                                          <p:spTgt spid="5">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par>
                          <p:cTn id="46" fill="hold">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animEffect transition="in" filter="fade">
                                      <p:cBhvr>
                                        <p:cTn id="51" dur="500"/>
                                        <p:tgtEl>
                                          <p:spTgt spid="8"/>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fade">
                                      <p:cBhvr>
                                        <p:cTn id="55" dur="500"/>
                                        <p:tgtEl>
                                          <p:spTgt spid="5">
                                            <p:txEl>
                                              <p:pRg st="6" end="6"/>
                                            </p:txEl>
                                          </p:spTgt>
                                        </p:tgtEl>
                                      </p:cBhvr>
                                    </p:animEffect>
                                  </p:childTnLst>
                                </p:cTn>
                              </p:par>
                            </p:childTnLst>
                          </p:cTn>
                        </p:par>
                        <p:par>
                          <p:cTn id="56" fill="hold">
                            <p:stCondLst>
                              <p:cond delay="1500"/>
                            </p:stCondLst>
                            <p:childTnLst>
                              <p:par>
                                <p:cTn id="57" presetID="10" presetClass="entr" presetSubtype="0" fill="hold" nodeType="after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Effect transition="in" filter="fade">
                                      <p:cBhvr>
                                        <p:cTn id="5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307180" cy="2395295"/>
          </a:xfrm>
        </p:spPr>
        <p:txBody>
          <a:bodyPr>
            <a:normAutofit fontScale="90000"/>
          </a:bodyPr>
          <a:lstStyle/>
          <a:p>
            <a:r>
              <a:rPr lang="en-US" sz="4800" dirty="0">
                <a:solidFill>
                  <a:schemeClr val="bg1"/>
                </a:solidFill>
              </a:rPr>
              <a:t>List </a:t>
            </a:r>
            <a:r>
              <a:rPr lang="en-US" sz="4800" dirty="0" err="1">
                <a:solidFill>
                  <a:schemeClr val="bg1"/>
                </a:solidFill>
              </a:rPr>
              <a:t>compre-hension</a:t>
            </a:r>
            <a:r>
              <a:rPr lang="en-US" sz="4800" dirty="0">
                <a:solidFill>
                  <a:schemeClr val="bg1"/>
                </a:solidFill>
              </a:rPr>
              <a:t> for doubling the values of a list?</a:t>
            </a:r>
          </a:p>
        </p:txBody>
      </p:sp>
      <p:sp>
        <p:nvSpPr>
          <p:cNvPr id="5" name="Content Placeholder 4">
            <a:extLst>
              <a:ext uri="{FF2B5EF4-FFF2-40B4-BE49-F238E27FC236}">
                <a16:creationId xmlns:a16="http://schemas.microsoft.com/office/drawing/2014/main" id="{B47EAEAF-E22A-46C7-97BC-CC2D9C6BC713}"/>
              </a:ext>
            </a:extLst>
          </p:cNvPr>
          <p:cNvSpPr>
            <a:spLocks noGrp="1"/>
          </p:cNvSpPr>
          <p:nvPr>
            <p:ph sz="half" idx="2"/>
          </p:nvPr>
        </p:nvSpPr>
        <p:spPr>
          <a:xfrm>
            <a:off x="4937225" y="2147637"/>
            <a:ext cx="6522067" cy="3254048"/>
          </a:xfrm>
        </p:spPr>
        <p:txBody>
          <a:bodyPr>
            <a:noAutofit/>
          </a:bodyPr>
          <a:lstStyle/>
          <a:p>
            <a:pPr>
              <a:spcBef>
                <a:spcPts val="0"/>
              </a:spcBef>
            </a:pPr>
            <a:r>
              <a:rPr lang="en-US" sz="2800" dirty="0">
                <a:solidFill>
                  <a:srgbClr val="000000"/>
                </a:solidFill>
                <a:latin typeface="Courier New" panose="02070309020205020404" pitchFamily="49" charset="0"/>
              </a:rPr>
              <a:t>A) </a:t>
            </a:r>
            <a:r>
              <a:rPr lang="en-US" sz="2200" dirty="0">
                <a:solidFill>
                  <a:srgbClr val="000000"/>
                </a:solidFill>
                <a:latin typeface="Courier New" panose="02070309020205020404" pitchFamily="49" charset="0"/>
              </a:rPr>
              <a:t>[for i in </a:t>
            </a:r>
            <a:r>
              <a:rPr lang="en-US" sz="2200" dirty="0" err="1">
                <a:solidFill>
                  <a:srgbClr val="000000"/>
                </a:solidFill>
                <a:latin typeface="Courier New" panose="02070309020205020404" pitchFamily="49" charset="0"/>
              </a:rPr>
              <a:t>my_list</a:t>
            </a:r>
            <a:r>
              <a:rPr lang="en-US" sz="2200" dirty="0">
                <a:solidFill>
                  <a:srgbClr val="000000"/>
                </a:solidFill>
                <a:latin typeface="Courier New" panose="02070309020205020404" pitchFamily="49" charset="0"/>
              </a:rPr>
              <a:t>: return </a:t>
            </a:r>
            <a:r>
              <a:rPr lang="en-US" sz="2200" dirty="0" err="1">
                <a:solidFill>
                  <a:srgbClr val="000000"/>
                </a:solidFill>
                <a:latin typeface="Courier New" panose="02070309020205020404" pitchFamily="49" charset="0"/>
              </a:rPr>
              <a:t>i</a:t>
            </a:r>
            <a:r>
              <a:rPr lang="en-US" sz="2200" dirty="0">
                <a:solidFill>
                  <a:srgbClr val="000000"/>
                </a:solidFill>
                <a:latin typeface="Courier New" panose="02070309020205020404" pitchFamily="49" charset="0"/>
              </a:rPr>
              <a:t>*2]</a:t>
            </a:r>
            <a:endParaRPr lang="en-US" sz="2200" dirty="0"/>
          </a:p>
          <a:p>
            <a:pPr>
              <a:spcBef>
                <a:spcPts val="0"/>
              </a:spcBef>
            </a:pPr>
            <a:endParaRPr lang="en-US" sz="2800" b="1" dirty="0">
              <a:solidFill>
                <a:srgbClr val="000080"/>
              </a:solidFill>
              <a:latin typeface="Courier New" panose="02070309020205020404" pitchFamily="49" charset="0"/>
            </a:endParaRPr>
          </a:p>
          <a:p>
            <a:pPr>
              <a:spcBef>
                <a:spcPts val="0"/>
              </a:spcBef>
            </a:pPr>
            <a:r>
              <a:rPr lang="en-US" sz="2800" dirty="0">
                <a:solidFill>
                  <a:srgbClr val="000000"/>
                </a:solidFill>
                <a:latin typeface="Courier New" panose="02070309020205020404" pitchFamily="49" charset="0"/>
              </a:rPr>
              <a:t>B) </a:t>
            </a:r>
            <a:r>
              <a:rPr lang="en-US" sz="2200" dirty="0">
                <a:solidFill>
                  <a:srgbClr val="000000"/>
                </a:solidFill>
                <a:latin typeface="Courier New" panose="02070309020205020404" pitchFamily="49" charset="0"/>
              </a:rPr>
              <a:t>[for </a:t>
            </a:r>
            <a:r>
              <a:rPr lang="en-US" sz="2200" dirty="0" err="1">
                <a:solidFill>
                  <a:srgbClr val="000000"/>
                </a:solidFill>
                <a:latin typeface="Courier New" panose="02070309020205020404" pitchFamily="49" charset="0"/>
              </a:rPr>
              <a:t>i</a:t>
            </a:r>
            <a:r>
              <a:rPr lang="en-US" sz="2200" dirty="0">
                <a:solidFill>
                  <a:srgbClr val="000000"/>
                </a:solidFill>
                <a:latin typeface="Courier New" panose="02070309020205020404" pitchFamily="49" charset="0"/>
              </a:rPr>
              <a:t> in </a:t>
            </a:r>
            <a:r>
              <a:rPr lang="en-US" sz="2200" dirty="0" err="1">
                <a:solidFill>
                  <a:srgbClr val="000000"/>
                </a:solidFill>
                <a:latin typeface="Courier New" panose="02070309020205020404" pitchFamily="49" charset="0"/>
              </a:rPr>
              <a:t>my_list</a:t>
            </a:r>
            <a:r>
              <a:rPr lang="en-US" sz="2200" dirty="0">
                <a:solidFill>
                  <a:srgbClr val="000000"/>
                </a:solidFill>
                <a:latin typeface="Courier New" panose="02070309020205020404" pitchFamily="49" charset="0"/>
              </a:rPr>
              <a:t>: </a:t>
            </a:r>
            <a:r>
              <a:rPr lang="en-US" sz="2200" dirty="0" err="1">
                <a:solidFill>
                  <a:srgbClr val="000000"/>
                </a:solidFill>
                <a:latin typeface="Courier New" panose="02070309020205020404" pitchFamily="49" charset="0"/>
              </a:rPr>
              <a:t>i</a:t>
            </a:r>
            <a:r>
              <a:rPr lang="en-US" sz="2200" dirty="0">
                <a:solidFill>
                  <a:srgbClr val="000000"/>
                </a:solidFill>
                <a:latin typeface="Courier New" panose="02070309020205020404" pitchFamily="49" charset="0"/>
              </a:rPr>
              <a:t>*2]</a:t>
            </a:r>
            <a:endParaRPr lang="en-US" sz="2200" b="1" dirty="0">
              <a:solidFill>
                <a:srgbClr val="000080"/>
              </a:solidFill>
              <a:latin typeface="Courier New" panose="02070309020205020404" pitchFamily="49" charset="0"/>
            </a:endParaRPr>
          </a:p>
          <a:p>
            <a:pPr>
              <a:spcBef>
                <a:spcPts val="0"/>
              </a:spcBef>
            </a:pPr>
            <a:endParaRPr lang="en-US" sz="2800" dirty="0">
              <a:solidFill>
                <a:srgbClr val="000000"/>
              </a:solidFill>
              <a:latin typeface="Courier New" panose="02070309020205020404" pitchFamily="49" charset="0"/>
            </a:endParaRPr>
          </a:p>
          <a:p>
            <a:pPr>
              <a:spcBef>
                <a:spcPts val="0"/>
              </a:spcBef>
            </a:pPr>
            <a:r>
              <a:rPr lang="en-US" sz="2800" dirty="0">
                <a:solidFill>
                  <a:srgbClr val="000000"/>
                </a:solidFill>
                <a:latin typeface="Courier New" panose="02070309020205020404" pitchFamily="49" charset="0"/>
              </a:rPr>
              <a:t>C) </a:t>
            </a:r>
            <a:r>
              <a:rPr lang="en-US" sz="2200" dirty="0">
                <a:solidFill>
                  <a:srgbClr val="000000"/>
                </a:solidFill>
                <a:latin typeface="Courier New" panose="02070309020205020404" pitchFamily="49" charset="0"/>
              </a:rPr>
              <a:t>[</a:t>
            </a:r>
            <a:r>
              <a:rPr lang="en-US" sz="2200" dirty="0" err="1">
                <a:solidFill>
                  <a:srgbClr val="000000"/>
                </a:solidFill>
                <a:latin typeface="Courier New" panose="02070309020205020404" pitchFamily="49" charset="0"/>
              </a:rPr>
              <a:t>i</a:t>
            </a:r>
            <a:r>
              <a:rPr lang="en-US" sz="2200" dirty="0">
                <a:solidFill>
                  <a:srgbClr val="000000"/>
                </a:solidFill>
                <a:latin typeface="Courier New" panose="02070309020205020404" pitchFamily="49" charset="0"/>
              </a:rPr>
              <a:t>*2 for </a:t>
            </a:r>
            <a:r>
              <a:rPr lang="en-US" sz="2200" dirty="0" err="1">
                <a:solidFill>
                  <a:srgbClr val="000000"/>
                </a:solidFill>
                <a:latin typeface="Courier New" panose="02070309020205020404" pitchFamily="49" charset="0"/>
              </a:rPr>
              <a:t>i</a:t>
            </a:r>
            <a:r>
              <a:rPr lang="en-US" sz="2200" dirty="0">
                <a:solidFill>
                  <a:srgbClr val="000000"/>
                </a:solidFill>
                <a:latin typeface="Courier New" panose="02070309020205020404" pitchFamily="49" charset="0"/>
              </a:rPr>
              <a:t> in </a:t>
            </a:r>
            <a:r>
              <a:rPr lang="en-US" sz="2200" dirty="0" err="1">
                <a:solidFill>
                  <a:srgbClr val="000000"/>
                </a:solidFill>
                <a:latin typeface="Courier New" panose="02070309020205020404" pitchFamily="49" charset="0"/>
              </a:rPr>
              <a:t>my_list</a:t>
            </a:r>
            <a:r>
              <a:rPr lang="en-US" sz="2200" dirty="0">
                <a:solidFill>
                  <a:srgbClr val="000000"/>
                </a:solidFill>
                <a:latin typeface="Courier New" panose="02070309020205020404" pitchFamily="49" charset="0"/>
              </a:rPr>
              <a:t>:]</a:t>
            </a:r>
            <a:endParaRPr lang="en-US" sz="2200" b="1" dirty="0">
              <a:solidFill>
                <a:srgbClr val="000080"/>
              </a:solidFill>
              <a:latin typeface="Courier New" panose="02070309020205020404" pitchFamily="49" charset="0"/>
            </a:endParaRPr>
          </a:p>
          <a:p>
            <a:pPr>
              <a:spcBef>
                <a:spcPts val="0"/>
              </a:spcBef>
            </a:pPr>
            <a:endParaRPr lang="en-US" sz="2800" dirty="0">
              <a:solidFill>
                <a:srgbClr val="000000"/>
              </a:solidFill>
              <a:latin typeface="Courier New" panose="02070309020205020404" pitchFamily="49" charset="0"/>
            </a:endParaRPr>
          </a:p>
          <a:p>
            <a:pPr>
              <a:spcBef>
                <a:spcPts val="0"/>
              </a:spcBef>
            </a:pPr>
            <a:r>
              <a:rPr lang="en-US" sz="2800" dirty="0">
                <a:solidFill>
                  <a:srgbClr val="000000"/>
                </a:solidFill>
                <a:latin typeface="Courier New" panose="02070309020205020404" pitchFamily="49" charset="0"/>
              </a:rPr>
              <a:t>D) </a:t>
            </a:r>
            <a:r>
              <a:rPr lang="en-US" sz="2200" dirty="0">
                <a:solidFill>
                  <a:srgbClr val="000000"/>
                </a:solidFill>
                <a:latin typeface="Courier New" panose="02070309020205020404" pitchFamily="49" charset="0"/>
              </a:rPr>
              <a:t>[</a:t>
            </a:r>
            <a:r>
              <a:rPr lang="en-US" sz="2200" dirty="0" err="1">
                <a:solidFill>
                  <a:srgbClr val="000000"/>
                </a:solidFill>
                <a:latin typeface="Courier New" panose="02070309020205020404" pitchFamily="49" charset="0"/>
              </a:rPr>
              <a:t>i</a:t>
            </a:r>
            <a:r>
              <a:rPr lang="en-US" sz="2200" dirty="0">
                <a:solidFill>
                  <a:srgbClr val="000000"/>
                </a:solidFill>
                <a:latin typeface="Courier New" panose="02070309020205020404" pitchFamily="49" charset="0"/>
              </a:rPr>
              <a:t>*2 for </a:t>
            </a:r>
            <a:r>
              <a:rPr lang="en-US" sz="2200" dirty="0" err="1">
                <a:solidFill>
                  <a:srgbClr val="000000"/>
                </a:solidFill>
                <a:latin typeface="Courier New" panose="02070309020205020404" pitchFamily="49" charset="0"/>
              </a:rPr>
              <a:t>i</a:t>
            </a:r>
            <a:r>
              <a:rPr lang="en-US" sz="2200" dirty="0">
                <a:solidFill>
                  <a:srgbClr val="000000"/>
                </a:solidFill>
                <a:latin typeface="Courier New" panose="02070309020205020404" pitchFamily="49" charset="0"/>
              </a:rPr>
              <a:t> in </a:t>
            </a:r>
            <a:r>
              <a:rPr lang="en-US" sz="2200" dirty="0" err="1">
                <a:solidFill>
                  <a:srgbClr val="000000"/>
                </a:solidFill>
                <a:latin typeface="Courier New" panose="02070309020205020404" pitchFamily="49" charset="0"/>
              </a:rPr>
              <a:t>my_list</a:t>
            </a:r>
            <a:r>
              <a:rPr lang="en-US" sz="2200" dirty="0">
                <a:solidFill>
                  <a:srgbClr val="000000"/>
                </a:solidFill>
                <a:latin typeface="Courier New" panose="02070309020205020404" pitchFamily="49" charset="0"/>
              </a:rPr>
              <a:t>]</a:t>
            </a:r>
            <a:endParaRPr lang="en-US" sz="2000" b="1" dirty="0">
              <a:solidFill>
                <a:srgbClr val="000080"/>
              </a:solidFill>
              <a:latin typeface="Courier New" panose="02070309020205020404" pitchFamily="49" charset="0"/>
            </a:endParaRPr>
          </a:p>
          <a:p>
            <a:pPr>
              <a:spcBef>
                <a:spcPts val="0"/>
              </a:spcBef>
            </a:pPr>
            <a:endParaRPr lang="en-US" dirty="0">
              <a:solidFill>
                <a:srgbClr val="000000"/>
              </a:solidFill>
              <a:latin typeface="Courier New" panose="02070309020205020404" pitchFamily="49" charset="0"/>
            </a:endParaRPr>
          </a:p>
          <a:p>
            <a:pPr>
              <a:spcBef>
                <a:spcPts val="0"/>
              </a:spcBef>
            </a:pPr>
            <a:r>
              <a:rPr lang="en-US" dirty="0">
                <a:solidFill>
                  <a:srgbClr val="000000"/>
                </a:solidFill>
                <a:latin typeface="Courier New" panose="02070309020205020404" pitchFamily="49" charset="0"/>
              </a:rPr>
              <a:t>E) This is impossible!</a:t>
            </a:r>
            <a:endParaRPr lang="en-US" sz="2200" dirty="0">
              <a:solidFill>
                <a:srgbClr val="000000"/>
              </a:solidFill>
              <a:latin typeface="Courier New" panose="02070309020205020404" pitchFamily="49" charset="0"/>
            </a:endParaRP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F35C96F-E79B-4D40-9EF3-0FB458B851B0}"/>
              </a:ext>
            </a:extLst>
          </p:cNvPr>
          <p:cNvSpPr/>
          <p:nvPr/>
        </p:nvSpPr>
        <p:spPr>
          <a:xfrm>
            <a:off x="5048873" y="4215143"/>
            <a:ext cx="5638533"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51F26CD-67EA-49DB-B8E2-4A69238220B5}"/>
              </a:ext>
            </a:extLst>
          </p:cNvPr>
          <p:cNvSpPr/>
          <p:nvPr/>
        </p:nvSpPr>
        <p:spPr>
          <a:xfrm>
            <a:off x="5156725" y="1225482"/>
            <a:ext cx="4608954" cy="461665"/>
          </a:xfrm>
          <a:prstGeom prst="rect">
            <a:avLst/>
          </a:prstGeom>
        </p:spPr>
        <p:txBody>
          <a:bodyPr wrap="none">
            <a:spAutoFit/>
          </a:bodyPr>
          <a:lstStyle/>
          <a:p>
            <a:r>
              <a:rPr lang="en-US" sz="2400" dirty="0" err="1">
                <a:solidFill>
                  <a:srgbClr val="000000"/>
                </a:solidFill>
                <a:latin typeface="Courier New" panose="02070309020205020404" pitchFamily="49" charset="0"/>
              </a:rPr>
              <a:t>my_list</a:t>
            </a:r>
            <a:r>
              <a:rPr lang="en-US" sz="2400" dirty="0">
                <a:solidFill>
                  <a:srgbClr val="000000"/>
                </a:solidFill>
                <a:latin typeface="Courier New" panose="02070309020205020404" pitchFamily="49" charset="0"/>
              </a:rPr>
              <a:t> = [5,6,7,8,9,10]</a:t>
            </a:r>
            <a:endParaRPr lang="en-US" sz="2400" dirty="0"/>
          </a:p>
        </p:txBody>
      </p:sp>
    </p:spTree>
    <p:extLst>
      <p:ext uri="{BB962C8B-B14F-4D97-AF65-F5344CB8AC3E}">
        <p14:creationId xmlns:p14="http://schemas.microsoft.com/office/powerpoint/2010/main" val="41153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DABDA3-85B7-4BB6-931A-01EB1F0FE084}"/>
              </a:ext>
            </a:extLst>
          </p:cNvPr>
          <p:cNvSpPr/>
          <p:nvPr/>
        </p:nvSpPr>
        <p:spPr>
          <a:xfrm>
            <a:off x="3820026" y="5155532"/>
            <a:ext cx="3717758" cy="437715"/>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40D0F9-8D3A-42E7-87CF-EEFBDB741BF6}"/>
              </a:ext>
            </a:extLst>
          </p:cNvPr>
          <p:cNvSpPr/>
          <p:nvPr/>
        </p:nvSpPr>
        <p:spPr>
          <a:xfrm>
            <a:off x="7603957" y="5155532"/>
            <a:ext cx="2298032" cy="437715"/>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80A6722-DFF0-46D8-9B8B-3C386DC04FB2}"/>
              </a:ext>
            </a:extLst>
          </p:cNvPr>
          <p:cNvSpPr/>
          <p:nvPr/>
        </p:nvSpPr>
        <p:spPr>
          <a:xfrm>
            <a:off x="2948488" y="5155532"/>
            <a:ext cx="786315" cy="437715"/>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CF619-DABA-443E-A5B5-9F04253D86F5}"/>
              </a:ext>
            </a:extLst>
          </p:cNvPr>
          <p:cNvSpPr>
            <a:spLocks noGrp="1"/>
          </p:cNvSpPr>
          <p:nvPr>
            <p:ph type="title"/>
          </p:nvPr>
        </p:nvSpPr>
        <p:spPr/>
        <p:txBody>
          <a:bodyPr/>
          <a:lstStyle/>
          <a:p>
            <a:r>
              <a:rPr lang="en-US" dirty="0"/>
              <a:t>List Comprehensions</a:t>
            </a:r>
          </a:p>
        </p:txBody>
      </p:sp>
      <p:sp>
        <p:nvSpPr>
          <p:cNvPr id="3" name="Content Placeholder 2">
            <a:extLst>
              <a:ext uri="{FF2B5EF4-FFF2-40B4-BE49-F238E27FC236}">
                <a16:creationId xmlns:a16="http://schemas.microsoft.com/office/drawing/2014/main" id="{B06CD13C-8501-4B5E-AAFB-03BBB77A70CF}"/>
              </a:ext>
            </a:extLst>
          </p:cNvPr>
          <p:cNvSpPr>
            <a:spLocks noGrp="1"/>
          </p:cNvSpPr>
          <p:nvPr>
            <p:ph idx="1"/>
          </p:nvPr>
        </p:nvSpPr>
        <p:spPr>
          <a:xfrm>
            <a:off x="591051" y="2011680"/>
            <a:ext cx="10753725" cy="3766185"/>
          </a:xfrm>
        </p:spPr>
        <p:txBody>
          <a:bodyPr/>
          <a:lstStyle/>
          <a:p>
            <a:r>
              <a:rPr lang="en-US" dirty="0"/>
              <a:t>When you want a new list based on an old list.</a:t>
            </a:r>
          </a:p>
          <a:p>
            <a:endParaRPr lang="en-US" dirty="0"/>
          </a:p>
          <a:p>
            <a:r>
              <a:rPr lang="en-US" b="1" dirty="0"/>
              <a:t>Example:</a:t>
            </a:r>
            <a:r>
              <a:rPr lang="en-US" dirty="0"/>
              <a:t> </a:t>
            </a:r>
          </a:p>
          <a:p>
            <a:r>
              <a:rPr lang="en-US" dirty="0"/>
              <a:t>filter a list to get any element satisfying a condition:</a:t>
            </a:r>
          </a:p>
        </p:txBody>
      </p:sp>
      <p:sp>
        <p:nvSpPr>
          <p:cNvPr id="4" name="Rectangle 3">
            <a:extLst>
              <a:ext uri="{FF2B5EF4-FFF2-40B4-BE49-F238E27FC236}">
                <a16:creationId xmlns:a16="http://schemas.microsoft.com/office/drawing/2014/main" id="{B02BA543-3060-45F8-AE06-8817F396691D}"/>
              </a:ext>
            </a:extLst>
          </p:cNvPr>
          <p:cNvSpPr/>
          <p:nvPr/>
        </p:nvSpPr>
        <p:spPr>
          <a:xfrm>
            <a:off x="657224" y="4023587"/>
            <a:ext cx="10858120" cy="1569660"/>
          </a:xfrm>
          <a:prstGeom prst="rect">
            <a:avLst/>
          </a:prstGeom>
        </p:spPr>
        <p:txBody>
          <a:bodyPr wrap="square">
            <a:spAutoFit/>
          </a:bodyPr>
          <a:lstStyle/>
          <a:p>
            <a:r>
              <a:rPr lang="en-US" sz="2400" dirty="0" err="1">
                <a:solidFill>
                  <a:srgbClr val="000000"/>
                </a:solidFill>
                <a:latin typeface="Courier New" panose="02070309020205020404" pitchFamily="49" charset="0"/>
              </a:rPr>
              <a:t>old_list</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800000"/>
                </a:solidFill>
                <a:latin typeface="Courier New" panose="02070309020205020404" pitchFamily="49" charset="0"/>
              </a:rPr>
              <a:t>1</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800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800000"/>
                </a:solidFill>
                <a:latin typeface="Courier New" panose="02070309020205020404" pitchFamily="49" charset="0"/>
              </a:rPr>
              <a:t>15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800000"/>
                </a:solidFill>
                <a:latin typeface="Courier New" panose="02070309020205020404" pitchFamily="49" charset="0"/>
              </a:rPr>
              <a:t>20</a:t>
            </a:r>
            <a:r>
              <a:rPr lang="en-US" sz="2400" b="1" dirty="0">
                <a:solidFill>
                  <a:srgbClr val="000080"/>
                </a:solidFill>
                <a:latin typeface="Courier New" panose="02070309020205020404" pitchFamily="49" charset="0"/>
              </a:rPr>
              <a:t>]</a:t>
            </a:r>
          </a:p>
          <a:p>
            <a:endParaRPr lang="en-US" sz="2400" b="1" dirty="0">
              <a:solidFill>
                <a:srgbClr val="000080"/>
              </a:solidFill>
              <a:latin typeface="Courier New" panose="02070309020205020404" pitchFamily="49" charset="0"/>
            </a:endParaRPr>
          </a:p>
          <a:p>
            <a:endParaRPr lang="en-US" sz="2400" dirty="0">
              <a:solidFill>
                <a:srgbClr val="000000"/>
              </a:solidFill>
              <a:latin typeface="Courier New" panose="02070309020205020404" pitchFamily="49" charset="0"/>
            </a:endParaRPr>
          </a:p>
          <a:p>
            <a:r>
              <a:rPr lang="en-US" sz="2400" dirty="0" err="1">
                <a:solidFill>
                  <a:srgbClr val="000000"/>
                </a:solidFill>
                <a:latin typeface="Courier New" panose="02070309020205020404" pitchFamily="49" charset="0"/>
              </a:rPr>
              <a:t>new_list</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item </a:t>
            </a:r>
            <a:r>
              <a:rPr lang="en-US" sz="2400" b="1" dirty="0">
                <a:solidFill>
                  <a:srgbClr val="0000FF"/>
                </a:solidFill>
                <a:latin typeface="Courier New" panose="02070309020205020404" pitchFamily="49" charset="0"/>
              </a:rPr>
              <a:t>for</a:t>
            </a:r>
            <a:r>
              <a:rPr lang="en-US" sz="2400" dirty="0">
                <a:solidFill>
                  <a:srgbClr val="000000"/>
                </a:solidFill>
                <a:latin typeface="Courier New" panose="02070309020205020404" pitchFamily="49" charset="0"/>
              </a:rPr>
              <a:t> item </a:t>
            </a:r>
            <a:r>
              <a:rPr lang="en-US" sz="2400" b="1" dirty="0">
                <a:solidFill>
                  <a:srgbClr val="0000FF"/>
                </a:solidFill>
                <a:latin typeface="Courier New" panose="02070309020205020404" pitchFamily="49" charset="0"/>
              </a:rPr>
              <a:t>in</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old_list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if</a:t>
            </a:r>
            <a:r>
              <a:rPr lang="en-US" sz="2400" dirty="0">
                <a:solidFill>
                  <a:srgbClr val="000000"/>
                </a:solidFill>
                <a:latin typeface="Courier New" panose="02070309020205020404" pitchFamily="49" charset="0"/>
              </a:rPr>
              <a:t> item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a:solidFill>
                  <a:srgbClr val="800000"/>
                </a:solidFill>
                <a:latin typeface="Courier New" panose="02070309020205020404" pitchFamily="49" charset="0"/>
              </a:rPr>
              <a:t>10</a:t>
            </a:r>
            <a:r>
              <a:rPr lang="en-US" sz="2400" b="1" dirty="0">
                <a:solidFill>
                  <a:srgbClr val="000080"/>
                </a:solidFill>
                <a:latin typeface="Courier New" panose="02070309020205020404" pitchFamily="49" charset="0"/>
              </a:rPr>
              <a:t>]</a:t>
            </a:r>
            <a:endParaRPr lang="en-US" sz="2400" dirty="0"/>
          </a:p>
        </p:txBody>
      </p:sp>
      <p:sp>
        <p:nvSpPr>
          <p:cNvPr id="5" name="Rectangle 4">
            <a:extLst>
              <a:ext uri="{FF2B5EF4-FFF2-40B4-BE49-F238E27FC236}">
                <a16:creationId xmlns:a16="http://schemas.microsoft.com/office/drawing/2014/main" id="{7F17D471-DC29-4B22-9C2D-93C3A3709F42}"/>
              </a:ext>
            </a:extLst>
          </p:cNvPr>
          <p:cNvSpPr/>
          <p:nvPr/>
        </p:nvSpPr>
        <p:spPr>
          <a:xfrm>
            <a:off x="7603957" y="3608088"/>
            <a:ext cx="4213582" cy="1200329"/>
          </a:xfrm>
          <a:prstGeom prst="rect">
            <a:avLst/>
          </a:prstGeom>
          <a:solidFill>
            <a:schemeClr val="accent2">
              <a:lumMod val="20000"/>
              <a:lumOff val="80000"/>
            </a:schemeClr>
          </a:solidFill>
        </p:spPr>
        <p:txBody>
          <a:bodyPr wrap="square">
            <a:spAutoFit/>
          </a:bodyPr>
          <a:lstStyle/>
          <a:p>
            <a:r>
              <a:rPr lang="en-US" dirty="0" err="1">
                <a:solidFill>
                  <a:srgbClr val="000000"/>
                </a:solidFill>
                <a:latin typeface="Courier New" panose="02070309020205020404" pitchFamily="49" charset="0"/>
              </a:rPr>
              <a:t>new_list</a:t>
            </a:r>
            <a:r>
              <a:rPr lang="en-US" dirty="0">
                <a:solidFill>
                  <a:srgbClr val="000000"/>
                </a:solidFill>
                <a:latin typeface="Courier New" panose="02070309020205020404" pitchFamily="49" charset="0"/>
              </a:rPr>
              <a:t> = []</a:t>
            </a:r>
          </a:p>
          <a:p>
            <a:r>
              <a:rPr lang="en-US" b="1" dirty="0">
                <a:solidFill>
                  <a:srgbClr val="0000FF"/>
                </a:solidFill>
                <a:latin typeface="Courier New" panose="02070309020205020404" pitchFamily="49" charset="0"/>
              </a:rPr>
              <a:t>for</a:t>
            </a:r>
            <a:r>
              <a:rPr lang="en-US" dirty="0">
                <a:solidFill>
                  <a:srgbClr val="000000"/>
                </a:solidFill>
                <a:latin typeface="Courier New" panose="02070309020205020404" pitchFamily="49" charset="0"/>
              </a:rPr>
              <a:t> item </a:t>
            </a:r>
            <a:r>
              <a:rPr lang="en-US" b="1" dirty="0">
                <a:solidFill>
                  <a:srgbClr val="0000FF"/>
                </a:solidFill>
                <a:latin typeface="Courier New" panose="02070309020205020404" pitchFamily="49" charset="0"/>
              </a:rPr>
              <a:t>in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old_list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if</a:t>
            </a:r>
            <a:r>
              <a:rPr lang="en-US" dirty="0">
                <a:solidFill>
                  <a:srgbClr val="000000"/>
                </a:solidFill>
                <a:latin typeface="Courier New" panose="02070309020205020404" pitchFamily="49" charset="0"/>
              </a:rPr>
              <a:t> item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800000"/>
                </a:solidFill>
                <a:latin typeface="Courier New" panose="02070309020205020404" pitchFamily="49" charset="0"/>
              </a:rPr>
              <a:t>10:</a:t>
            </a:r>
          </a:p>
          <a:p>
            <a:r>
              <a:rPr lang="en-US" dirty="0">
                <a:solidFill>
                  <a:srgbClr val="8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new_list.append</a:t>
            </a:r>
            <a:r>
              <a:rPr lang="en-US" dirty="0">
                <a:solidFill>
                  <a:srgbClr val="000000"/>
                </a:solidFill>
                <a:latin typeface="Courier New" panose="02070309020205020404" pitchFamily="49" charset="0"/>
              </a:rPr>
              <a:t>(item)</a:t>
            </a:r>
            <a:endParaRPr lang="en-US" dirty="0"/>
          </a:p>
        </p:txBody>
      </p:sp>
      <p:cxnSp>
        <p:nvCxnSpPr>
          <p:cNvPr id="15" name="Connector: Elbow 14">
            <a:extLst>
              <a:ext uri="{FF2B5EF4-FFF2-40B4-BE49-F238E27FC236}">
                <a16:creationId xmlns:a16="http://schemas.microsoft.com/office/drawing/2014/main" id="{59F139C7-9D1F-4D77-8CC0-0C5DE15372B0}"/>
              </a:ext>
            </a:extLst>
          </p:cNvPr>
          <p:cNvCxnSpPr>
            <a:cxnSpLocks/>
            <a:endCxn id="10" idx="0"/>
          </p:cNvCxnSpPr>
          <p:nvPr/>
        </p:nvCxnSpPr>
        <p:spPr>
          <a:xfrm rot="10800000" flipV="1">
            <a:off x="5678906" y="4208252"/>
            <a:ext cx="4788569" cy="9472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9AA4126-AA54-474A-92D6-E8ECD70AF539}"/>
              </a:ext>
            </a:extLst>
          </p:cNvPr>
          <p:cNvCxnSpPr>
            <a:cxnSpLocks/>
            <a:endCxn id="11" idx="2"/>
          </p:cNvCxnSpPr>
          <p:nvPr/>
        </p:nvCxnSpPr>
        <p:spPr>
          <a:xfrm rot="16200000" flipH="1">
            <a:off x="7849183" y="4689456"/>
            <a:ext cx="1142837" cy="664743"/>
          </a:xfrm>
          <a:prstGeom prst="bentConnector5">
            <a:avLst>
              <a:gd name="adj1" fmla="val -733"/>
              <a:gd name="adj2" fmla="val 564254"/>
              <a:gd name="adj3" fmla="val 1200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2D0FAFD-CB2B-410E-91EB-F00233FF9B12}"/>
              </a:ext>
            </a:extLst>
          </p:cNvPr>
          <p:cNvCxnSpPr>
            <a:cxnSpLocks/>
            <a:endCxn id="24" idx="2"/>
          </p:cNvCxnSpPr>
          <p:nvPr/>
        </p:nvCxnSpPr>
        <p:spPr>
          <a:xfrm rot="10800000" flipV="1">
            <a:off x="3341646" y="4740441"/>
            <a:ext cx="8173698" cy="852805"/>
          </a:xfrm>
          <a:prstGeom prst="bentConnector4">
            <a:avLst>
              <a:gd name="adj1" fmla="val 48405"/>
              <a:gd name="adj2" fmla="val 126806"/>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B2D1C4F-50D5-47C6-86E4-065D74C8BDF2}"/>
              </a:ext>
            </a:extLst>
          </p:cNvPr>
          <p:cNvSpPr/>
          <p:nvPr/>
        </p:nvSpPr>
        <p:spPr>
          <a:xfrm>
            <a:off x="7603957" y="3249912"/>
            <a:ext cx="4213582" cy="33596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solidFill>
                  <a:schemeClr val="tx1"/>
                </a:solidFill>
              </a:rPr>
              <a:t>Conventional way</a:t>
            </a:r>
          </a:p>
        </p:txBody>
      </p:sp>
      <p:sp>
        <p:nvSpPr>
          <p:cNvPr id="37" name="Rectangle 36">
            <a:extLst>
              <a:ext uri="{FF2B5EF4-FFF2-40B4-BE49-F238E27FC236}">
                <a16:creationId xmlns:a16="http://schemas.microsoft.com/office/drawing/2014/main" id="{84F93DBD-49F2-4653-9AA9-BB48EC6129BB}"/>
              </a:ext>
            </a:extLst>
          </p:cNvPr>
          <p:cNvSpPr/>
          <p:nvPr/>
        </p:nvSpPr>
        <p:spPr>
          <a:xfrm>
            <a:off x="727909" y="4725647"/>
            <a:ext cx="4213582" cy="33596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solidFill>
                  <a:schemeClr val="tx1"/>
                </a:solidFill>
              </a:rPr>
              <a:t>List Comprehension</a:t>
            </a:r>
          </a:p>
        </p:txBody>
      </p:sp>
    </p:spTree>
    <p:extLst>
      <p:ext uri="{BB962C8B-B14F-4D97-AF65-F5344CB8AC3E}">
        <p14:creationId xmlns:p14="http://schemas.microsoft.com/office/powerpoint/2010/main" val="75455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1+#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right)">
                                      <p:cBhvr>
                                        <p:cTn id="37" dur="500"/>
                                        <p:tgtEl>
                                          <p:spTgt spid="15"/>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up)">
                                      <p:cBhvr>
                                        <p:cTn id="46" dur="500"/>
                                        <p:tgtEl>
                                          <p:spTgt spid="18"/>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right)">
                                      <p:cBhvr>
                                        <p:cTn id="55" dur="500"/>
                                        <p:tgtEl>
                                          <p:spTgt spid="25"/>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P spid="5" grpId="0" animBg="1"/>
      <p:bldP spid="36"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54F3-DAB8-48B9-B509-1FA5A07B2FEC}"/>
              </a:ext>
            </a:extLst>
          </p:cNvPr>
          <p:cNvSpPr>
            <a:spLocks noGrp="1"/>
          </p:cNvSpPr>
          <p:nvPr>
            <p:ph type="title"/>
          </p:nvPr>
        </p:nvSpPr>
        <p:spPr/>
        <p:txBody>
          <a:bodyPr/>
          <a:lstStyle/>
          <a:p>
            <a:r>
              <a:rPr lang="en-US" dirty="0"/>
              <a:t>Filtering List Comprehension</a:t>
            </a:r>
          </a:p>
        </p:txBody>
      </p:sp>
      <p:sp>
        <p:nvSpPr>
          <p:cNvPr id="3" name="Content Placeholder 2">
            <a:extLst>
              <a:ext uri="{FF2B5EF4-FFF2-40B4-BE49-F238E27FC236}">
                <a16:creationId xmlns:a16="http://schemas.microsoft.com/office/drawing/2014/main" id="{F58111E3-FE0E-4CC9-8BEB-E6A4A3D88141}"/>
              </a:ext>
            </a:extLst>
          </p:cNvPr>
          <p:cNvSpPr>
            <a:spLocks noGrp="1"/>
          </p:cNvSpPr>
          <p:nvPr>
            <p:ph idx="1"/>
          </p:nvPr>
        </p:nvSpPr>
        <p:spPr>
          <a:xfrm>
            <a:off x="676656" y="2011680"/>
            <a:ext cx="6427991" cy="3766185"/>
          </a:xfrm>
        </p:spPr>
        <p:txBody>
          <a:bodyPr/>
          <a:lstStyle/>
          <a:p>
            <a:pPr>
              <a:lnSpc>
                <a:spcPct val="100000"/>
              </a:lnSpc>
            </a:pPr>
            <a:r>
              <a:rPr lang="en-US" dirty="0"/>
              <a:t>Write a function </a:t>
            </a:r>
            <a:r>
              <a:rPr lang="en-US" dirty="0" err="1"/>
              <a:t>remove_negatives</a:t>
            </a:r>
            <a:r>
              <a:rPr lang="en-US" dirty="0"/>
              <a:t> that consumes a list and returns a new list without any negative numbers.</a:t>
            </a:r>
          </a:p>
          <a:p>
            <a:pPr>
              <a:lnSpc>
                <a:spcPct val="100000"/>
              </a:lnSpc>
            </a:pPr>
            <a:endParaRPr lang="en-US" dirty="0"/>
          </a:p>
          <a:p>
            <a:pPr>
              <a:lnSpc>
                <a:spcPct val="100000"/>
              </a:lnSpc>
            </a:pPr>
            <a:endParaRPr lang="en-US" dirty="0"/>
          </a:p>
          <a:p>
            <a:pPr>
              <a:lnSpc>
                <a:spcPct val="100000"/>
              </a:lnSpc>
            </a:pPr>
            <a:r>
              <a:rPr lang="en-US" dirty="0"/>
              <a:t>Write a function </a:t>
            </a:r>
            <a:r>
              <a:rPr lang="en-US" dirty="0" err="1"/>
              <a:t>remove_evens</a:t>
            </a:r>
            <a:r>
              <a:rPr lang="en-US" dirty="0"/>
              <a:t> that consumes a list and returns a new list without </a:t>
            </a:r>
            <a:r>
              <a:rPr lang="en-US"/>
              <a:t>any even </a:t>
            </a:r>
            <a:r>
              <a:rPr lang="en-US" dirty="0"/>
              <a:t>numbers.</a:t>
            </a:r>
          </a:p>
          <a:p>
            <a:pPr>
              <a:lnSpc>
                <a:spcPct val="100000"/>
              </a:lnSpc>
            </a:pPr>
            <a:endParaRPr lang="en-US" dirty="0"/>
          </a:p>
        </p:txBody>
      </p:sp>
      <p:sp>
        <p:nvSpPr>
          <p:cNvPr id="4" name="Rectangle 3">
            <a:extLst>
              <a:ext uri="{FF2B5EF4-FFF2-40B4-BE49-F238E27FC236}">
                <a16:creationId xmlns:a16="http://schemas.microsoft.com/office/drawing/2014/main" id="{AEA88989-F35A-4C74-B8BA-AF495C46A47D}"/>
              </a:ext>
            </a:extLst>
          </p:cNvPr>
          <p:cNvSpPr/>
          <p:nvPr/>
        </p:nvSpPr>
        <p:spPr>
          <a:xfrm>
            <a:off x="782510" y="3413800"/>
            <a:ext cx="5009705" cy="369332"/>
          </a:xfrm>
          <a:prstGeom prst="rect">
            <a:avLst/>
          </a:prstGeom>
        </p:spPr>
        <p:txBody>
          <a:bodyPr wrap="none">
            <a:spAutoFit/>
          </a:bodyPr>
          <a:lstStyle/>
          <a:p>
            <a:r>
              <a:rPr lang="en-US" dirty="0" err="1">
                <a:solidFill>
                  <a:srgbClr val="000000"/>
                </a:solidFill>
                <a:latin typeface="Courier New" panose="02070309020205020404" pitchFamily="49" charset="0"/>
              </a:rPr>
              <a:t>num_list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0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800000"/>
                </a:solidFill>
                <a:latin typeface="Courier New" panose="02070309020205020404" pitchFamily="49" charset="0"/>
              </a:rPr>
              <a:t>-</a:t>
            </a:r>
            <a:r>
              <a:rPr lang="en-US" dirty="0">
                <a:solidFill>
                  <a:srgbClr val="800000"/>
                </a:solidFill>
                <a:latin typeface="Courier New" panose="02070309020205020404" pitchFamily="49" charset="0"/>
              </a:rPr>
              <a:t>6</a:t>
            </a:r>
            <a:r>
              <a:rPr lang="en-US" dirty="0">
                <a:solidFill>
                  <a:srgbClr val="000000"/>
                </a:solidFill>
                <a:latin typeface="Courier New" panose="02070309020205020404" pitchFamily="49" charset="0"/>
              </a:rPr>
              <a:t>, </a:t>
            </a:r>
            <a:r>
              <a:rPr lang="en-US" dirty="0">
                <a:solidFill>
                  <a:srgbClr val="800000"/>
                </a:solidFill>
                <a:latin typeface="Courier New" panose="02070309020205020404" pitchFamily="49" charset="0"/>
              </a:rPr>
              <a:t>10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00"/>
                </a:solidFill>
                <a:latin typeface="Courier New" panose="02070309020205020404" pitchFamily="49" charset="0"/>
              </a:rPr>
              <a:t>20</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800000"/>
                </a:solidFill>
                <a:latin typeface="Courier New" panose="02070309020205020404" pitchFamily="49" charset="0"/>
              </a:rPr>
              <a:t>-3</a:t>
            </a:r>
            <a:r>
              <a:rPr lang="en-US" b="1" dirty="0">
                <a:solidFill>
                  <a:srgbClr val="000080"/>
                </a:solidFill>
                <a:latin typeface="Courier New" panose="02070309020205020404" pitchFamily="49" charset="0"/>
              </a:rPr>
              <a:t>]</a:t>
            </a:r>
          </a:p>
        </p:txBody>
      </p:sp>
      <p:sp>
        <p:nvSpPr>
          <p:cNvPr id="5" name="Rectangle 4">
            <a:extLst>
              <a:ext uri="{FF2B5EF4-FFF2-40B4-BE49-F238E27FC236}">
                <a16:creationId xmlns:a16="http://schemas.microsoft.com/office/drawing/2014/main" id="{5D2DCEBC-7914-4580-BF0D-DA6AA86E2166}"/>
              </a:ext>
            </a:extLst>
          </p:cNvPr>
          <p:cNvSpPr/>
          <p:nvPr/>
        </p:nvSpPr>
        <p:spPr>
          <a:xfrm>
            <a:off x="782510" y="5729879"/>
            <a:ext cx="4871847" cy="369332"/>
          </a:xfrm>
          <a:prstGeom prst="rect">
            <a:avLst/>
          </a:prstGeom>
        </p:spPr>
        <p:txBody>
          <a:bodyPr wrap="none">
            <a:spAutoFit/>
          </a:bodyPr>
          <a:lstStyle/>
          <a:p>
            <a:r>
              <a:rPr lang="en-US" dirty="0" err="1">
                <a:solidFill>
                  <a:srgbClr val="000000"/>
                </a:solidFill>
                <a:latin typeface="Courier New" panose="02070309020205020404" pitchFamily="49" charset="0"/>
              </a:rPr>
              <a:t>num_list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0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dirty="0">
                <a:solidFill>
                  <a:srgbClr val="800000"/>
                </a:solidFill>
                <a:latin typeface="Courier New" panose="02070309020205020404" pitchFamily="49" charset="0"/>
              </a:rPr>
              <a:t>5</a:t>
            </a:r>
            <a:r>
              <a:rPr lang="en-US" dirty="0">
                <a:solidFill>
                  <a:srgbClr val="000000"/>
                </a:solidFill>
                <a:latin typeface="Courier New" panose="02070309020205020404" pitchFamily="49" charset="0"/>
              </a:rPr>
              <a:t>, </a:t>
            </a:r>
            <a:r>
              <a:rPr lang="en-US" dirty="0">
                <a:solidFill>
                  <a:srgbClr val="800000"/>
                </a:solidFill>
                <a:latin typeface="Courier New" panose="02070309020205020404" pitchFamily="49" charset="0"/>
              </a:rPr>
              <a:t>10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00"/>
                </a:solidFill>
                <a:latin typeface="Courier New" panose="02070309020205020404" pitchFamily="49" charset="0"/>
              </a:rPr>
              <a:t>7</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00"/>
                </a:solidFill>
                <a:latin typeface="Courier New" panose="02070309020205020404" pitchFamily="49" charset="0"/>
              </a:rPr>
              <a:t>20</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800000"/>
                </a:solidFill>
                <a:latin typeface="Courier New" panose="02070309020205020404" pitchFamily="49" charset="0"/>
              </a:rPr>
              <a:t>-3</a:t>
            </a:r>
            <a:r>
              <a:rPr lang="en-US" b="1" dirty="0">
                <a:solidFill>
                  <a:srgbClr val="000080"/>
                </a:solidFill>
                <a:latin typeface="Courier New" panose="02070309020205020404" pitchFamily="49" charset="0"/>
              </a:rPr>
              <a:t>]</a:t>
            </a:r>
          </a:p>
        </p:txBody>
      </p:sp>
      <p:pic>
        <p:nvPicPr>
          <p:cNvPr id="1028" name="Picture 4" descr="Image result for remove negative">
            <a:extLst>
              <a:ext uri="{FF2B5EF4-FFF2-40B4-BE49-F238E27FC236}">
                <a16:creationId xmlns:a16="http://schemas.microsoft.com/office/drawing/2014/main" id="{2F9D1CE8-7A14-423A-B2DE-70052FAA52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787"/>
          <a:stretch/>
        </p:blipFill>
        <p:spPr bwMode="auto">
          <a:xfrm>
            <a:off x="7694195" y="1731815"/>
            <a:ext cx="4050299" cy="22119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emove even numbers">
            <a:extLst>
              <a:ext uri="{FF2B5EF4-FFF2-40B4-BE49-F238E27FC236}">
                <a16:creationId xmlns:a16="http://schemas.microsoft.com/office/drawing/2014/main" id="{D51C9076-6708-4888-A080-12FC6C9512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648" b="27632"/>
          <a:stretch/>
        </p:blipFill>
        <p:spPr bwMode="auto">
          <a:xfrm>
            <a:off x="7694195" y="4060524"/>
            <a:ext cx="4049298" cy="2576476"/>
          </a:xfrm>
          <a:prstGeom prst="rect">
            <a:avLst/>
          </a:prstGeom>
          <a:noFill/>
          <a:extLst>
            <a:ext uri="{909E8E84-426E-40DD-AFC4-6F175D3DCCD1}">
              <a14:hiddenFill xmlns:a14="http://schemas.microsoft.com/office/drawing/2010/main">
                <a:solidFill>
                  <a:srgbClr val="FFFFFF"/>
                </a:solidFill>
              </a14:hiddenFill>
            </a:ext>
          </a:extLst>
        </p:spPr>
      </p:pic>
      <p:sp>
        <p:nvSpPr>
          <p:cNvPr id="7" name="Diagonal Stripe 6">
            <a:extLst>
              <a:ext uri="{FF2B5EF4-FFF2-40B4-BE49-F238E27FC236}">
                <a16:creationId xmlns:a16="http://schemas.microsoft.com/office/drawing/2014/main" id="{BF57F347-C8F7-450A-93A8-7DA21F0BDFE7}"/>
              </a:ext>
            </a:extLst>
          </p:cNvPr>
          <p:cNvSpPr/>
          <p:nvPr/>
        </p:nvSpPr>
        <p:spPr>
          <a:xfrm>
            <a:off x="7874668" y="2959768"/>
            <a:ext cx="824164" cy="294774"/>
          </a:xfrm>
          <a:prstGeom prst="diagStripe">
            <a:avLst>
              <a:gd name="adj" fmla="val 7040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8" name="Multiplication Sign 7">
            <a:extLst>
              <a:ext uri="{FF2B5EF4-FFF2-40B4-BE49-F238E27FC236}">
                <a16:creationId xmlns:a16="http://schemas.microsoft.com/office/drawing/2014/main" id="{C09ED61D-7FA6-4129-BD25-194958A9789B}"/>
              </a:ext>
            </a:extLst>
          </p:cNvPr>
          <p:cNvSpPr/>
          <p:nvPr/>
        </p:nvSpPr>
        <p:spPr>
          <a:xfrm>
            <a:off x="10149308" y="4271211"/>
            <a:ext cx="1594185" cy="1654342"/>
          </a:xfrm>
          <a:prstGeom prst="mathMultiply">
            <a:avLst>
              <a:gd name="adj1" fmla="val 1219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FA13AC-771C-458C-866B-B4EF517BE31D}"/>
              </a:ext>
            </a:extLst>
          </p:cNvPr>
          <p:cNvSpPr txBox="1"/>
          <p:nvPr/>
        </p:nvSpPr>
        <p:spPr>
          <a:xfrm>
            <a:off x="7640052" y="3177228"/>
            <a:ext cx="1293395" cy="430887"/>
          </a:xfrm>
          <a:prstGeom prst="rect">
            <a:avLst/>
          </a:prstGeom>
          <a:noFill/>
        </p:spPr>
        <p:txBody>
          <a:bodyPr wrap="square" rtlCol="0">
            <a:spAutoFit/>
          </a:bodyPr>
          <a:lstStyle/>
          <a:p>
            <a:r>
              <a:rPr lang="en-US" sz="2200" b="1" dirty="0">
                <a:solidFill>
                  <a:schemeClr val="accent6"/>
                </a:solidFill>
              </a:rPr>
              <a:t>numbers</a:t>
            </a:r>
          </a:p>
        </p:txBody>
      </p:sp>
      <p:sp>
        <p:nvSpPr>
          <p:cNvPr id="12" name="Diagonal Stripe 11">
            <a:extLst>
              <a:ext uri="{FF2B5EF4-FFF2-40B4-BE49-F238E27FC236}">
                <a16:creationId xmlns:a16="http://schemas.microsoft.com/office/drawing/2014/main" id="{C6FEEB58-F0A6-4BD3-BA9F-86C0C473B2A0}"/>
              </a:ext>
            </a:extLst>
          </p:cNvPr>
          <p:cNvSpPr/>
          <p:nvPr/>
        </p:nvSpPr>
        <p:spPr>
          <a:xfrm>
            <a:off x="9522996" y="2959768"/>
            <a:ext cx="824164" cy="294774"/>
          </a:xfrm>
          <a:prstGeom prst="diagStripe">
            <a:avLst>
              <a:gd name="adj" fmla="val 7040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FD8DA1A3-1474-4021-A6F1-C8F786F68B82}"/>
              </a:ext>
            </a:extLst>
          </p:cNvPr>
          <p:cNvSpPr txBox="1"/>
          <p:nvPr/>
        </p:nvSpPr>
        <p:spPr>
          <a:xfrm>
            <a:off x="9288380" y="3177228"/>
            <a:ext cx="1149015" cy="430887"/>
          </a:xfrm>
          <a:prstGeom prst="rect">
            <a:avLst/>
          </a:prstGeom>
          <a:noFill/>
        </p:spPr>
        <p:txBody>
          <a:bodyPr wrap="square" rtlCol="0">
            <a:spAutoFit/>
          </a:bodyPr>
          <a:lstStyle/>
          <a:p>
            <a:pPr algn="ctr"/>
            <a:r>
              <a:rPr lang="en-US" sz="2200" b="1" dirty="0">
                <a:solidFill>
                  <a:schemeClr val="accent6"/>
                </a:solidFill>
              </a:rPr>
              <a:t>list</a:t>
            </a:r>
          </a:p>
        </p:txBody>
      </p:sp>
    </p:spTree>
    <p:extLst>
      <p:ext uri="{BB962C8B-B14F-4D97-AF65-F5344CB8AC3E}">
        <p14:creationId xmlns:p14="http://schemas.microsoft.com/office/powerpoint/2010/main" val="414076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1028"/>
                                        </p:tgtEl>
                                        <p:attrNameLst>
                                          <p:attrName>style.visibility</p:attrName>
                                        </p:attrNameLst>
                                      </p:cBhvr>
                                      <p:to>
                                        <p:strVal val="visible"/>
                                      </p:to>
                                    </p:set>
                                    <p:anim calcmode="lin" valueType="num">
                                      <p:cBhvr additive="base">
                                        <p:cTn id="15" dur="500" fill="hold"/>
                                        <p:tgtEl>
                                          <p:spTgt spid="1028"/>
                                        </p:tgtEl>
                                        <p:attrNameLst>
                                          <p:attrName>ppt_x</p:attrName>
                                        </p:attrNameLst>
                                      </p:cBhvr>
                                      <p:tavLst>
                                        <p:tav tm="0">
                                          <p:val>
                                            <p:strVal val="1+#ppt_w/2"/>
                                          </p:val>
                                        </p:tav>
                                        <p:tav tm="100000">
                                          <p:val>
                                            <p:strVal val="#ppt_x"/>
                                          </p:val>
                                        </p:tav>
                                      </p:tavLst>
                                    </p:anim>
                                    <p:anim calcmode="lin" valueType="num">
                                      <p:cBhvr additive="base">
                                        <p:cTn id="16" dur="500" fill="hold"/>
                                        <p:tgtEl>
                                          <p:spTgt spid="1028"/>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 presetClass="entr" presetSubtype="0" fill="hold" grpId="0" nodeType="afterEffect">
                                  <p:stCondLst>
                                    <p:cond delay="100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100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3500"/>
                            </p:stCondLst>
                            <p:childTnLst>
                              <p:par>
                                <p:cTn id="24" presetID="1" presetClass="entr" presetSubtype="0" fill="hold" grpId="0" nodeType="afterEffect">
                                  <p:stCondLst>
                                    <p:cond delay="100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4500"/>
                            </p:stCondLst>
                            <p:childTnLst>
                              <p:par>
                                <p:cTn id="27" presetID="1" presetClass="entr" presetSubtype="0" fill="hold" grpId="0" nodeType="afterEffect">
                                  <p:stCondLst>
                                    <p:cond delay="100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par>
                          <p:cTn id="38" fill="hold">
                            <p:stCondLst>
                              <p:cond delay="1000"/>
                            </p:stCondLst>
                            <p:childTnLst>
                              <p:par>
                                <p:cTn id="39" presetID="2" presetClass="entr" presetSubtype="2" fill="hold" nodeType="afterEffect">
                                  <p:stCondLst>
                                    <p:cond delay="0"/>
                                  </p:stCondLst>
                                  <p:childTnLst>
                                    <p:set>
                                      <p:cBhvr>
                                        <p:cTn id="40" dur="1" fill="hold">
                                          <p:stCondLst>
                                            <p:cond delay="0"/>
                                          </p:stCondLst>
                                        </p:cTn>
                                        <p:tgtEl>
                                          <p:spTgt spid="1030"/>
                                        </p:tgtEl>
                                        <p:attrNameLst>
                                          <p:attrName>style.visibility</p:attrName>
                                        </p:attrNameLst>
                                      </p:cBhvr>
                                      <p:to>
                                        <p:strVal val="visible"/>
                                      </p:to>
                                    </p:set>
                                    <p:anim calcmode="lin" valueType="num">
                                      <p:cBhvr additive="base">
                                        <p:cTn id="41" dur="500" fill="hold"/>
                                        <p:tgtEl>
                                          <p:spTgt spid="1030"/>
                                        </p:tgtEl>
                                        <p:attrNameLst>
                                          <p:attrName>ppt_x</p:attrName>
                                        </p:attrNameLst>
                                      </p:cBhvr>
                                      <p:tavLst>
                                        <p:tav tm="0">
                                          <p:val>
                                            <p:strVal val="1+#ppt_w/2"/>
                                          </p:val>
                                        </p:tav>
                                        <p:tav tm="100000">
                                          <p:val>
                                            <p:strVal val="#ppt_x"/>
                                          </p:val>
                                        </p:tav>
                                      </p:tavLst>
                                    </p:anim>
                                    <p:anim calcmode="lin" valueType="num">
                                      <p:cBhvr additive="base">
                                        <p:cTn id="42" dur="500" fill="hold"/>
                                        <p:tgtEl>
                                          <p:spTgt spid="1030"/>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1" presetClass="entr" presetSubtype="0" fill="hold" grpId="0" nodeType="afterEffect">
                                  <p:stCondLst>
                                    <p:cond delay="75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0" name="Rectangle 136">
            <a:extLst>
              <a:ext uri="{FF2B5EF4-FFF2-40B4-BE49-F238E27FC236}">
                <a16:creationId xmlns:a16="http://schemas.microsoft.com/office/drawing/2014/main" id="{5D4BBAA4-5350-4225-A232-680E7C3343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31" name="Rectangle 138">
            <a:extLst>
              <a:ext uri="{FF2B5EF4-FFF2-40B4-BE49-F238E27FC236}">
                <a16:creationId xmlns:a16="http://schemas.microsoft.com/office/drawing/2014/main" id="{DDBB8A1B-F478-46E3-B3D4-FC7E87D511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immutable">
            <a:extLst>
              <a:ext uri="{FF2B5EF4-FFF2-40B4-BE49-F238E27FC236}">
                <a16:creationId xmlns:a16="http://schemas.microsoft.com/office/drawing/2014/main" id="{48D55EE3-60BB-40E6-A48C-FAF45C7128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611798" y="640080"/>
            <a:ext cx="5251806" cy="31510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mutant">
            <a:extLst>
              <a:ext uri="{FF2B5EF4-FFF2-40B4-BE49-F238E27FC236}">
                <a16:creationId xmlns:a16="http://schemas.microsoft.com/office/drawing/2014/main" id="{72C4D29F-AC9B-469D-A5DE-D289773A06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22" r="5214"/>
          <a:stretch/>
        </p:blipFill>
        <p:spPr bwMode="auto">
          <a:xfrm>
            <a:off x="445168" y="634182"/>
            <a:ext cx="5650832" cy="31510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7D283A-C2C2-4E58-B44A-4DC17024EA5C}"/>
              </a:ext>
            </a:extLst>
          </p:cNvPr>
          <p:cNvSpPr>
            <a:spLocks noGrp="1"/>
          </p:cNvSpPr>
          <p:nvPr>
            <p:ph type="title"/>
          </p:nvPr>
        </p:nvSpPr>
        <p:spPr>
          <a:xfrm>
            <a:off x="609601" y="4385066"/>
            <a:ext cx="10923638" cy="1349096"/>
          </a:xfrm>
        </p:spPr>
        <p:txBody>
          <a:bodyPr vert="horz" lIns="91440" tIns="45720" rIns="91440" bIns="45720" rtlCol="0" anchor="b">
            <a:normAutofit/>
          </a:bodyPr>
          <a:lstStyle/>
          <a:p>
            <a:pPr>
              <a:lnSpc>
                <a:spcPct val="80000"/>
              </a:lnSpc>
            </a:pPr>
            <a:r>
              <a:rPr lang="en-US" sz="8000" dirty="0">
                <a:solidFill>
                  <a:srgbClr val="FFFFFF"/>
                </a:solidFill>
              </a:rPr>
              <a:t>Mutability</a:t>
            </a:r>
          </a:p>
        </p:txBody>
      </p:sp>
      <p:sp>
        <p:nvSpPr>
          <p:cNvPr id="3" name="Content Placeholder 2">
            <a:extLst>
              <a:ext uri="{FF2B5EF4-FFF2-40B4-BE49-F238E27FC236}">
                <a16:creationId xmlns:a16="http://schemas.microsoft.com/office/drawing/2014/main" id="{7E710C91-5066-4FD2-BF04-6F4AD5027296}"/>
              </a:ext>
            </a:extLst>
          </p:cNvPr>
          <p:cNvSpPr>
            <a:spLocks noGrp="1"/>
          </p:cNvSpPr>
          <p:nvPr>
            <p:ph idx="1"/>
          </p:nvPr>
        </p:nvSpPr>
        <p:spPr>
          <a:xfrm>
            <a:off x="609600" y="5702709"/>
            <a:ext cx="10923638" cy="521109"/>
          </a:xfrm>
        </p:spPr>
        <p:txBody>
          <a:bodyPr vert="horz" lIns="91440" tIns="45720" rIns="91440" bIns="45720" rtlCol="0">
            <a:normAutofit/>
          </a:bodyPr>
          <a:lstStyle/>
          <a:p>
            <a:pPr marL="0" indent="0">
              <a:buNone/>
            </a:pPr>
            <a:r>
              <a:rPr lang="en-US" sz="2800" dirty="0">
                <a:solidFill>
                  <a:schemeClr val="bg1"/>
                </a:solidFill>
                <a:latin typeface="+mj-lt"/>
              </a:rPr>
              <a:t>Don’t change your lists… make new lists!</a:t>
            </a:r>
          </a:p>
        </p:txBody>
      </p:sp>
      <p:sp>
        <p:nvSpPr>
          <p:cNvPr id="5" name="Rectangle 4">
            <a:extLst>
              <a:ext uri="{FF2B5EF4-FFF2-40B4-BE49-F238E27FC236}">
                <a16:creationId xmlns:a16="http://schemas.microsoft.com/office/drawing/2014/main" id="{4A4A22DA-1540-45F7-8DB1-24578E40195C}"/>
              </a:ext>
            </a:extLst>
          </p:cNvPr>
          <p:cNvSpPr/>
          <p:nvPr/>
        </p:nvSpPr>
        <p:spPr>
          <a:xfrm>
            <a:off x="445168" y="634182"/>
            <a:ext cx="5650832" cy="3151084"/>
          </a:xfrm>
          <a:prstGeom prst="rect">
            <a:avLst/>
          </a:prstGeom>
          <a:solidFill>
            <a:schemeClr val="lt1">
              <a:alpha val="6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6000" b="1" dirty="0"/>
              <a:t>Lists</a:t>
            </a:r>
          </a:p>
        </p:txBody>
      </p:sp>
      <p:sp>
        <p:nvSpPr>
          <p:cNvPr id="16" name="Rectangle 15">
            <a:extLst>
              <a:ext uri="{FF2B5EF4-FFF2-40B4-BE49-F238E27FC236}">
                <a16:creationId xmlns:a16="http://schemas.microsoft.com/office/drawing/2014/main" id="{4FBF5DE3-A70C-4A06-B123-1C2ED5020C71}"/>
              </a:ext>
            </a:extLst>
          </p:cNvPr>
          <p:cNvSpPr/>
          <p:nvPr/>
        </p:nvSpPr>
        <p:spPr>
          <a:xfrm>
            <a:off x="6412285" y="634182"/>
            <a:ext cx="5650832" cy="3151084"/>
          </a:xfrm>
          <a:prstGeom prst="rect">
            <a:avLst/>
          </a:prstGeom>
          <a:solidFill>
            <a:schemeClr val="lt1">
              <a:alpha val="6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3200" b="1" dirty="0"/>
          </a:p>
          <a:p>
            <a:pPr algn="ctr"/>
            <a:endParaRPr lang="en-US" sz="3200" b="1" dirty="0"/>
          </a:p>
          <a:p>
            <a:pPr algn="ctr"/>
            <a:endParaRPr lang="en-US" sz="3200" b="1" dirty="0"/>
          </a:p>
          <a:p>
            <a:pPr algn="ctr"/>
            <a:r>
              <a:rPr lang="en-US" sz="3200" b="1" dirty="0"/>
              <a:t>…so are</a:t>
            </a:r>
          </a:p>
          <a:p>
            <a:pPr algn="ctr"/>
            <a:r>
              <a:rPr lang="en-US" sz="3200" b="1" dirty="0"/>
              <a:t>strings, numbers, </a:t>
            </a:r>
            <a:r>
              <a:rPr lang="en-US" sz="3200" b="1" dirty="0" err="1"/>
              <a:t>booleans</a:t>
            </a:r>
            <a:endParaRPr lang="en-US" sz="3200" b="1" dirty="0"/>
          </a:p>
        </p:txBody>
      </p:sp>
      <p:sp>
        <p:nvSpPr>
          <p:cNvPr id="6" name="Rectangle 5">
            <a:extLst>
              <a:ext uri="{FF2B5EF4-FFF2-40B4-BE49-F238E27FC236}">
                <a16:creationId xmlns:a16="http://schemas.microsoft.com/office/drawing/2014/main" id="{4383C745-39C1-4652-9544-6FF1BD16981C}"/>
              </a:ext>
            </a:extLst>
          </p:cNvPr>
          <p:cNvSpPr/>
          <p:nvPr/>
        </p:nvSpPr>
        <p:spPr>
          <a:xfrm>
            <a:off x="4997115" y="4666258"/>
            <a:ext cx="6096000" cy="923330"/>
          </a:xfrm>
          <a:prstGeom prst="rect">
            <a:avLst/>
          </a:prstGeom>
        </p:spPr>
        <p:txBody>
          <a:bodyPr>
            <a:spAutoFit/>
          </a:bodyPr>
          <a:lstStyle/>
          <a:p>
            <a:r>
              <a:rPr lang="en-US" b="1" i="1" dirty="0">
                <a:solidFill>
                  <a:schemeClr val="bg1">
                    <a:alpha val="58000"/>
                  </a:schemeClr>
                </a:solidFill>
                <a:latin typeface="+mj-lt"/>
                <a:cs typeface="Arial" panose="020B0604020202020204" pitchFamily="34" charset="0"/>
              </a:rPr>
              <a:t>noun</a:t>
            </a:r>
            <a:endParaRPr lang="en-US" b="1" dirty="0">
              <a:solidFill>
                <a:schemeClr val="bg1">
                  <a:alpha val="58000"/>
                </a:schemeClr>
              </a:solidFill>
              <a:latin typeface="+mj-lt"/>
              <a:cs typeface="Arial" panose="020B0604020202020204" pitchFamily="34" charset="0"/>
            </a:endParaRPr>
          </a:p>
          <a:p>
            <a:r>
              <a:rPr lang="en-US" dirty="0">
                <a:solidFill>
                  <a:schemeClr val="bg1">
                    <a:alpha val="58000"/>
                  </a:schemeClr>
                </a:solidFill>
                <a:latin typeface="+mj-lt"/>
                <a:cs typeface="Arial" panose="020B0604020202020204" pitchFamily="34" charset="0"/>
              </a:rPr>
              <a:t>	liability or tendency to change.</a:t>
            </a:r>
          </a:p>
          <a:p>
            <a:r>
              <a:rPr lang="en-US" dirty="0">
                <a:solidFill>
                  <a:schemeClr val="bg1">
                    <a:alpha val="58000"/>
                  </a:schemeClr>
                </a:solidFill>
                <a:latin typeface="+mj-lt"/>
                <a:cs typeface="Arial" panose="020B0604020202020204" pitchFamily="34" charset="0"/>
              </a:rPr>
              <a:t>	“the incessant mutability of species”</a:t>
            </a:r>
            <a:endParaRPr lang="en-US" b="0" i="0" dirty="0">
              <a:solidFill>
                <a:schemeClr val="bg1">
                  <a:alpha val="58000"/>
                </a:schemeClr>
              </a:solidFill>
              <a:effectLst/>
              <a:latin typeface="+mj-lt"/>
              <a:cs typeface="Arial" panose="020B0604020202020204" pitchFamily="34" charset="0"/>
            </a:endParaRPr>
          </a:p>
        </p:txBody>
      </p:sp>
    </p:spTree>
    <p:extLst>
      <p:ext uri="{BB962C8B-B14F-4D97-AF65-F5344CB8AC3E}">
        <p14:creationId xmlns:p14="http://schemas.microsoft.com/office/powerpoint/2010/main" val="216700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2FFAEF-9010-4974-991D-BCB22456A072}"/>
              </a:ext>
            </a:extLst>
          </p:cNvPr>
          <p:cNvSpPr/>
          <p:nvPr/>
        </p:nvSpPr>
        <p:spPr>
          <a:xfrm>
            <a:off x="0" y="0"/>
            <a:ext cx="563077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2360293"/>
          </a:xfrm>
        </p:spPr>
        <p:txBody>
          <a:bodyPr vert="horz" lIns="91440" tIns="45720" rIns="91440" bIns="45720" rtlCol="0" anchor="b">
            <a:normAutofit/>
          </a:bodyPr>
          <a:lstStyle/>
          <a:p>
            <a:pPr>
              <a:lnSpc>
                <a:spcPct val="80000"/>
              </a:lnSpc>
            </a:pPr>
            <a:r>
              <a:rPr lang="en-US" sz="7200" dirty="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2" y="3492503"/>
            <a:ext cx="4141559" cy="2709776"/>
          </a:xfrm>
        </p:spPr>
        <p:txBody>
          <a:bodyPr vert="horz" lIns="91440" tIns="45720" rIns="91440" bIns="45720" rtlCol="0">
            <a:normAutofit/>
          </a:bodyPr>
          <a:lstStyle/>
          <a:p>
            <a:pPr marL="274320" indent="-274320">
              <a:buFont typeface="Arial" panose="020B0604020202020204" pitchFamily="34" charset="0"/>
              <a:buChar char="•"/>
            </a:pPr>
            <a:r>
              <a:rPr lang="en-US" sz="2800" dirty="0">
                <a:solidFill>
                  <a:srgbClr val="FFFFFF"/>
                </a:solidFill>
                <a:latin typeface="+mj-lt"/>
              </a:rPr>
              <a:t>Module 6 closes on Friday 3/16 at 11:59pm</a:t>
            </a:r>
          </a:p>
          <a:p>
            <a:pPr marL="274320" indent="-274320">
              <a:buFont typeface="Arial" panose="020B0604020202020204" pitchFamily="34" charset="0"/>
              <a:buChar char="•"/>
            </a:pPr>
            <a:r>
              <a:rPr lang="en-US" sz="2800" dirty="0">
                <a:solidFill>
                  <a:srgbClr val="FFFFFF"/>
                </a:solidFill>
              </a:rPr>
              <a:t>Module 7 due on Friday 3/23 at 11:59pm</a:t>
            </a:r>
            <a:endParaRPr lang="en-US" sz="2800" dirty="0">
              <a:solidFill>
                <a:srgbClr val="FFFFFF"/>
              </a:solidFill>
              <a:latin typeface="+mj-lt"/>
            </a:endParaRPr>
          </a:p>
          <a:p>
            <a:pPr marL="274320" indent="-274320">
              <a:buFont typeface="Arial" panose="020B0604020202020204" pitchFamily="34" charset="0"/>
              <a:buChar char="•"/>
            </a:pPr>
            <a:r>
              <a:rPr lang="en-US" sz="2800" dirty="0">
                <a:solidFill>
                  <a:srgbClr val="FFFFFF"/>
                </a:solidFill>
                <a:latin typeface="+mj-lt"/>
              </a:rPr>
              <a:t>Ethics activity 3 due on Friday 3/16 at 11:59pm</a:t>
            </a:r>
          </a:p>
        </p:txBody>
      </p:sp>
    </p:spTree>
    <p:extLst>
      <p:ext uri="{BB962C8B-B14F-4D97-AF65-F5344CB8AC3E}">
        <p14:creationId xmlns:p14="http://schemas.microsoft.com/office/powerpoint/2010/main" val="330047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programming lab">
            <a:extLst>
              <a:ext uri="{FF2B5EF4-FFF2-40B4-BE49-F238E27FC236}">
                <a16:creationId xmlns:a16="http://schemas.microsoft.com/office/drawing/2014/main" id="{B5F6F9A4-1742-4D86-ACE1-9BC0A957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92" y="1020184"/>
            <a:ext cx="5451627" cy="44975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a:xfrm>
            <a:off x="7197213" y="2011680"/>
            <a:ext cx="4345858" cy="3864732"/>
          </a:xfrm>
        </p:spPr>
        <p:txBody>
          <a:bodyPr>
            <a:normAutofit/>
          </a:body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a:xfrm>
            <a:off x="7197213" y="499533"/>
            <a:ext cx="4345858" cy="1658198"/>
          </a:xfrm>
        </p:spPr>
        <p:txBody>
          <a:bodyPr>
            <a:normAutofit/>
          </a:bodyPr>
          <a:lstStyle/>
          <a:p>
            <a:r>
              <a:rPr lang="en-US" sz="4800"/>
              <a:t>Lab Time</a:t>
            </a:r>
          </a:p>
        </p:txBody>
      </p:sp>
    </p:spTree>
    <p:extLst>
      <p:ext uri="{BB962C8B-B14F-4D97-AF65-F5344CB8AC3E}">
        <p14:creationId xmlns:p14="http://schemas.microsoft.com/office/powerpoint/2010/main" val="448582781"/>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10663</TotalTime>
  <Words>949</Words>
  <Application>Microsoft Office PowerPoint</Application>
  <PresentationFormat>Widescreen</PresentationFormat>
  <Paragraphs>116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Metropolitan</vt:lpstr>
      <vt:lpstr>Comprehensions</vt:lpstr>
      <vt:lpstr>What does this print?</vt:lpstr>
      <vt:lpstr>Looping over Strings</vt:lpstr>
      <vt:lpstr>List compre-hension for doubling the values of a list?</vt:lpstr>
      <vt:lpstr>List Comprehensions</vt:lpstr>
      <vt:lpstr>Filtering List Comprehension</vt:lpstr>
      <vt:lpstr>Mutability</vt:lpstr>
      <vt:lpstr>Reminders</vt:lpstr>
      <vt:lpstr>Lab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Apostolellis, Panagiotis</cp:lastModifiedBy>
  <cp:revision>191</cp:revision>
  <dcterms:created xsi:type="dcterms:W3CDTF">2017-08-24T16:45:08Z</dcterms:created>
  <dcterms:modified xsi:type="dcterms:W3CDTF">2018-03-13T15:40:13Z</dcterms:modified>
</cp:coreProperties>
</file>