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
  </p:notesMasterIdLst>
  <p:sldIdLst>
    <p:sldId id="256" r:id="rId2"/>
    <p:sldId id="297" r:id="rId3"/>
    <p:sldId id="272" r:id="rId4"/>
    <p:sldId id="299" r:id="rId5"/>
    <p:sldId id="289" r:id="rId6"/>
    <p:sldId id="298" r:id="rId7"/>
    <p:sldId id="294" r:id="rId8"/>
    <p:sldId id="28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1446" autoAdjust="0"/>
  </p:normalViewPr>
  <p:slideViewPr>
    <p:cSldViewPr snapToGrid="0" showGuides="1">
      <p:cViewPr varScale="1">
        <p:scale>
          <a:sx n="83" d="100"/>
          <a:sy n="83" d="100"/>
        </p:scale>
        <p:origin x="634" y="58"/>
      </p:cViewPr>
      <p:guideLst>
        <p:guide orient="horz" pos="2064"/>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ostolellis, Panagiotis" userId="1b6c934f-d8c5-473c-9f45-0ec952064abc" providerId="ADAL" clId="{129D436D-5F52-4915-B23F-C3288BCD8354}"/>
    <pc:docChg chg="undo custSel addSld delSld modSld sldOrd">
      <pc:chgData name="Apostolellis, Panagiotis" userId="1b6c934f-d8c5-473c-9f45-0ec952064abc" providerId="ADAL" clId="{129D436D-5F52-4915-B23F-C3288BCD8354}" dt="2018-03-15T13:54:03.739" v="337" actId="1076"/>
      <pc:docMkLst>
        <pc:docMk/>
      </pc:docMkLst>
      <pc:sldChg chg="modSp">
        <pc:chgData name="Apostolellis, Panagiotis" userId="1b6c934f-d8c5-473c-9f45-0ec952064abc" providerId="ADAL" clId="{129D436D-5F52-4915-B23F-C3288BCD8354}" dt="2018-03-15T13:22:38.527" v="12" actId="20577"/>
        <pc:sldMkLst>
          <pc:docMk/>
          <pc:sldMk cId="2209359968" sldId="256"/>
        </pc:sldMkLst>
        <pc:spChg chg="mod">
          <ac:chgData name="Apostolellis, Panagiotis" userId="1b6c934f-d8c5-473c-9f45-0ec952064abc" providerId="ADAL" clId="{129D436D-5F52-4915-B23F-C3288BCD8354}" dt="2018-03-15T13:22:34.846" v="10" actId="20577"/>
          <ac:spMkLst>
            <pc:docMk/>
            <pc:sldMk cId="2209359968" sldId="256"/>
            <ac:spMk id="2" creationId="{5766E5E4-9610-462F-904A-B500274C5C3D}"/>
          </ac:spMkLst>
        </pc:spChg>
        <pc:spChg chg="mod">
          <ac:chgData name="Apostolellis, Panagiotis" userId="1b6c934f-d8c5-473c-9f45-0ec952064abc" providerId="ADAL" clId="{129D436D-5F52-4915-B23F-C3288BCD8354}" dt="2018-03-15T13:22:38.527" v="12" actId="20577"/>
          <ac:spMkLst>
            <pc:docMk/>
            <pc:sldMk cId="2209359968" sldId="256"/>
            <ac:spMk id="3" creationId="{3D766791-3667-40B9-BE78-4207513557D9}"/>
          </ac:spMkLst>
        </pc:spChg>
      </pc:sldChg>
      <pc:sldChg chg="addSp delSp modSp ord">
        <pc:chgData name="Apostolellis, Panagiotis" userId="1b6c934f-d8c5-473c-9f45-0ec952064abc" providerId="ADAL" clId="{129D436D-5F52-4915-B23F-C3288BCD8354}" dt="2018-03-15T13:26:43.919" v="67" actId="14100"/>
        <pc:sldMkLst>
          <pc:docMk/>
          <pc:sldMk cId="2100250446" sldId="272"/>
        </pc:sldMkLst>
        <pc:spChg chg="mod">
          <ac:chgData name="Apostolellis, Panagiotis" userId="1b6c934f-d8c5-473c-9f45-0ec952064abc" providerId="ADAL" clId="{129D436D-5F52-4915-B23F-C3288BCD8354}" dt="2018-03-15T13:26:31.762" v="65" actId="20577"/>
          <ac:spMkLst>
            <pc:docMk/>
            <pc:sldMk cId="2100250446" sldId="272"/>
            <ac:spMk id="2" creationId="{399023A0-FF9B-4CBE-A671-9C6D9D6ADF2D}"/>
          </ac:spMkLst>
        </pc:spChg>
        <pc:spChg chg="mod">
          <ac:chgData name="Apostolellis, Panagiotis" userId="1b6c934f-d8c5-473c-9f45-0ec952064abc" providerId="ADAL" clId="{129D436D-5F52-4915-B23F-C3288BCD8354}" dt="2018-03-15T13:26:43.919" v="67" actId="14100"/>
          <ac:spMkLst>
            <pc:docMk/>
            <pc:sldMk cId="2100250446" sldId="272"/>
            <ac:spMk id="5" creationId="{B47EAEAF-E22A-46C7-97BC-CC2D9C6BC713}"/>
          </ac:spMkLst>
        </pc:spChg>
        <pc:spChg chg="del">
          <ac:chgData name="Apostolellis, Panagiotis" userId="1b6c934f-d8c5-473c-9f45-0ec952064abc" providerId="ADAL" clId="{129D436D-5F52-4915-B23F-C3288BCD8354}" dt="2018-03-15T13:25:49.009" v="33" actId="478"/>
          <ac:spMkLst>
            <pc:docMk/>
            <pc:sldMk cId="2100250446" sldId="272"/>
            <ac:spMk id="10" creationId="{1A44414B-E98A-46E4-8449-F7886F89997D}"/>
          </ac:spMkLst>
        </pc:spChg>
        <pc:spChg chg="add mod">
          <ac:chgData name="Apostolellis, Panagiotis" userId="1b6c934f-d8c5-473c-9f45-0ec952064abc" providerId="ADAL" clId="{129D436D-5F52-4915-B23F-C3288BCD8354}" dt="2018-03-15T13:26:20.356" v="39" actId="1076"/>
          <ac:spMkLst>
            <pc:docMk/>
            <pc:sldMk cId="2100250446" sldId="272"/>
            <ac:spMk id="11" creationId="{91D29FFE-BA09-47D6-9109-3991A619853E}"/>
          </ac:spMkLst>
        </pc:spChg>
        <pc:spChg chg="mod">
          <ac:chgData name="Apostolellis, Panagiotis" userId="1b6c934f-d8c5-473c-9f45-0ec952064abc" providerId="ADAL" clId="{129D436D-5F52-4915-B23F-C3288BCD8354}" dt="2018-03-15T13:26:39.179" v="66" actId="1076"/>
          <ac:spMkLst>
            <pc:docMk/>
            <pc:sldMk cId="2100250446" sldId="272"/>
            <ac:spMk id="12" creationId="{BF35C96F-E79B-4D40-9EF3-0FB458B851B0}"/>
          </ac:spMkLst>
        </pc:spChg>
      </pc:sldChg>
      <pc:sldChg chg="del">
        <pc:chgData name="Apostolellis, Panagiotis" userId="1b6c934f-d8c5-473c-9f45-0ec952064abc" providerId="ADAL" clId="{129D436D-5F52-4915-B23F-C3288BCD8354}" dt="2018-03-15T13:45:38.557" v="259" actId="2696"/>
        <pc:sldMkLst>
          <pc:docMk/>
          <pc:sldMk cId="3399844026" sldId="291"/>
        </pc:sldMkLst>
      </pc:sldChg>
      <pc:sldChg chg="del">
        <pc:chgData name="Apostolellis, Panagiotis" userId="1b6c934f-d8c5-473c-9f45-0ec952064abc" providerId="ADAL" clId="{129D436D-5F52-4915-B23F-C3288BCD8354}" dt="2018-03-15T13:45:44.579" v="260" actId="2696"/>
        <pc:sldMkLst>
          <pc:docMk/>
          <pc:sldMk cId="754553372" sldId="292"/>
        </pc:sldMkLst>
      </pc:sldChg>
      <pc:sldChg chg="del">
        <pc:chgData name="Apostolellis, Panagiotis" userId="1b6c934f-d8c5-473c-9f45-0ec952064abc" providerId="ADAL" clId="{129D436D-5F52-4915-B23F-C3288BCD8354}" dt="2018-03-15T13:45:44.625" v="261" actId="2696"/>
        <pc:sldMkLst>
          <pc:docMk/>
          <pc:sldMk cId="4140763070" sldId="293"/>
        </pc:sldMkLst>
      </pc:sldChg>
      <pc:sldChg chg="addSp modSp add del ord">
        <pc:chgData name="Apostolellis, Panagiotis" userId="1b6c934f-d8c5-473c-9f45-0ec952064abc" providerId="ADAL" clId="{129D436D-5F52-4915-B23F-C3288BCD8354}" dt="2018-03-15T13:36:22.303" v="229" actId="2696"/>
        <pc:sldMkLst>
          <pc:docMk/>
          <pc:sldMk cId="2291003264" sldId="295"/>
        </pc:sldMkLst>
        <pc:picChg chg="add mod">
          <ac:chgData name="Apostolellis, Panagiotis" userId="1b6c934f-d8c5-473c-9f45-0ec952064abc" providerId="ADAL" clId="{129D436D-5F52-4915-B23F-C3288BCD8354}" dt="2018-03-15T13:32:25.302" v="71" actId="1076"/>
          <ac:picMkLst>
            <pc:docMk/>
            <pc:sldMk cId="2291003264" sldId="295"/>
            <ac:picMk id="1026" creationId="{B7835C3B-BFA2-428C-8460-83B6A61B28E4}"/>
          </ac:picMkLst>
        </pc:picChg>
      </pc:sldChg>
      <pc:sldChg chg="add ord">
        <pc:chgData name="Apostolellis, Panagiotis" userId="1b6c934f-d8c5-473c-9f45-0ec952064abc" providerId="ADAL" clId="{129D436D-5F52-4915-B23F-C3288BCD8354}" dt="2018-03-15T13:45:26.624" v="258" actId="1076"/>
        <pc:sldMkLst>
          <pc:docMk/>
          <pc:sldMk cId="923080264" sldId="296"/>
        </pc:sldMkLst>
      </pc:sldChg>
      <pc:sldChg chg="addSp modSp add mod ord setBg modNotesTx">
        <pc:chgData name="Apostolellis, Panagiotis" userId="1b6c934f-d8c5-473c-9f45-0ec952064abc" providerId="ADAL" clId="{129D436D-5F52-4915-B23F-C3288BCD8354}" dt="2018-03-15T13:36:09.220" v="228" actId="20577"/>
        <pc:sldMkLst>
          <pc:docMk/>
          <pc:sldMk cId="2143828200" sldId="297"/>
        </pc:sldMkLst>
        <pc:spChg chg="mod">
          <ac:chgData name="Apostolellis, Panagiotis" userId="1b6c934f-d8c5-473c-9f45-0ec952064abc" providerId="ADAL" clId="{129D436D-5F52-4915-B23F-C3288BCD8354}" dt="2018-03-15T13:36:09.220" v="228" actId="20577"/>
          <ac:spMkLst>
            <pc:docMk/>
            <pc:sldMk cId="2143828200" sldId="297"/>
            <ac:spMk id="2" creationId="{DA274416-2A5C-49B4-B3CE-702F19DD3090}"/>
          </ac:spMkLst>
        </pc:spChg>
        <pc:spChg chg="mod">
          <ac:chgData name="Apostolellis, Panagiotis" userId="1b6c934f-d8c5-473c-9f45-0ec952064abc" providerId="ADAL" clId="{129D436D-5F52-4915-B23F-C3288BCD8354}" dt="2018-03-15T13:35:49.386" v="216" actId="113"/>
          <ac:spMkLst>
            <pc:docMk/>
            <pc:sldMk cId="2143828200" sldId="297"/>
            <ac:spMk id="3" creationId="{0E26C7F5-01D2-4FE9-A63D-D8860738017B}"/>
          </ac:spMkLst>
        </pc:spChg>
        <pc:spChg chg="add">
          <ac:chgData name="Apostolellis, Panagiotis" userId="1b6c934f-d8c5-473c-9f45-0ec952064abc" providerId="ADAL" clId="{129D436D-5F52-4915-B23F-C3288BCD8354}" dt="2018-03-15T13:32:40.288" v="75" actId="26606"/>
          <ac:spMkLst>
            <pc:docMk/>
            <pc:sldMk cId="2143828200" sldId="297"/>
            <ac:spMk id="71" creationId="{07CEFFDD-605F-41E2-8017-6484074C5CAA}"/>
          </ac:spMkLst>
        </pc:spChg>
        <pc:picChg chg="add mod ord">
          <ac:chgData name="Apostolellis, Panagiotis" userId="1b6c934f-d8c5-473c-9f45-0ec952064abc" providerId="ADAL" clId="{129D436D-5F52-4915-B23F-C3288BCD8354}" dt="2018-03-15T13:32:40.288" v="75" actId="26606"/>
          <ac:picMkLst>
            <pc:docMk/>
            <pc:sldMk cId="2143828200" sldId="297"/>
            <ac:picMk id="3074" creationId="{E8C0DC97-6B0E-43B5-A330-97903026A1F5}"/>
          </ac:picMkLst>
        </pc:picChg>
      </pc:sldChg>
      <pc:sldChg chg="addSp delSp modSp add">
        <pc:chgData name="Apostolellis, Panagiotis" userId="1b6c934f-d8c5-473c-9f45-0ec952064abc" providerId="ADAL" clId="{129D436D-5F52-4915-B23F-C3288BCD8354}" dt="2018-03-15T13:32:33.159" v="73" actId="1076"/>
        <pc:sldMkLst>
          <pc:docMk/>
          <pc:sldMk cId="1927518563" sldId="298"/>
        </pc:sldMkLst>
        <pc:spChg chg="del">
          <ac:chgData name="Apostolellis, Panagiotis" userId="1b6c934f-d8c5-473c-9f45-0ec952064abc" providerId="ADAL" clId="{129D436D-5F52-4915-B23F-C3288BCD8354}" dt="2018-03-15T13:28:50.907" v="69" actId="1076"/>
          <ac:spMkLst>
            <pc:docMk/>
            <pc:sldMk cId="1927518563" sldId="298"/>
            <ac:spMk id="2" creationId="{BF5A81F6-9CC1-4102-B726-B8659710C543}"/>
          </ac:spMkLst>
        </pc:spChg>
        <pc:spChg chg="del">
          <ac:chgData name="Apostolellis, Panagiotis" userId="1b6c934f-d8c5-473c-9f45-0ec952064abc" providerId="ADAL" clId="{129D436D-5F52-4915-B23F-C3288BCD8354}" dt="2018-03-15T13:28:50.907" v="69" actId="1076"/>
          <ac:spMkLst>
            <pc:docMk/>
            <pc:sldMk cId="1927518563" sldId="298"/>
            <ac:spMk id="3" creationId="{21E9F3E5-A133-4FAF-B0E8-8F3AB2C49487}"/>
          </ac:spMkLst>
        </pc:spChg>
        <pc:spChg chg="add mod">
          <ac:chgData name="Apostolellis, Panagiotis" userId="1b6c934f-d8c5-473c-9f45-0ec952064abc" providerId="ADAL" clId="{129D436D-5F52-4915-B23F-C3288BCD8354}" dt="2018-03-15T13:28:50.907" v="69" actId="1076"/>
          <ac:spMkLst>
            <pc:docMk/>
            <pc:sldMk cId="1927518563" sldId="298"/>
            <ac:spMk id="4" creationId="{FEDE20B3-A611-4A3F-87D5-4C7DFC1638CB}"/>
          </ac:spMkLst>
        </pc:spChg>
        <pc:spChg chg="add mod">
          <ac:chgData name="Apostolellis, Panagiotis" userId="1b6c934f-d8c5-473c-9f45-0ec952064abc" providerId="ADAL" clId="{129D436D-5F52-4915-B23F-C3288BCD8354}" dt="2018-03-15T13:28:50.907" v="69" actId="1076"/>
          <ac:spMkLst>
            <pc:docMk/>
            <pc:sldMk cId="1927518563" sldId="298"/>
            <ac:spMk id="5" creationId="{39EE8377-6F00-41DF-802F-99D7823B8759}"/>
          </ac:spMkLst>
        </pc:spChg>
        <pc:spChg chg="add mod">
          <ac:chgData name="Apostolellis, Panagiotis" userId="1b6c934f-d8c5-473c-9f45-0ec952064abc" providerId="ADAL" clId="{129D436D-5F52-4915-B23F-C3288BCD8354}" dt="2018-03-15T13:28:50.907" v="69" actId="1076"/>
          <ac:spMkLst>
            <pc:docMk/>
            <pc:sldMk cId="1927518563" sldId="298"/>
            <ac:spMk id="6" creationId="{7EC73937-16A8-4073-8649-5C057D1FDB58}"/>
          </ac:spMkLst>
        </pc:spChg>
        <pc:picChg chg="add del">
          <ac:chgData name="Apostolellis, Panagiotis" userId="1b6c934f-d8c5-473c-9f45-0ec952064abc" providerId="ADAL" clId="{129D436D-5F52-4915-B23F-C3288BCD8354}" dt="2018-03-15T13:32:33.159" v="73" actId="1076"/>
          <ac:picMkLst>
            <pc:docMk/>
            <pc:sldMk cId="1927518563" sldId="298"/>
            <ac:picMk id="2050" creationId="{C3BA5E0B-F0CA-45DA-BF51-254D7A44EC14}"/>
          </ac:picMkLst>
        </pc:picChg>
      </pc:sldChg>
      <pc:sldChg chg="addSp delSp modSp add ord">
        <pc:chgData name="Apostolellis, Panagiotis" userId="1b6c934f-d8c5-473c-9f45-0ec952064abc" providerId="ADAL" clId="{129D436D-5F52-4915-B23F-C3288BCD8354}" dt="2018-03-15T13:54:03.739" v="337" actId="1076"/>
        <pc:sldMkLst>
          <pc:docMk/>
          <pc:sldMk cId="1310381518" sldId="299"/>
        </pc:sldMkLst>
        <pc:spChg chg="mod">
          <ac:chgData name="Apostolellis, Panagiotis" userId="1b6c934f-d8c5-473c-9f45-0ec952064abc" providerId="ADAL" clId="{129D436D-5F52-4915-B23F-C3288BCD8354}" dt="2018-03-15T13:47:02.387" v="331" actId="20577"/>
          <ac:spMkLst>
            <pc:docMk/>
            <pc:sldMk cId="1310381518" sldId="299"/>
            <ac:spMk id="3" creationId="{0E26C7F5-01D2-4FE9-A63D-D8860738017B}"/>
          </ac:spMkLst>
        </pc:spChg>
        <pc:picChg chg="add mod">
          <ac:chgData name="Apostolellis, Panagiotis" userId="1b6c934f-d8c5-473c-9f45-0ec952064abc" providerId="ADAL" clId="{129D436D-5F52-4915-B23F-C3288BCD8354}" dt="2018-03-15T13:54:03.739" v="337" actId="1076"/>
          <ac:picMkLst>
            <pc:docMk/>
            <pc:sldMk cId="1310381518" sldId="299"/>
            <ac:picMk id="4" creationId="{FA9E8FD8-EA96-444C-842C-84CAC0B010D4}"/>
          </ac:picMkLst>
        </pc:picChg>
        <pc:picChg chg="del mod modCrop">
          <ac:chgData name="Apostolellis, Panagiotis" userId="1b6c934f-d8c5-473c-9f45-0ec952064abc" providerId="ADAL" clId="{129D436D-5F52-4915-B23F-C3288BCD8354}" dt="2018-03-15T13:53:33.208" v="332" actId="478"/>
          <ac:picMkLst>
            <pc:docMk/>
            <pc:sldMk cId="1310381518" sldId="299"/>
            <ac:picMk id="3074" creationId="{E8C0DC97-6B0E-43B5-A330-97903026A1F5}"/>
          </ac:picMkLst>
        </pc:picChg>
      </pc:sldChg>
    </pc:docChg>
  </pc:docChgLst>
  <pc:docChgLst>
    <pc:chgData name="Apostolellis, Panagiotis" userId="1b6c934f-d8c5-473c-9f45-0ec952064abc" providerId="ADAL" clId="{E9D917AF-3313-40EE-B86C-029E11A71209}"/>
    <pc:docChg chg="custSel modSld">
      <pc:chgData name="Apostolellis, Panagiotis" userId="1b6c934f-d8c5-473c-9f45-0ec952064abc" providerId="ADAL" clId="{E9D917AF-3313-40EE-B86C-029E11A71209}" dt="2018-03-15T15:34:56.418" v="23" actId="20577"/>
      <pc:docMkLst>
        <pc:docMk/>
      </pc:docMkLst>
      <pc:sldChg chg="modSp">
        <pc:chgData name="Apostolellis, Panagiotis" userId="1b6c934f-d8c5-473c-9f45-0ec952064abc" providerId="ADAL" clId="{E9D917AF-3313-40EE-B86C-029E11A71209}" dt="2018-03-15T15:29:49.003" v="19" actId="20577"/>
        <pc:sldMkLst>
          <pc:docMk/>
          <pc:sldMk cId="4115381630" sldId="289"/>
        </pc:sldMkLst>
        <pc:spChg chg="mod">
          <ac:chgData name="Apostolellis, Panagiotis" userId="1b6c934f-d8c5-473c-9f45-0ec952064abc" providerId="ADAL" clId="{E9D917AF-3313-40EE-B86C-029E11A71209}" dt="2018-03-15T15:29:49.003" v="19" actId="20577"/>
          <ac:spMkLst>
            <pc:docMk/>
            <pc:sldMk cId="4115381630" sldId="289"/>
            <ac:spMk id="14" creationId="{D3EE5205-AE77-41A6-95E1-99697824DA37}"/>
          </ac:spMkLst>
        </pc:spChg>
      </pc:sldChg>
      <pc:sldChg chg="modSp">
        <pc:chgData name="Apostolellis, Panagiotis" userId="1b6c934f-d8c5-473c-9f45-0ec952064abc" providerId="ADAL" clId="{E9D917AF-3313-40EE-B86C-029E11A71209}" dt="2018-03-15T15:34:56.418" v="23" actId="20577"/>
        <pc:sldMkLst>
          <pc:docMk/>
          <pc:sldMk cId="3300475707" sldId="294"/>
        </pc:sldMkLst>
        <pc:spChg chg="mod">
          <ac:chgData name="Apostolellis, Panagiotis" userId="1b6c934f-d8c5-473c-9f45-0ec952064abc" providerId="ADAL" clId="{E9D917AF-3313-40EE-B86C-029E11A71209}" dt="2018-03-15T15:34:56.418" v="23" actId="20577"/>
          <ac:spMkLst>
            <pc:docMk/>
            <pc:sldMk cId="3300475707" sldId="294"/>
            <ac:spMk id="3" creationId="{83BB14BB-76D3-4CC2-98FF-36E83DA208D2}"/>
          </ac:spMkLst>
        </pc:spChg>
      </pc:sldChg>
    </pc:docChg>
  </pc:docChgLst>
  <pc:docChgLst>
    <pc:chgData name="Panagiotis Apostolellis" userId="1b6c934f-d8c5-473c-9f45-0ec952064abc" providerId="ADAL" clId="{E9D917AF-3313-40EE-B86C-029E11A71209}"/>
    <pc:docChg chg="undo redo custSel delSld modSld sldOrd">
      <pc:chgData name="Panagiotis Apostolellis" userId="1b6c934f-d8c5-473c-9f45-0ec952064abc" providerId="ADAL" clId="{E9D917AF-3313-40EE-B86C-029E11A71209}" dt="2018-03-15T14:12:47.311" v="663"/>
      <pc:docMkLst>
        <pc:docMk/>
      </pc:docMkLst>
      <pc:sldChg chg="del">
        <pc:chgData name="Panagiotis Apostolellis" userId="1b6c934f-d8c5-473c-9f45-0ec952064abc" providerId="ADAL" clId="{E9D917AF-3313-40EE-B86C-029E11A71209}" dt="2018-03-15T14:06:52.415" v="619" actId="2696"/>
        <pc:sldMkLst>
          <pc:docMk/>
          <pc:sldMk cId="2167009988" sldId="267"/>
        </pc:sldMkLst>
      </pc:sldChg>
      <pc:sldChg chg="modSp">
        <pc:chgData name="Panagiotis Apostolellis" userId="1b6c934f-d8c5-473c-9f45-0ec952064abc" providerId="ADAL" clId="{E9D917AF-3313-40EE-B86C-029E11A71209}" dt="2018-03-15T14:11:00.327" v="654" actId="20577"/>
        <pc:sldMkLst>
          <pc:docMk/>
          <pc:sldMk cId="2100250446" sldId="272"/>
        </pc:sldMkLst>
        <pc:spChg chg="mod">
          <ac:chgData name="Panagiotis Apostolellis" userId="1b6c934f-d8c5-473c-9f45-0ec952064abc" providerId="ADAL" clId="{E9D917AF-3313-40EE-B86C-029E11A71209}" dt="2018-03-15T14:11:00.327" v="654" actId="20577"/>
          <ac:spMkLst>
            <pc:docMk/>
            <pc:sldMk cId="2100250446" sldId="272"/>
            <ac:spMk id="5" creationId="{B47EAEAF-E22A-46C7-97BC-CC2D9C6BC713}"/>
          </ac:spMkLst>
        </pc:spChg>
        <pc:spChg chg="mod">
          <ac:chgData name="Panagiotis Apostolellis" userId="1b6c934f-d8c5-473c-9f45-0ec952064abc" providerId="ADAL" clId="{E9D917AF-3313-40EE-B86C-029E11A71209}" dt="2018-03-15T14:10:30.594" v="639" actId="1076"/>
          <ac:spMkLst>
            <pc:docMk/>
            <pc:sldMk cId="2100250446" sldId="272"/>
            <ac:spMk id="12" creationId="{BF35C96F-E79B-4D40-9EF3-0FB458B851B0}"/>
          </ac:spMkLst>
        </pc:spChg>
      </pc:sldChg>
      <pc:sldChg chg="addSp delSp modSp ord modNotesTx">
        <pc:chgData name="Panagiotis Apostolellis" userId="1b6c934f-d8c5-473c-9f45-0ec952064abc" providerId="ADAL" clId="{E9D917AF-3313-40EE-B86C-029E11A71209}" dt="2018-03-15T14:04:17.556" v="555" actId="14100"/>
        <pc:sldMkLst>
          <pc:docMk/>
          <pc:sldMk cId="4115381630" sldId="289"/>
        </pc:sldMkLst>
        <pc:spChg chg="mod">
          <ac:chgData name="Panagiotis Apostolellis" userId="1b6c934f-d8c5-473c-9f45-0ec952064abc" providerId="ADAL" clId="{E9D917AF-3313-40EE-B86C-029E11A71209}" dt="2018-03-15T14:04:17.556" v="555" actId="14100"/>
          <ac:spMkLst>
            <pc:docMk/>
            <pc:sldMk cId="4115381630" sldId="289"/>
            <ac:spMk id="2" creationId="{399023A0-FF9B-4CBE-A671-9C6D9D6ADF2D}"/>
          </ac:spMkLst>
        </pc:spChg>
        <pc:spChg chg="del">
          <ac:chgData name="Panagiotis Apostolellis" userId="1b6c934f-d8c5-473c-9f45-0ec952064abc" providerId="ADAL" clId="{E9D917AF-3313-40EE-B86C-029E11A71209}" dt="2018-03-15T13:57:14.343" v="42" actId="478"/>
          <ac:spMkLst>
            <pc:docMk/>
            <pc:sldMk cId="4115381630" sldId="289"/>
            <ac:spMk id="3" creationId="{051F26CD-67EA-49DB-B8E2-4A69238220B5}"/>
          </ac:spMkLst>
        </pc:spChg>
        <pc:spChg chg="del">
          <ac:chgData name="Panagiotis Apostolellis" userId="1b6c934f-d8c5-473c-9f45-0ec952064abc" providerId="ADAL" clId="{E9D917AF-3313-40EE-B86C-029E11A71209}" dt="2018-03-15T13:57:22.892" v="45" actId="478"/>
          <ac:spMkLst>
            <pc:docMk/>
            <pc:sldMk cId="4115381630" sldId="289"/>
            <ac:spMk id="5" creationId="{B47EAEAF-E22A-46C7-97BC-CC2D9C6BC713}"/>
          </ac:spMkLst>
        </pc:spChg>
        <pc:spChg chg="add del mod">
          <ac:chgData name="Panagiotis Apostolellis" userId="1b6c934f-d8c5-473c-9f45-0ec952064abc" providerId="ADAL" clId="{E9D917AF-3313-40EE-B86C-029E11A71209}" dt="2018-03-15T13:57:33.632" v="46" actId="478"/>
          <ac:spMkLst>
            <pc:docMk/>
            <pc:sldMk cId="4115381630" sldId="289"/>
            <ac:spMk id="6" creationId="{A5F6CD4B-EF49-4FA7-B207-F26179E4F9CF}"/>
          </ac:spMkLst>
        </pc:spChg>
        <pc:spChg chg="add del">
          <ac:chgData name="Panagiotis Apostolellis" userId="1b6c934f-d8c5-473c-9f45-0ec952064abc" providerId="ADAL" clId="{E9D917AF-3313-40EE-B86C-029E11A71209}" dt="2018-03-15T13:57:12.048" v="41" actId="14100"/>
          <ac:spMkLst>
            <pc:docMk/>
            <pc:sldMk cId="4115381630" sldId="289"/>
            <ac:spMk id="10" creationId="{9DB175B4-44C2-4FB9-B35D-6BCED6DD4D01}"/>
          </ac:spMkLst>
        </pc:spChg>
        <pc:spChg chg="add del">
          <ac:chgData name="Panagiotis Apostolellis" userId="1b6c934f-d8c5-473c-9f45-0ec952064abc" providerId="ADAL" clId="{E9D917AF-3313-40EE-B86C-029E11A71209}" dt="2018-03-15T13:57:20.193" v="44" actId="14100"/>
          <ac:spMkLst>
            <pc:docMk/>
            <pc:sldMk cId="4115381630" sldId="289"/>
            <ac:spMk id="11" creationId="{467C8B8E-FCC5-407C-B579-2ED6428E9789}"/>
          </ac:spMkLst>
        </pc:spChg>
        <pc:spChg chg="mod">
          <ac:chgData name="Panagiotis Apostolellis" userId="1b6c934f-d8c5-473c-9f45-0ec952064abc" providerId="ADAL" clId="{E9D917AF-3313-40EE-B86C-029E11A71209}" dt="2018-03-15T14:01:44.138" v="305" actId="1076"/>
          <ac:spMkLst>
            <pc:docMk/>
            <pc:sldMk cId="4115381630" sldId="289"/>
            <ac:spMk id="12" creationId="{BF35C96F-E79B-4D40-9EF3-0FB458B851B0}"/>
          </ac:spMkLst>
        </pc:spChg>
        <pc:spChg chg="add mod ord">
          <ac:chgData name="Panagiotis Apostolellis" userId="1b6c934f-d8c5-473c-9f45-0ec952064abc" providerId="ADAL" clId="{E9D917AF-3313-40EE-B86C-029E11A71209}" dt="2018-03-15T14:01:39.512" v="304" actId="20577"/>
          <ac:spMkLst>
            <pc:docMk/>
            <pc:sldMk cId="4115381630" sldId="289"/>
            <ac:spMk id="13" creationId="{94E64545-174A-492E-87D4-9879ECD04B71}"/>
          </ac:spMkLst>
        </pc:spChg>
        <pc:spChg chg="add mod">
          <ac:chgData name="Panagiotis Apostolellis" userId="1b6c934f-d8c5-473c-9f45-0ec952064abc" providerId="ADAL" clId="{E9D917AF-3313-40EE-B86C-029E11A71209}" dt="2018-03-15T14:00:04.785" v="144" actId="20577"/>
          <ac:spMkLst>
            <pc:docMk/>
            <pc:sldMk cId="4115381630" sldId="289"/>
            <ac:spMk id="14" creationId="{D3EE5205-AE77-41A6-95E1-99697824DA37}"/>
          </ac:spMkLst>
        </pc:spChg>
      </pc:sldChg>
      <pc:sldChg chg="del">
        <pc:chgData name="Panagiotis Apostolellis" userId="1b6c934f-d8c5-473c-9f45-0ec952064abc" providerId="ADAL" clId="{E9D917AF-3313-40EE-B86C-029E11A71209}" dt="2018-03-15T14:06:41.469" v="618" actId="2696"/>
        <pc:sldMkLst>
          <pc:docMk/>
          <pc:sldMk cId="923080264" sldId="296"/>
        </pc:sldMkLst>
      </pc:sldChg>
      <pc:sldChg chg="addSp modSp modAnim">
        <pc:chgData name="Panagiotis Apostolellis" userId="1b6c934f-d8c5-473c-9f45-0ec952064abc" providerId="ADAL" clId="{E9D917AF-3313-40EE-B86C-029E11A71209}" dt="2018-03-15T14:12:47.311" v="663"/>
        <pc:sldMkLst>
          <pc:docMk/>
          <pc:sldMk cId="1927518563" sldId="298"/>
        </pc:sldMkLst>
        <pc:spChg chg="add mod">
          <ac:chgData name="Panagiotis Apostolellis" userId="1b6c934f-d8c5-473c-9f45-0ec952064abc" providerId="ADAL" clId="{E9D917AF-3313-40EE-B86C-029E11A71209}" dt="2018-03-15T14:11:50.742" v="657" actId="1076"/>
          <ac:spMkLst>
            <pc:docMk/>
            <pc:sldMk cId="1927518563" sldId="298"/>
            <ac:spMk id="2" creationId="{668185FF-5682-472F-BCCD-C44A9EBB6917}"/>
          </ac:spMkLst>
        </pc:spChg>
        <pc:spChg chg="mod">
          <ac:chgData name="Panagiotis Apostolellis" userId="1b6c934f-d8c5-473c-9f45-0ec952064abc" providerId="ADAL" clId="{E9D917AF-3313-40EE-B86C-029E11A71209}" dt="2018-03-15T14:12:06.744" v="658" actId="114"/>
          <ac:spMkLst>
            <pc:docMk/>
            <pc:sldMk cId="1927518563" sldId="298"/>
            <ac:spMk id="4" creationId="{FEDE20B3-A611-4A3F-87D5-4C7DFC1638CB}"/>
          </ac:spMkLst>
        </pc:spChg>
        <pc:spChg chg="mod">
          <ac:chgData name="Panagiotis Apostolellis" userId="1b6c934f-d8c5-473c-9f45-0ec952064abc" providerId="ADAL" clId="{E9D917AF-3313-40EE-B86C-029E11A71209}" dt="2018-03-15T14:06:30.592" v="617" actId="20577"/>
          <ac:spMkLst>
            <pc:docMk/>
            <pc:sldMk cId="1927518563" sldId="298"/>
            <ac:spMk id="6" creationId="{7EC73937-16A8-4073-8649-5C057D1FDB58}"/>
          </ac:spMkLst>
        </pc:spChg>
        <pc:picChg chg="add mod modCrop">
          <ac:chgData name="Panagiotis Apostolellis" userId="1b6c934f-d8c5-473c-9f45-0ec952064abc" providerId="ADAL" clId="{E9D917AF-3313-40EE-B86C-029E11A71209}" dt="2018-03-15T14:09:21.607" v="638" actId="732"/>
          <ac:picMkLst>
            <pc:docMk/>
            <pc:sldMk cId="1927518563" sldId="298"/>
            <ac:picMk id="1026" creationId="{9972A64E-BD0A-4732-98F7-2DE92A65E0B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F9EB9-BAC9-4CB3-B31D-E5D597CECF10}" type="datetimeFigureOut">
              <a:rPr lang="en-US" smtClean="0"/>
              <a:t>3/15/2018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0A651-CBE8-4D52-83AA-B624D65496CF}" type="slidenum">
              <a:rPr lang="en-US" smtClean="0"/>
              <a:t>‹#›</a:t>
            </a:fld>
            <a:endParaRPr lang="en-US"/>
          </a:p>
        </p:txBody>
      </p:sp>
    </p:spTree>
    <p:extLst>
      <p:ext uri="{BB962C8B-B14F-4D97-AF65-F5344CB8AC3E}">
        <p14:creationId xmlns:p14="http://schemas.microsoft.com/office/powerpoint/2010/main" val="4243294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2</a:t>
            </a:fld>
            <a:endParaRPr lang="en-US"/>
          </a:p>
        </p:txBody>
      </p:sp>
    </p:spTree>
    <p:extLst>
      <p:ext uri="{BB962C8B-B14F-4D97-AF65-F5344CB8AC3E}">
        <p14:creationId xmlns:p14="http://schemas.microsoft.com/office/powerpoint/2010/main" val="1213169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works perfectly fine. It repeatedly accepts user input and prints the user's command, until the user inputs a blank string.</a:t>
            </a:r>
          </a:p>
          <a:p>
            <a:endParaRPr lang="en-US" dirty="0"/>
          </a:p>
          <a:p>
            <a:r>
              <a:rPr lang="en-US" dirty="0"/>
              <a:t>B) Gets at the idea of truthiness, and that it applies to While loops same as If statements.</a:t>
            </a:r>
          </a:p>
          <a:p>
            <a:r>
              <a:rPr lang="en-US" dirty="0"/>
              <a:t>C) Gets at the idea that variables don't have types, which is weird and annoying but still a factor in our programs.</a:t>
            </a:r>
          </a:p>
          <a:p>
            <a:r>
              <a:rPr lang="en-US" dirty="0"/>
              <a:t>D) Is a weird misconception and it needs to die. You can print anytime, but you need to read a problem description to know if you should print or not.</a:t>
            </a:r>
          </a:p>
        </p:txBody>
      </p:sp>
      <p:sp>
        <p:nvSpPr>
          <p:cNvPr id="4" name="Slide Number Placeholder 3"/>
          <p:cNvSpPr>
            <a:spLocks noGrp="1"/>
          </p:cNvSpPr>
          <p:nvPr>
            <p:ph type="sldNum" sz="quarter" idx="10"/>
          </p:nvPr>
        </p:nvSpPr>
        <p:spPr/>
        <p:txBody>
          <a:bodyPr/>
          <a:lstStyle/>
          <a:p>
            <a:fld id="{65F0A651-CBE8-4D52-83AA-B624D65496CF}" type="slidenum">
              <a:rPr lang="en-US" smtClean="0"/>
              <a:t>3</a:t>
            </a:fld>
            <a:endParaRPr lang="en-US"/>
          </a:p>
        </p:txBody>
      </p:sp>
    </p:spTree>
    <p:extLst>
      <p:ext uri="{BB962C8B-B14F-4D97-AF65-F5344CB8AC3E}">
        <p14:creationId xmlns:p14="http://schemas.microsoft.com/office/powerpoint/2010/main" val="1610796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you shouldn't stay negative. Now you want to highlight the reasons why people do use while loops. Mostly it's about interacting with humans and for services (</a:t>
            </a:r>
            <a:r>
              <a:rPr lang="en-US" dirty="0" err="1"/>
              <a:t>e.g</a:t>
            </a:r>
            <a:r>
              <a:rPr lang="en-US" dirty="0"/>
              <a:t>,. Web servers) that loop until you stop needing them. </a:t>
            </a:r>
          </a:p>
        </p:txBody>
      </p:sp>
      <p:sp>
        <p:nvSpPr>
          <p:cNvPr id="4" name="Slide Number Placeholder 3"/>
          <p:cNvSpPr>
            <a:spLocks noGrp="1"/>
          </p:cNvSpPr>
          <p:nvPr>
            <p:ph type="sldNum" sz="quarter" idx="10"/>
          </p:nvPr>
        </p:nvSpPr>
        <p:spPr/>
        <p:txBody>
          <a:bodyPr/>
          <a:lstStyle/>
          <a:p>
            <a:fld id="{65F0A651-CBE8-4D52-83AA-B624D65496CF}" type="slidenum">
              <a:rPr lang="en-US" smtClean="0"/>
              <a:t>4</a:t>
            </a:fld>
            <a:endParaRPr lang="en-US"/>
          </a:p>
        </p:txBody>
      </p:sp>
    </p:spTree>
    <p:extLst>
      <p:ext uri="{BB962C8B-B14F-4D97-AF65-F5344CB8AC3E}">
        <p14:creationId xmlns:p14="http://schemas.microsoft.com/office/powerpoint/2010/main" val="1141793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programming concepts examined here, like truthiness, operations, and while loop.</a:t>
            </a:r>
          </a:p>
          <a:p>
            <a:pPr marL="228600" indent="-228600">
              <a:buAutoNum type="alphaUcParenR"/>
            </a:pPr>
            <a:r>
              <a:rPr lang="en-US" dirty="0"/>
              <a:t>This is only the case for any x &gt; -4</a:t>
            </a:r>
          </a:p>
          <a:p>
            <a:pPr marL="228600" indent="-228600">
              <a:buAutoNum type="alphaUcParenR"/>
            </a:pPr>
            <a:r>
              <a:rPr lang="en-US" dirty="0"/>
              <a:t>This is the case for x &lt; -5</a:t>
            </a:r>
          </a:p>
          <a:p>
            <a:pPr marL="228600" indent="-228600">
              <a:buAutoNum type="alphaUcParenR"/>
            </a:pPr>
            <a:r>
              <a:rPr lang="en-US" dirty="0"/>
              <a:t>This is the case for x = -5</a:t>
            </a:r>
          </a:p>
          <a:p>
            <a:pPr marL="228600" indent="-228600">
              <a:buAutoNum type="alphaUcParenR"/>
            </a:pPr>
            <a:r>
              <a:rPr lang="en-US" dirty="0"/>
              <a:t>This is the right answer</a:t>
            </a:r>
          </a:p>
        </p:txBody>
      </p:sp>
      <p:sp>
        <p:nvSpPr>
          <p:cNvPr id="4" name="Slide Number Placeholder 3"/>
          <p:cNvSpPr>
            <a:spLocks noGrp="1"/>
          </p:cNvSpPr>
          <p:nvPr>
            <p:ph type="sldNum" sz="quarter" idx="10"/>
          </p:nvPr>
        </p:nvSpPr>
        <p:spPr/>
        <p:txBody>
          <a:bodyPr/>
          <a:lstStyle/>
          <a:p>
            <a:fld id="{65F0A651-CBE8-4D52-83AA-B624D65496CF}" type="slidenum">
              <a:rPr lang="en-US" smtClean="0"/>
              <a:t>5</a:t>
            </a:fld>
            <a:endParaRPr lang="en-US"/>
          </a:p>
        </p:txBody>
      </p:sp>
    </p:spTree>
    <p:extLst>
      <p:ext uri="{BB962C8B-B14F-4D97-AF65-F5344CB8AC3E}">
        <p14:creationId xmlns:p14="http://schemas.microsoft.com/office/powerpoint/2010/main" val="1898635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talked before about While loops, but now you can highlight their dangers:</a:t>
            </a:r>
          </a:p>
          <a:p>
            <a:pPr marL="228600" indent="-228600">
              <a:buAutoNum type="arabicParenR"/>
            </a:pPr>
            <a:r>
              <a:rPr lang="en-US" dirty="0"/>
              <a:t>While loops are very flexible, but that means you have to do more work to get them set up</a:t>
            </a:r>
          </a:p>
          <a:p>
            <a:pPr marL="228600" indent="-228600">
              <a:buAutoNum type="arabicParenR"/>
            </a:pPr>
            <a:r>
              <a:rPr lang="en-US" dirty="0"/>
              <a:t>It is very easy to write a condition that never becomes false, which means you are trapped forever in the loop</a:t>
            </a:r>
          </a:p>
          <a:p>
            <a:pPr marL="0" indent="0">
              <a:buNone/>
            </a:pPr>
            <a:endParaRPr lang="en-US" dirty="0"/>
          </a:p>
          <a:p>
            <a:pPr marL="0" indent="0">
              <a:buNone/>
            </a:pPr>
            <a:r>
              <a:rPr lang="en-US" dirty="0"/>
              <a:t>While loops are less common than For loops in Python, but are more common in other languages.</a:t>
            </a:r>
          </a:p>
          <a:p>
            <a:pPr marL="0" indent="0">
              <a:buNone/>
            </a:pPr>
            <a:endParaRPr lang="en-US" dirty="0"/>
          </a:p>
          <a:p>
            <a:pPr marL="0" indent="0">
              <a:buNone/>
            </a:pPr>
            <a:r>
              <a:rPr lang="en-US" dirty="0"/>
              <a:t>This is also a chance to drop the infamous pro-tip for programmers: use "CTRL+C" to break out of an infinite loop. This terminates the current process.</a:t>
            </a:r>
          </a:p>
          <a:p>
            <a:endParaRPr lang="en-US" dirty="0"/>
          </a:p>
        </p:txBody>
      </p:sp>
      <p:sp>
        <p:nvSpPr>
          <p:cNvPr id="4" name="Slide Number Placeholder 3"/>
          <p:cNvSpPr>
            <a:spLocks noGrp="1"/>
          </p:cNvSpPr>
          <p:nvPr>
            <p:ph type="sldNum" sz="quarter" idx="10"/>
          </p:nvPr>
        </p:nvSpPr>
        <p:spPr/>
        <p:txBody>
          <a:bodyPr/>
          <a:lstStyle/>
          <a:p>
            <a:fld id="{65F0A651-CBE8-4D52-83AA-B624D65496CF}" type="slidenum">
              <a:rPr lang="en-US" smtClean="0"/>
              <a:t>6</a:t>
            </a:fld>
            <a:endParaRPr lang="en-US"/>
          </a:p>
        </p:txBody>
      </p:sp>
    </p:spTree>
    <p:extLst>
      <p:ext uri="{BB962C8B-B14F-4D97-AF65-F5344CB8AC3E}">
        <p14:creationId xmlns:p14="http://schemas.microsoft.com/office/powerpoint/2010/main" val="2264244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wrap up the discussion on operators by going over these many examples of (potentially) confusing rules for the operators. The thing to highlight is that each operator has its own rules, and they should experiment when trying to mix types. Usually it doesn't work, sometimes it does.</a:t>
            </a:r>
          </a:p>
        </p:txBody>
      </p:sp>
      <p:sp>
        <p:nvSpPr>
          <p:cNvPr id="4" name="Slide Number Placeholder 3"/>
          <p:cNvSpPr>
            <a:spLocks noGrp="1"/>
          </p:cNvSpPr>
          <p:nvPr>
            <p:ph type="sldNum" sz="quarter" idx="10"/>
          </p:nvPr>
        </p:nvSpPr>
        <p:spPr/>
        <p:txBody>
          <a:bodyPr/>
          <a:lstStyle/>
          <a:p>
            <a:fld id="{65F0A651-CBE8-4D52-83AA-B624D65496CF}" type="slidenum">
              <a:rPr lang="en-US" smtClean="0"/>
              <a:t>8</a:t>
            </a:fld>
            <a:endParaRPr lang="en-US"/>
          </a:p>
        </p:txBody>
      </p:sp>
    </p:spTree>
    <p:extLst>
      <p:ext uri="{BB962C8B-B14F-4D97-AF65-F5344CB8AC3E}">
        <p14:creationId xmlns:p14="http://schemas.microsoft.com/office/powerpoint/2010/main" val="4090527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3/15/2018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270647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95469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173550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4FC6A9-4111-4AC1-868B-C72ADE60B037}"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06200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4FC6A9-4111-4AC1-868B-C72ADE60B037}"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64369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4FC6A9-4111-4AC1-868B-C72ADE60B037}"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94694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FC6A9-4111-4AC1-868B-C72ADE60B037}" type="datetimeFigureOut">
              <a:rPr lang="en-US" smtClean="0"/>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422403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FC6A9-4111-4AC1-868B-C72ADE60B037}" type="datetimeFigureOut">
              <a:rPr lang="en-US" smtClean="0"/>
              <a:t>3/15/2018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372229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4FC6A9-4111-4AC1-868B-C72ADE60B037}" type="datetimeFigureOut">
              <a:rPr lang="en-US" smtClean="0"/>
              <a:t>3/15/2018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94D82-3C9C-465F-97CF-BEB0AC75D80C}" type="slidenum">
              <a:rPr lang="en-US" smtClean="0"/>
              <a:t>‹#›</a:t>
            </a:fld>
            <a:endParaRPr lang="en-US"/>
          </a:p>
        </p:txBody>
      </p:sp>
    </p:spTree>
    <p:extLst>
      <p:ext uri="{BB962C8B-B14F-4D97-AF65-F5344CB8AC3E}">
        <p14:creationId xmlns:p14="http://schemas.microsoft.com/office/powerpoint/2010/main" val="8620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24FC6A9-4111-4AC1-868B-C72ADE60B037}"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1850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4FC6A9-4111-4AC1-868B-C72ADE60B037}" type="datetimeFigureOut">
              <a:rPr lang="en-US" smtClean="0"/>
              <a:t>3/15/2018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4369372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4FC6A9-4111-4AC1-868B-C72ADE60B037}" type="datetimeFigureOut">
              <a:rPr lang="en-US" smtClean="0"/>
              <a:t>3/15/2018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894D82-3C9C-465F-97CF-BEB0AC75D80C}" type="slidenum">
              <a:rPr lang="en-US" smtClean="0"/>
              <a:t>‹#›</a:t>
            </a:fld>
            <a:endParaRPr lang="en-US"/>
          </a:p>
        </p:txBody>
      </p:sp>
    </p:spTree>
    <p:extLst>
      <p:ext uri="{BB962C8B-B14F-4D97-AF65-F5344CB8AC3E}">
        <p14:creationId xmlns:p14="http://schemas.microsoft.com/office/powerpoint/2010/main" val="3904013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Bhv_EFvop9M" TargetMode="Externa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E5E4-9610-462F-904A-B500274C5C3D}"/>
              </a:ext>
            </a:extLst>
          </p:cNvPr>
          <p:cNvSpPr>
            <a:spLocks noGrp="1"/>
          </p:cNvSpPr>
          <p:nvPr>
            <p:ph type="ctrTitle"/>
          </p:nvPr>
        </p:nvSpPr>
        <p:spPr/>
        <p:txBody>
          <a:bodyPr/>
          <a:lstStyle/>
          <a:p>
            <a:r>
              <a:rPr lang="en-US" dirty="0"/>
              <a:t>While Loops</a:t>
            </a:r>
            <a:endParaRPr lang="en-US" sz="5200" dirty="0"/>
          </a:p>
        </p:txBody>
      </p:sp>
      <p:sp>
        <p:nvSpPr>
          <p:cNvPr id="3" name="Subtitle 2">
            <a:extLst>
              <a:ext uri="{FF2B5EF4-FFF2-40B4-BE49-F238E27FC236}">
                <a16:creationId xmlns:a16="http://schemas.microsoft.com/office/drawing/2014/main" id="{3D766791-3667-40B9-BE78-4207513557D9}"/>
              </a:ext>
            </a:extLst>
          </p:cNvPr>
          <p:cNvSpPr>
            <a:spLocks noGrp="1"/>
          </p:cNvSpPr>
          <p:nvPr>
            <p:ph type="subTitle" idx="1"/>
          </p:nvPr>
        </p:nvSpPr>
        <p:spPr/>
        <p:txBody>
          <a:bodyPr/>
          <a:lstStyle/>
          <a:p>
            <a:r>
              <a:rPr lang="en-US" dirty="0"/>
              <a:t>Week 7 – Day 2</a:t>
            </a:r>
          </a:p>
          <a:p>
            <a:r>
              <a:rPr lang="en-US" dirty="0"/>
              <a:t>CS-1064 Intro to Python</a:t>
            </a:r>
          </a:p>
        </p:txBody>
      </p:sp>
      <p:sp>
        <p:nvSpPr>
          <p:cNvPr id="4" name="TextBox 3">
            <a:extLst>
              <a:ext uri="{FF2B5EF4-FFF2-40B4-BE49-F238E27FC236}">
                <a16:creationId xmlns:a16="http://schemas.microsoft.com/office/drawing/2014/main" id="{230A03FF-9757-44D8-BB47-4F34D395FEF8}"/>
              </a:ext>
            </a:extLst>
          </p:cNvPr>
          <p:cNvSpPr txBox="1"/>
          <p:nvPr/>
        </p:nvSpPr>
        <p:spPr>
          <a:xfrm>
            <a:off x="667512" y="5567073"/>
            <a:ext cx="4446154" cy="369332"/>
          </a:xfrm>
          <a:prstGeom prst="rect">
            <a:avLst/>
          </a:prstGeom>
          <a:noFill/>
        </p:spPr>
        <p:txBody>
          <a:bodyPr wrap="none" rtlCol="0">
            <a:spAutoFit/>
          </a:bodyPr>
          <a:lstStyle/>
          <a:p>
            <a:r>
              <a:rPr lang="en-US" dirty="0">
                <a:solidFill>
                  <a:schemeClr val="bg1"/>
                </a:solidFill>
              </a:rPr>
              <a:t>Dr. Panagiotis Apostolellis, Virginia Tech, 2018</a:t>
            </a:r>
          </a:p>
        </p:txBody>
      </p:sp>
    </p:spTree>
    <p:extLst>
      <p:ext uri="{BB962C8B-B14F-4D97-AF65-F5344CB8AC3E}">
        <p14:creationId xmlns:p14="http://schemas.microsoft.com/office/powerpoint/2010/main" val="220935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7CEFFDD-605F-41E2-8017-6484074C5C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Related image">
            <a:extLst>
              <a:ext uri="{FF2B5EF4-FFF2-40B4-BE49-F238E27FC236}">
                <a16:creationId xmlns:a16="http://schemas.microsoft.com/office/drawing/2014/main" id="{E8C0DC97-6B0E-43B5-A330-97903026A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705" y="640080"/>
            <a:ext cx="4963116" cy="55881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A274416-2A5C-49B4-B3CE-702F19DD3090}"/>
              </a:ext>
            </a:extLst>
          </p:cNvPr>
          <p:cNvSpPr>
            <a:spLocks noGrp="1"/>
          </p:cNvSpPr>
          <p:nvPr>
            <p:ph type="title"/>
          </p:nvPr>
        </p:nvSpPr>
        <p:spPr>
          <a:xfrm>
            <a:off x="8173212" y="499533"/>
            <a:ext cx="3401568" cy="2539696"/>
          </a:xfrm>
        </p:spPr>
        <p:txBody>
          <a:bodyPr anchor="b">
            <a:normAutofit/>
          </a:bodyPr>
          <a:lstStyle/>
          <a:p>
            <a:r>
              <a:rPr lang="en-US" sz="4400" dirty="0">
                <a:solidFill>
                  <a:srgbClr val="FFFFFF"/>
                </a:solidFill>
              </a:rPr>
              <a:t>For Loops </a:t>
            </a:r>
            <a:br>
              <a:rPr lang="en-US" sz="4400" dirty="0">
                <a:solidFill>
                  <a:srgbClr val="FFFFFF"/>
                </a:solidFill>
              </a:rPr>
            </a:br>
            <a:r>
              <a:rPr lang="en-US" sz="4400" dirty="0">
                <a:solidFill>
                  <a:srgbClr val="FFFFFF"/>
                </a:solidFill>
              </a:rPr>
              <a:t>vs. </a:t>
            </a:r>
            <a:br>
              <a:rPr lang="en-US" sz="4400" dirty="0">
                <a:solidFill>
                  <a:srgbClr val="FFFFFF"/>
                </a:solidFill>
              </a:rPr>
            </a:br>
            <a:r>
              <a:rPr lang="en-US" sz="4400" dirty="0">
                <a:solidFill>
                  <a:srgbClr val="FFFFFF"/>
                </a:solidFill>
              </a:rPr>
              <a:t>While Loops</a:t>
            </a:r>
          </a:p>
        </p:txBody>
      </p:sp>
      <p:sp>
        <p:nvSpPr>
          <p:cNvPr id="3" name="Content Placeholder 2">
            <a:extLst>
              <a:ext uri="{FF2B5EF4-FFF2-40B4-BE49-F238E27FC236}">
                <a16:creationId xmlns:a16="http://schemas.microsoft.com/office/drawing/2014/main" id="{0E26C7F5-01D2-4FE9-A63D-D8860738017B}"/>
              </a:ext>
            </a:extLst>
          </p:cNvPr>
          <p:cNvSpPr>
            <a:spLocks noGrp="1"/>
          </p:cNvSpPr>
          <p:nvPr>
            <p:ph idx="1"/>
          </p:nvPr>
        </p:nvSpPr>
        <p:spPr>
          <a:xfrm>
            <a:off x="8173212" y="3238167"/>
            <a:ext cx="3401568" cy="2539697"/>
          </a:xfrm>
        </p:spPr>
        <p:txBody>
          <a:bodyPr>
            <a:normAutofit/>
          </a:bodyPr>
          <a:lstStyle/>
          <a:p>
            <a:pPr>
              <a:lnSpc>
                <a:spcPct val="100000"/>
              </a:lnSpc>
            </a:pPr>
            <a:r>
              <a:rPr lang="en-US" sz="2000" b="1" dirty="0">
                <a:solidFill>
                  <a:srgbClr val="FFFFFF"/>
                </a:solidFill>
              </a:rPr>
              <a:t>For: </a:t>
            </a:r>
            <a:r>
              <a:rPr lang="en-US" sz="2000" dirty="0">
                <a:solidFill>
                  <a:srgbClr val="FFFFFF"/>
                </a:solidFill>
              </a:rPr>
              <a:t>The program “knows” exactly how many times to loop</a:t>
            </a:r>
          </a:p>
          <a:p>
            <a:pPr>
              <a:lnSpc>
                <a:spcPct val="100000"/>
              </a:lnSpc>
            </a:pPr>
            <a:r>
              <a:rPr lang="en-US" sz="2000" b="1" dirty="0">
                <a:solidFill>
                  <a:srgbClr val="FFFFFF"/>
                </a:solidFill>
              </a:rPr>
              <a:t>While: </a:t>
            </a:r>
            <a:r>
              <a:rPr lang="en-US" sz="2000" dirty="0">
                <a:solidFill>
                  <a:srgbClr val="FFFFFF"/>
                </a:solidFill>
              </a:rPr>
              <a:t>There is a specific condition that will terminate the loop</a:t>
            </a:r>
          </a:p>
        </p:txBody>
      </p:sp>
    </p:spTree>
    <p:extLst>
      <p:ext uri="{BB962C8B-B14F-4D97-AF65-F5344CB8AC3E}">
        <p14:creationId xmlns:p14="http://schemas.microsoft.com/office/powerpoint/2010/main" val="214382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F0DE2-2038-438D-9AB7-88C757AC047F}"/>
              </a:ext>
            </a:extLst>
          </p:cNvPr>
          <p:cNvSpPr/>
          <p:nvPr/>
        </p:nvSpPr>
        <p:spPr>
          <a:xfrm>
            <a:off x="0" y="0"/>
            <a:ext cx="4205037"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FB604B-88E7-4E88-849B-3A0DAF83FF6B}"/>
              </a:ext>
            </a:extLst>
          </p:cNvPr>
          <p:cNvSpPr/>
          <p:nvPr/>
        </p:nvSpPr>
        <p:spPr>
          <a:xfrm>
            <a:off x="0" y="0"/>
            <a:ext cx="360947"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023A0-FF9B-4CBE-A671-9C6D9D6ADF2D}"/>
              </a:ext>
            </a:extLst>
          </p:cNvPr>
          <p:cNvSpPr>
            <a:spLocks noGrp="1"/>
          </p:cNvSpPr>
          <p:nvPr>
            <p:ph type="title"/>
          </p:nvPr>
        </p:nvSpPr>
        <p:spPr>
          <a:xfrm>
            <a:off x="657225" y="1257522"/>
            <a:ext cx="3236556" cy="2395295"/>
          </a:xfrm>
        </p:spPr>
        <p:txBody>
          <a:bodyPr>
            <a:normAutofit/>
          </a:bodyPr>
          <a:lstStyle/>
          <a:p>
            <a:r>
              <a:rPr lang="en-US" sz="4800" dirty="0">
                <a:solidFill>
                  <a:schemeClr val="bg1"/>
                </a:solidFill>
              </a:rPr>
              <a:t>While loops: mechanics</a:t>
            </a:r>
          </a:p>
        </p:txBody>
      </p:sp>
      <p:sp>
        <p:nvSpPr>
          <p:cNvPr id="5" name="Content Placeholder 4">
            <a:extLst>
              <a:ext uri="{FF2B5EF4-FFF2-40B4-BE49-F238E27FC236}">
                <a16:creationId xmlns:a16="http://schemas.microsoft.com/office/drawing/2014/main" id="{B47EAEAF-E22A-46C7-97BC-CC2D9C6BC713}"/>
              </a:ext>
            </a:extLst>
          </p:cNvPr>
          <p:cNvSpPr>
            <a:spLocks noGrp="1"/>
          </p:cNvSpPr>
          <p:nvPr>
            <p:ph sz="half" idx="2"/>
          </p:nvPr>
        </p:nvSpPr>
        <p:spPr>
          <a:xfrm>
            <a:off x="4937225" y="3185184"/>
            <a:ext cx="6719730" cy="3142869"/>
          </a:xfrm>
        </p:spPr>
        <p:txBody>
          <a:bodyPr>
            <a:noAutofit/>
          </a:bodyPr>
          <a:lstStyle/>
          <a:p>
            <a:pPr marL="342900" indent="-342900">
              <a:spcAft>
                <a:spcPts val="1200"/>
              </a:spcAft>
              <a:buAutoNum type="alphaUcParenR"/>
            </a:pPr>
            <a:r>
              <a:rPr lang="en-US" sz="2600" dirty="0"/>
              <a:t>Works fine</a:t>
            </a:r>
          </a:p>
          <a:p>
            <a:pPr marL="342900" indent="-342900">
              <a:spcAft>
                <a:spcPts val="1200"/>
              </a:spcAft>
              <a:buAutoNum type="alphaUcParenR"/>
            </a:pPr>
            <a:r>
              <a:rPr lang="en-US" sz="2600" dirty="0"/>
              <a:t>Doesn’t work because no condition check</a:t>
            </a:r>
          </a:p>
          <a:p>
            <a:pPr marL="342900" indent="-342900">
              <a:spcAft>
                <a:spcPts val="1200"/>
              </a:spcAft>
              <a:buAutoNum type="alphaUcParenR"/>
            </a:pPr>
            <a:r>
              <a:rPr lang="en-US" sz="2600" dirty="0"/>
              <a:t>Doesn’t work because command changes type</a:t>
            </a:r>
          </a:p>
          <a:p>
            <a:pPr marL="342900" indent="-342900">
              <a:spcAft>
                <a:spcPts val="1200"/>
              </a:spcAft>
              <a:buAutoNum type="alphaUcParenR"/>
            </a:pPr>
            <a:r>
              <a:rPr lang="en-US" sz="2600" dirty="0"/>
              <a:t>Doesn’t work because print is inside the loop</a:t>
            </a:r>
            <a:endParaRPr lang="en-US" sz="2600" dirty="0">
              <a:latin typeface="+mj-lt"/>
            </a:endParaRPr>
          </a:p>
        </p:txBody>
      </p:sp>
      <p:pic>
        <p:nvPicPr>
          <p:cNvPr id="9" name="Picture 2" descr="Image result for iclicker">
            <a:extLst>
              <a:ext uri="{FF2B5EF4-FFF2-40B4-BE49-F238E27FC236}">
                <a16:creationId xmlns:a16="http://schemas.microsoft.com/office/drawing/2014/main" id="{AA228995-3DEC-4724-860E-3109ACA9C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BF35C96F-E79B-4D40-9EF3-0FB458B851B0}"/>
              </a:ext>
            </a:extLst>
          </p:cNvPr>
          <p:cNvSpPr/>
          <p:nvPr/>
        </p:nvSpPr>
        <p:spPr>
          <a:xfrm>
            <a:off x="4937225" y="3033327"/>
            <a:ext cx="6522067"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D29FFE-BA09-47D6-9109-3991A619853E}"/>
              </a:ext>
            </a:extLst>
          </p:cNvPr>
          <p:cNvSpPr/>
          <p:nvPr/>
        </p:nvSpPr>
        <p:spPr>
          <a:xfrm>
            <a:off x="4937225" y="1024755"/>
            <a:ext cx="7281432" cy="1569660"/>
          </a:xfrm>
          <a:prstGeom prst="rect">
            <a:avLst/>
          </a:prstGeom>
        </p:spPr>
        <p:txBody>
          <a:bodyPr wrap="square">
            <a:spAutoFit/>
          </a:bodyPr>
          <a:lstStyle/>
          <a:p>
            <a:r>
              <a:rPr lang="en-US" sz="2400" dirty="0">
                <a:solidFill>
                  <a:srgbClr val="000000"/>
                </a:solidFill>
                <a:latin typeface="Courier New" panose="02070309020205020404" pitchFamily="49" charset="0"/>
              </a:rPr>
              <a:t>command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True</a:t>
            </a:r>
            <a:endParaRPr lang="en-US" sz="2400" dirty="0">
              <a:solidFill>
                <a:srgbClr val="000000"/>
              </a:solidFill>
              <a:latin typeface="Courier New" panose="02070309020205020404" pitchFamily="49" charset="0"/>
            </a:endParaRPr>
          </a:p>
          <a:p>
            <a:r>
              <a:rPr lang="en-US" sz="2400" b="1" dirty="0">
                <a:solidFill>
                  <a:srgbClr val="0000FF"/>
                </a:solidFill>
                <a:latin typeface="Courier New" panose="02070309020205020404" pitchFamily="49" charset="0"/>
              </a:rPr>
              <a:t>while</a:t>
            </a:r>
            <a:r>
              <a:rPr lang="en-US" sz="2400" dirty="0">
                <a:solidFill>
                  <a:srgbClr val="000000"/>
                </a:solidFill>
                <a:latin typeface="Courier New" panose="02070309020205020404" pitchFamily="49" charset="0"/>
              </a:rPr>
              <a:t> command</a:t>
            </a:r>
            <a:r>
              <a:rPr lang="en-US" sz="2400" b="1" dirty="0">
                <a:solidFill>
                  <a:srgbClr val="000080"/>
                </a:solidFill>
                <a:latin typeface="Courier New" panose="02070309020205020404" pitchFamily="49" charset="0"/>
              </a:rPr>
              <a:t>:</a:t>
            </a:r>
            <a:endParaRPr lang="en-US" sz="2400" dirty="0">
              <a:solidFill>
                <a:srgbClr val="000000"/>
              </a:solidFill>
              <a:latin typeface="Courier New" panose="02070309020205020404" pitchFamily="49" charset="0"/>
            </a:endParaRPr>
          </a:p>
          <a:p>
            <a:r>
              <a:rPr lang="en-US" sz="2400" dirty="0">
                <a:solidFill>
                  <a:srgbClr val="000000"/>
                </a:solidFill>
                <a:latin typeface="Courier New" panose="02070309020205020404" pitchFamily="49" charset="0"/>
              </a:rPr>
              <a:t>    command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input</a:t>
            </a:r>
            <a:r>
              <a:rPr lang="en-US" sz="2400" b="1" dirty="0">
                <a:solidFill>
                  <a:srgbClr val="000080"/>
                </a:solidFill>
                <a:latin typeface="Courier New" panose="02070309020205020404" pitchFamily="49" charset="0"/>
              </a:rPr>
              <a:t>(</a:t>
            </a:r>
            <a:r>
              <a:rPr lang="en-US" sz="2400" dirty="0">
                <a:solidFill>
                  <a:srgbClr val="008000"/>
                </a:solidFill>
                <a:latin typeface="Courier New" panose="02070309020205020404" pitchFamily="49" charset="0"/>
              </a:rPr>
              <a:t>"Give me a word"</a:t>
            </a:r>
            <a:r>
              <a:rPr lang="en-US" sz="2400" b="1" dirty="0">
                <a:solidFill>
                  <a:srgbClr val="000080"/>
                </a:solidFill>
                <a:latin typeface="Courier New" panose="02070309020205020404" pitchFamily="49" charset="0"/>
              </a:rPr>
              <a:t>)</a:t>
            </a:r>
            <a:endParaRPr lang="en-US" sz="2400" dirty="0">
              <a:solidFill>
                <a:srgbClr val="000000"/>
              </a:solidFill>
              <a:latin typeface="Courier New" panose="02070309020205020404" pitchFamily="49" charset="0"/>
            </a:endParaRPr>
          </a:p>
          <a:p>
            <a:r>
              <a:rPr lang="en-US" sz="2400" dirty="0">
                <a:solidFill>
                  <a:srgbClr val="000000"/>
                </a:solidFill>
                <a:latin typeface="Courier New" panose="02070309020205020404" pitchFamily="49" charset="0"/>
              </a:rPr>
              <a:t>    </a:t>
            </a:r>
            <a:r>
              <a:rPr lang="en-US" sz="2400" dirty="0">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command</a:t>
            </a:r>
            <a:r>
              <a:rPr lang="en-US" sz="2400" b="1" dirty="0">
                <a:solidFill>
                  <a:srgbClr val="000080"/>
                </a:solidFill>
                <a:latin typeface="Courier New" panose="02070309020205020404" pitchFamily="49" charset="0"/>
              </a:rPr>
              <a:t>)</a:t>
            </a:r>
            <a:endParaRPr lang="en-US" sz="2400" dirty="0"/>
          </a:p>
        </p:txBody>
      </p:sp>
    </p:spTree>
    <p:extLst>
      <p:ext uri="{BB962C8B-B14F-4D97-AF65-F5344CB8AC3E}">
        <p14:creationId xmlns:p14="http://schemas.microsoft.com/office/powerpoint/2010/main" val="210025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7CEFFDD-605F-41E2-8017-6484074C5C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274416-2A5C-49B4-B3CE-702F19DD3090}"/>
              </a:ext>
            </a:extLst>
          </p:cNvPr>
          <p:cNvSpPr>
            <a:spLocks noGrp="1"/>
          </p:cNvSpPr>
          <p:nvPr>
            <p:ph type="title"/>
          </p:nvPr>
        </p:nvSpPr>
        <p:spPr>
          <a:xfrm>
            <a:off x="8173212" y="499533"/>
            <a:ext cx="3401568" cy="1920240"/>
          </a:xfrm>
        </p:spPr>
        <p:txBody>
          <a:bodyPr anchor="b">
            <a:normAutofit/>
          </a:bodyPr>
          <a:lstStyle/>
          <a:p>
            <a:r>
              <a:rPr lang="en-US" sz="4000">
                <a:solidFill>
                  <a:srgbClr val="FFFFFF"/>
                </a:solidFill>
              </a:rPr>
              <a:t>When do we While Loop?</a:t>
            </a:r>
          </a:p>
        </p:txBody>
      </p:sp>
      <p:sp>
        <p:nvSpPr>
          <p:cNvPr id="3" name="Content Placeholder 2">
            <a:extLst>
              <a:ext uri="{FF2B5EF4-FFF2-40B4-BE49-F238E27FC236}">
                <a16:creationId xmlns:a16="http://schemas.microsoft.com/office/drawing/2014/main" id="{0E26C7F5-01D2-4FE9-A63D-D8860738017B}"/>
              </a:ext>
            </a:extLst>
          </p:cNvPr>
          <p:cNvSpPr>
            <a:spLocks noGrp="1"/>
          </p:cNvSpPr>
          <p:nvPr>
            <p:ph idx="1"/>
          </p:nvPr>
        </p:nvSpPr>
        <p:spPr>
          <a:xfrm>
            <a:off x="8173212" y="2605053"/>
            <a:ext cx="3401568" cy="3172812"/>
          </a:xfrm>
        </p:spPr>
        <p:txBody>
          <a:bodyPr>
            <a:normAutofit/>
          </a:bodyPr>
          <a:lstStyle/>
          <a:p>
            <a:pPr>
              <a:lnSpc>
                <a:spcPct val="100000"/>
              </a:lnSpc>
            </a:pPr>
            <a:r>
              <a:rPr lang="en-US" sz="2000" dirty="0">
                <a:solidFill>
                  <a:srgbClr val="FFFFFF"/>
                </a:solidFill>
              </a:rPr>
              <a:t>1) Repeatedly accept user input (human interaction)</a:t>
            </a:r>
          </a:p>
          <a:p>
            <a:pPr>
              <a:lnSpc>
                <a:spcPct val="100000"/>
              </a:lnSpc>
            </a:pPr>
            <a:r>
              <a:rPr lang="en-US" sz="2000" dirty="0">
                <a:solidFill>
                  <a:srgbClr val="FFFFFF"/>
                </a:solidFill>
              </a:rPr>
              <a:t>2) Services that are idle until needed (Web servers)</a:t>
            </a:r>
          </a:p>
          <a:p>
            <a:pPr>
              <a:lnSpc>
                <a:spcPct val="100000"/>
              </a:lnSpc>
            </a:pPr>
            <a:r>
              <a:rPr lang="en-US" sz="2000" dirty="0">
                <a:solidFill>
                  <a:srgbClr val="FFFFFF"/>
                </a:solidFill>
              </a:rPr>
              <a:t>3) Main program loop (loop until game ends, or possibly forever)</a:t>
            </a:r>
          </a:p>
        </p:txBody>
      </p:sp>
      <p:pic>
        <p:nvPicPr>
          <p:cNvPr id="4" name="Online Media 3">
            <a:hlinkClick r:id="" action="ppaction://media"/>
            <a:extLst>
              <a:ext uri="{FF2B5EF4-FFF2-40B4-BE49-F238E27FC236}">
                <a16:creationId xmlns:a16="http://schemas.microsoft.com/office/drawing/2014/main" id="{FA9E8FD8-EA96-444C-842C-84CAC0B010D4}"/>
              </a:ext>
            </a:extLst>
          </p:cNvPr>
          <p:cNvPicPr>
            <a:picLocks noRot="1" noChangeAspect="1"/>
          </p:cNvPicPr>
          <p:nvPr>
            <a:videoFile r:link="rId1"/>
          </p:nvPr>
        </p:nvPicPr>
        <p:blipFill>
          <a:blip r:embed="rId4"/>
          <a:stretch>
            <a:fillRect/>
          </a:stretch>
        </p:blipFill>
        <p:spPr>
          <a:xfrm>
            <a:off x="370586" y="826667"/>
            <a:ext cx="6937441" cy="5204665"/>
          </a:xfrm>
          <a:prstGeom prst="rect">
            <a:avLst/>
          </a:prstGeom>
        </p:spPr>
      </p:pic>
    </p:spTree>
    <p:extLst>
      <p:ext uri="{BB962C8B-B14F-4D97-AF65-F5344CB8AC3E}">
        <p14:creationId xmlns:p14="http://schemas.microsoft.com/office/powerpoint/2010/main" val="1310381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94E64545-174A-492E-87D4-9879ECD04B71}"/>
              </a:ext>
            </a:extLst>
          </p:cNvPr>
          <p:cNvSpPr txBox="1">
            <a:spLocks/>
          </p:cNvSpPr>
          <p:nvPr/>
        </p:nvSpPr>
        <p:spPr>
          <a:xfrm>
            <a:off x="4937225" y="3185184"/>
            <a:ext cx="6719730" cy="3142869"/>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pPr marL="342900" indent="-342900">
              <a:spcAft>
                <a:spcPts val="1200"/>
              </a:spcAft>
              <a:buFont typeface="Arial" pitchFamily="34" charset="0"/>
              <a:buAutoNum type="alphaUcParenR"/>
            </a:pPr>
            <a:r>
              <a:rPr lang="en-US" sz="2600" dirty="0"/>
              <a:t>Yes, definitely</a:t>
            </a:r>
          </a:p>
          <a:p>
            <a:pPr marL="342900" indent="-342900">
              <a:spcAft>
                <a:spcPts val="1200"/>
              </a:spcAft>
              <a:buFont typeface="Arial" pitchFamily="34" charset="0"/>
              <a:buAutoNum type="alphaUcParenR"/>
            </a:pPr>
            <a:r>
              <a:rPr lang="en-US" sz="2600" dirty="0"/>
              <a:t>Yes, but will be an infinite loop</a:t>
            </a:r>
          </a:p>
          <a:p>
            <a:pPr marL="342900" indent="-342900">
              <a:spcAft>
                <a:spcPts val="1200"/>
              </a:spcAft>
              <a:buFont typeface="Arial" pitchFamily="34" charset="0"/>
              <a:buAutoNum type="alphaUcParenR"/>
            </a:pPr>
            <a:r>
              <a:rPr lang="en-US" sz="2600" dirty="0"/>
              <a:t>No, it will never enter the loop</a:t>
            </a:r>
          </a:p>
          <a:p>
            <a:pPr marL="342900" indent="-342900">
              <a:spcAft>
                <a:spcPts val="1200"/>
              </a:spcAft>
              <a:buFont typeface="Arial" pitchFamily="34" charset="0"/>
              <a:buAutoNum type="alphaUcParenR"/>
            </a:pPr>
            <a:r>
              <a:rPr lang="en-US" sz="2600" dirty="0"/>
              <a:t>It depends</a:t>
            </a:r>
            <a:endParaRPr lang="en-US" sz="2600" dirty="0">
              <a:latin typeface="+mj-lt"/>
            </a:endParaRPr>
          </a:p>
        </p:txBody>
      </p:sp>
      <p:sp>
        <p:nvSpPr>
          <p:cNvPr id="7" name="Rectangle 6">
            <a:extLst>
              <a:ext uri="{FF2B5EF4-FFF2-40B4-BE49-F238E27FC236}">
                <a16:creationId xmlns:a16="http://schemas.microsoft.com/office/drawing/2014/main" id="{085F0DE2-2038-438D-9AB7-88C757AC047F}"/>
              </a:ext>
            </a:extLst>
          </p:cNvPr>
          <p:cNvSpPr/>
          <p:nvPr/>
        </p:nvSpPr>
        <p:spPr>
          <a:xfrm>
            <a:off x="0" y="0"/>
            <a:ext cx="4205037"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EFB604B-88E7-4E88-849B-3A0DAF83FF6B}"/>
              </a:ext>
            </a:extLst>
          </p:cNvPr>
          <p:cNvSpPr/>
          <p:nvPr/>
        </p:nvSpPr>
        <p:spPr>
          <a:xfrm>
            <a:off x="0" y="0"/>
            <a:ext cx="360947"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9023A0-FF9B-4CBE-A671-9C6D9D6ADF2D}"/>
              </a:ext>
            </a:extLst>
          </p:cNvPr>
          <p:cNvSpPr>
            <a:spLocks noGrp="1"/>
          </p:cNvSpPr>
          <p:nvPr>
            <p:ph type="title"/>
          </p:nvPr>
        </p:nvSpPr>
        <p:spPr>
          <a:xfrm>
            <a:off x="657225" y="1257522"/>
            <a:ext cx="3289825" cy="2395295"/>
          </a:xfrm>
        </p:spPr>
        <p:txBody>
          <a:bodyPr>
            <a:normAutofit/>
          </a:bodyPr>
          <a:lstStyle/>
          <a:p>
            <a:r>
              <a:rPr lang="en-US" sz="4800" dirty="0">
                <a:solidFill>
                  <a:schemeClr val="bg1"/>
                </a:solidFill>
              </a:rPr>
              <a:t>Will this while loop be executed?</a:t>
            </a:r>
          </a:p>
        </p:txBody>
      </p:sp>
      <p:pic>
        <p:nvPicPr>
          <p:cNvPr id="9" name="Picture 2" descr="Image result for iclicker">
            <a:extLst>
              <a:ext uri="{FF2B5EF4-FFF2-40B4-BE49-F238E27FC236}">
                <a16:creationId xmlns:a16="http://schemas.microsoft.com/office/drawing/2014/main" id="{AA228995-3DEC-4724-860E-3109ACA9C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68" y="3932757"/>
            <a:ext cx="2976246" cy="239529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BF35C96F-E79B-4D40-9EF3-0FB458B851B0}"/>
              </a:ext>
            </a:extLst>
          </p:cNvPr>
          <p:cNvSpPr/>
          <p:nvPr/>
        </p:nvSpPr>
        <p:spPr>
          <a:xfrm>
            <a:off x="4937225" y="4997974"/>
            <a:ext cx="5638533" cy="699247"/>
          </a:xfrm>
          <a:prstGeom prst="roundRect">
            <a:avLst/>
          </a:prstGeom>
          <a:solidFill>
            <a:schemeClr val="accent4">
              <a:alpha val="3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3EE5205-AE77-41A6-95E1-99697824DA37}"/>
              </a:ext>
            </a:extLst>
          </p:cNvPr>
          <p:cNvSpPr/>
          <p:nvPr/>
        </p:nvSpPr>
        <p:spPr>
          <a:xfrm>
            <a:off x="4937225" y="1024755"/>
            <a:ext cx="7281432" cy="1569660"/>
          </a:xfrm>
          <a:prstGeom prst="rect">
            <a:avLst/>
          </a:prstGeom>
        </p:spPr>
        <p:txBody>
          <a:bodyPr wrap="square">
            <a:spAutoFit/>
          </a:bodyPr>
          <a:lstStyle/>
          <a:p>
            <a:r>
              <a:rPr lang="en-US" sz="2400" dirty="0" err="1">
                <a:solidFill>
                  <a:srgbClr val="000000"/>
                </a:solidFill>
                <a:latin typeface="Courier New" panose="02070309020205020404" pitchFamily="49" charset="0"/>
              </a:rPr>
              <a:t>var</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 x + 5</a:t>
            </a:r>
          </a:p>
          <a:p>
            <a:r>
              <a:rPr lang="en-US" sz="2400" b="1" dirty="0">
                <a:solidFill>
                  <a:srgbClr val="0000FF"/>
                </a:solidFill>
                <a:latin typeface="Courier New" panose="02070309020205020404" pitchFamily="49" charset="0"/>
              </a:rPr>
              <a:t>while</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var</a:t>
            </a:r>
            <a:r>
              <a:rPr lang="en-US" sz="2400" b="1" dirty="0">
                <a:solidFill>
                  <a:srgbClr val="000080"/>
                </a:solidFill>
                <a:latin typeface="Courier New" panose="02070309020205020404" pitchFamily="49" charset="0"/>
              </a:rPr>
              <a:t>:</a:t>
            </a:r>
            <a:endParaRPr lang="en-US" sz="2400" dirty="0">
              <a:solidFill>
                <a:srgbClr val="000000"/>
              </a:solidFill>
              <a:latin typeface="Courier New" panose="02070309020205020404" pitchFamily="49" charset="0"/>
            </a:endParaRPr>
          </a:p>
          <a:p>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var</a:t>
            </a:r>
            <a:r>
              <a:rPr lang="en-US" sz="2400" dirty="0">
                <a:solidFill>
                  <a:srgbClr val="000000"/>
                </a:solidFill>
                <a:latin typeface="Courier New" panose="02070309020205020404" pitchFamily="49" charset="0"/>
              </a:rPr>
              <a:t> -</a:t>
            </a:r>
            <a:r>
              <a:rPr lang="en-US" sz="2400" b="1" dirty="0">
                <a:solidFill>
                  <a:srgbClr val="000080"/>
                </a:solidFill>
                <a:latin typeface="Courier New" panose="02070309020205020404" pitchFamily="49" charset="0"/>
              </a:rPr>
              <a:t>= </a:t>
            </a:r>
            <a:r>
              <a:rPr lang="en-US" sz="2400" dirty="0">
                <a:solidFill>
                  <a:srgbClr val="000080"/>
                </a:solidFill>
                <a:latin typeface="Courier New" panose="02070309020205020404" pitchFamily="49" charset="0"/>
              </a:rPr>
              <a:t>1</a:t>
            </a:r>
            <a:endParaRPr lang="en-US" sz="2400" dirty="0">
              <a:solidFill>
                <a:srgbClr val="000000"/>
              </a:solidFill>
              <a:latin typeface="Courier New" panose="02070309020205020404" pitchFamily="49" charset="0"/>
            </a:endParaRPr>
          </a:p>
          <a:p>
            <a:r>
              <a:rPr lang="en-US" sz="2400" dirty="0">
                <a:solidFill>
                  <a:srgbClr val="000000"/>
                </a:solidFill>
                <a:latin typeface="Courier New" panose="02070309020205020404" pitchFamily="49" charset="0"/>
              </a:rPr>
              <a:t>    </a:t>
            </a:r>
            <a:r>
              <a:rPr lang="en-US" sz="2400" dirty="0">
                <a:latin typeface="Courier New" panose="02070309020205020404" pitchFamily="49" charset="0"/>
              </a:rPr>
              <a:t>print</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“variable=", </a:t>
            </a:r>
            <a:r>
              <a:rPr lang="en-US" sz="2400" dirty="0" err="1">
                <a:solidFill>
                  <a:srgbClr val="000000"/>
                </a:solidFill>
                <a:latin typeface="Courier New" panose="02070309020205020404" pitchFamily="49" charset="0"/>
              </a:rPr>
              <a:t>var</a:t>
            </a:r>
            <a:r>
              <a:rPr lang="en-US" sz="2400" b="1" dirty="0">
                <a:solidFill>
                  <a:srgbClr val="000080"/>
                </a:solidFill>
                <a:latin typeface="Courier New" panose="02070309020205020404" pitchFamily="49" charset="0"/>
              </a:rPr>
              <a:t>)</a:t>
            </a:r>
            <a:endParaRPr lang="en-US" sz="2400" dirty="0"/>
          </a:p>
        </p:txBody>
      </p:sp>
    </p:spTree>
    <p:extLst>
      <p:ext uri="{BB962C8B-B14F-4D97-AF65-F5344CB8AC3E}">
        <p14:creationId xmlns:p14="http://schemas.microsoft.com/office/powerpoint/2010/main" val="411538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DE20B3-A611-4A3F-87D5-4C7DFC1638CB}"/>
              </a:ext>
            </a:extLst>
          </p:cNvPr>
          <p:cNvSpPr>
            <a:spLocks noGrp="1"/>
          </p:cNvSpPr>
          <p:nvPr>
            <p:ph type="title"/>
          </p:nvPr>
        </p:nvSpPr>
        <p:spPr/>
        <p:txBody>
          <a:bodyPr/>
          <a:lstStyle/>
          <a:p>
            <a:r>
              <a:rPr lang="en-US" i="1" dirty="0"/>
              <a:t>While Loops </a:t>
            </a:r>
            <a:r>
              <a:rPr lang="en-US" dirty="0"/>
              <a:t>are mostly Awful</a:t>
            </a:r>
          </a:p>
        </p:txBody>
      </p:sp>
      <p:sp>
        <p:nvSpPr>
          <p:cNvPr id="5" name="Content Placeholder 4">
            <a:extLst>
              <a:ext uri="{FF2B5EF4-FFF2-40B4-BE49-F238E27FC236}">
                <a16:creationId xmlns:a16="http://schemas.microsoft.com/office/drawing/2014/main" id="{39EE8377-6F00-41DF-802F-99D7823B8759}"/>
              </a:ext>
            </a:extLst>
          </p:cNvPr>
          <p:cNvSpPr>
            <a:spLocks noGrp="1"/>
          </p:cNvSpPr>
          <p:nvPr>
            <p:ph idx="1"/>
          </p:nvPr>
        </p:nvSpPr>
        <p:spPr/>
        <p:txBody>
          <a:bodyPr/>
          <a:lstStyle/>
          <a:p>
            <a:endParaRPr lang="en-US"/>
          </a:p>
        </p:txBody>
      </p:sp>
      <p:sp>
        <p:nvSpPr>
          <p:cNvPr id="6" name="Text Placeholder 5">
            <a:extLst>
              <a:ext uri="{FF2B5EF4-FFF2-40B4-BE49-F238E27FC236}">
                <a16:creationId xmlns:a16="http://schemas.microsoft.com/office/drawing/2014/main" id="{7EC73937-16A8-4073-8649-5C057D1FDB58}"/>
              </a:ext>
            </a:extLst>
          </p:cNvPr>
          <p:cNvSpPr>
            <a:spLocks noGrp="1"/>
          </p:cNvSpPr>
          <p:nvPr>
            <p:ph type="body" sz="half" idx="2"/>
          </p:nvPr>
        </p:nvSpPr>
        <p:spPr>
          <a:xfrm>
            <a:off x="8275982" y="2618210"/>
            <a:ext cx="3398520" cy="3020590"/>
          </a:xfrm>
        </p:spPr>
        <p:txBody>
          <a:bodyPr>
            <a:normAutofit/>
          </a:bodyPr>
          <a:lstStyle/>
          <a:p>
            <a:r>
              <a:rPr lang="en-US" sz="2000" dirty="0">
                <a:solidFill>
                  <a:schemeClr val="bg1"/>
                </a:solidFill>
              </a:rPr>
              <a:t>1) Flexible, but more work to set them up</a:t>
            </a:r>
          </a:p>
          <a:p>
            <a:r>
              <a:rPr lang="en-US" sz="2000" dirty="0">
                <a:solidFill>
                  <a:schemeClr val="bg1"/>
                </a:solidFill>
              </a:rPr>
              <a:t>2) Easy to do wrong and be trapped in an infinite loop</a:t>
            </a:r>
          </a:p>
          <a:p>
            <a:endParaRPr lang="en-US" sz="2000" dirty="0">
              <a:solidFill>
                <a:schemeClr val="bg1"/>
              </a:solidFill>
            </a:endParaRPr>
          </a:p>
        </p:txBody>
      </p:sp>
      <p:sp>
        <p:nvSpPr>
          <p:cNvPr id="2" name="Rectangle 1">
            <a:extLst>
              <a:ext uri="{FF2B5EF4-FFF2-40B4-BE49-F238E27FC236}">
                <a16:creationId xmlns:a16="http://schemas.microsoft.com/office/drawing/2014/main" id="{668185FF-5682-472F-BCCD-C44A9EBB6917}"/>
              </a:ext>
            </a:extLst>
          </p:cNvPr>
          <p:cNvSpPr/>
          <p:nvPr/>
        </p:nvSpPr>
        <p:spPr>
          <a:xfrm>
            <a:off x="2196321" y="5849309"/>
            <a:ext cx="3227358" cy="400110"/>
          </a:xfrm>
          <a:prstGeom prst="rect">
            <a:avLst/>
          </a:prstGeom>
        </p:spPr>
        <p:txBody>
          <a:bodyPr wrap="none">
            <a:spAutoFit/>
          </a:bodyPr>
          <a:lstStyle/>
          <a:p>
            <a:r>
              <a:rPr lang="en-US" sz="2000" b="1" dirty="0"/>
              <a:t>CTRL+C =&gt; “Stop this process”</a:t>
            </a:r>
          </a:p>
        </p:txBody>
      </p:sp>
      <p:pic>
        <p:nvPicPr>
          <p:cNvPr id="1026" name="Picture 2" descr="Related image">
            <a:extLst>
              <a:ext uri="{FF2B5EF4-FFF2-40B4-BE49-F238E27FC236}">
                <a16:creationId xmlns:a16="http://schemas.microsoft.com/office/drawing/2014/main" id="{9972A64E-BD0A-4732-98F7-2DE92A65E0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95" r="7889"/>
          <a:stretch/>
        </p:blipFill>
        <p:spPr bwMode="auto">
          <a:xfrm>
            <a:off x="0" y="762000"/>
            <a:ext cx="7604650" cy="492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51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2FFAEF-9010-4974-991D-BCB22456A072}"/>
              </a:ext>
            </a:extLst>
          </p:cNvPr>
          <p:cNvSpPr/>
          <p:nvPr/>
        </p:nvSpPr>
        <p:spPr>
          <a:xfrm>
            <a:off x="0" y="0"/>
            <a:ext cx="5630779"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Image result for reminder">
            <a:extLst>
              <a:ext uri="{FF2B5EF4-FFF2-40B4-BE49-F238E27FC236}">
                <a16:creationId xmlns:a16="http://schemas.microsoft.com/office/drawing/2014/main" id="{E6E5DA1E-6DE7-4E12-8583-7841E1A53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0386" y="1159691"/>
            <a:ext cx="6192879" cy="46446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AAC2D9B-EC41-45BE-AD02-919F108E2C7D}"/>
              </a:ext>
            </a:extLst>
          </p:cNvPr>
          <p:cNvSpPr>
            <a:spLocks noGrp="1"/>
          </p:cNvSpPr>
          <p:nvPr>
            <p:ph type="title"/>
          </p:nvPr>
        </p:nvSpPr>
        <p:spPr>
          <a:xfrm>
            <a:off x="603504" y="770467"/>
            <a:ext cx="4205568" cy="2360293"/>
          </a:xfrm>
        </p:spPr>
        <p:txBody>
          <a:bodyPr vert="horz" lIns="91440" tIns="45720" rIns="91440" bIns="45720" rtlCol="0" anchor="b">
            <a:normAutofit/>
          </a:bodyPr>
          <a:lstStyle/>
          <a:p>
            <a:pPr>
              <a:lnSpc>
                <a:spcPct val="80000"/>
              </a:lnSpc>
            </a:pPr>
            <a:r>
              <a:rPr lang="en-US" sz="7200" dirty="0">
                <a:solidFill>
                  <a:srgbClr val="FFFFFF"/>
                </a:solidFill>
              </a:rPr>
              <a:t>Reminders</a:t>
            </a:r>
          </a:p>
        </p:txBody>
      </p:sp>
      <p:sp>
        <p:nvSpPr>
          <p:cNvPr id="3" name="Content Placeholder 2">
            <a:extLst>
              <a:ext uri="{FF2B5EF4-FFF2-40B4-BE49-F238E27FC236}">
                <a16:creationId xmlns:a16="http://schemas.microsoft.com/office/drawing/2014/main" id="{83BB14BB-76D3-4CC2-98FF-36E83DA208D2}"/>
              </a:ext>
            </a:extLst>
          </p:cNvPr>
          <p:cNvSpPr>
            <a:spLocks noGrp="1"/>
          </p:cNvSpPr>
          <p:nvPr>
            <p:ph idx="1"/>
          </p:nvPr>
        </p:nvSpPr>
        <p:spPr>
          <a:xfrm>
            <a:off x="667512" y="3492503"/>
            <a:ext cx="4141559" cy="2709776"/>
          </a:xfrm>
        </p:spPr>
        <p:txBody>
          <a:bodyPr vert="horz" lIns="91440" tIns="45720" rIns="91440" bIns="45720" rtlCol="0">
            <a:normAutofit/>
          </a:bodyPr>
          <a:lstStyle/>
          <a:p>
            <a:pPr marL="274320" indent="-274320">
              <a:buFont typeface="Arial" panose="020B0604020202020204" pitchFamily="34" charset="0"/>
              <a:buChar char="•"/>
            </a:pPr>
            <a:r>
              <a:rPr lang="en-US" sz="2800" dirty="0">
                <a:solidFill>
                  <a:srgbClr val="FFFFFF"/>
                </a:solidFill>
                <a:latin typeface="+mj-lt"/>
              </a:rPr>
              <a:t>Module 6 closes on Friday 3/16 at 11:59pm</a:t>
            </a:r>
          </a:p>
          <a:p>
            <a:pPr marL="274320" indent="-274320">
              <a:buFont typeface="Arial" panose="020B0604020202020204" pitchFamily="34" charset="0"/>
              <a:buChar char="•"/>
            </a:pPr>
            <a:r>
              <a:rPr lang="en-US" sz="2800" dirty="0">
                <a:solidFill>
                  <a:srgbClr val="FFFFFF"/>
                </a:solidFill>
              </a:rPr>
              <a:t>Module 7 due on </a:t>
            </a:r>
            <a:r>
              <a:rPr lang="en-US" sz="2800">
                <a:solidFill>
                  <a:srgbClr val="FFFFFF"/>
                </a:solidFill>
              </a:rPr>
              <a:t>Friday 3/16 </a:t>
            </a:r>
            <a:r>
              <a:rPr lang="en-US" sz="2800" dirty="0">
                <a:solidFill>
                  <a:srgbClr val="FFFFFF"/>
                </a:solidFill>
              </a:rPr>
              <a:t>at 11:59pm</a:t>
            </a:r>
            <a:endParaRPr lang="en-US" sz="2800" dirty="0">
              <a:solidFill>
                <a:srgbClr val="FFFFFF"/>
              </a:solidFill>
              <a:latin typeface="+mj-lt"/>
            </a:endParaRPr>
          </a:p>
          <a:p>
            <a:pPr marL="274320" indent="-274320">
              <a:buFont typeface="Arial" panose="020B0604020202020204" pitchFamily="34" charset="0"/>
              <a:buChar char="•"/>
            </a:pPr>
            <a:r>
              <a:rPr lang="en-US" sz="2800" dirty="0">
                <a:solidFill>
                  <a:srgbClr val="FFFFFF"/>
                </a:solidFill>
                <a:latin typeface="+mj-lt"/>
              </a:rPr>
              <a:t>Ethics activity 3 due on Friday 3/16 at 11:59pm</a:t>
            </a:r>
          </a:p>
        </p:txBody>
      </p:sp>
    </p:spTree>
    <p:extLst>
      <p:ext uri="{BB962C8B-B14F-4D97-AF65-F5344CB8AC3E}">
        <p14:creationId xmlns:p14="http://schemas.microsoft.com/office/powerpoint/2010/main" val="330047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5C3FE1E-0A7F-41BE-A568-1BF85E2E8DD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Image result for programming lab">
            <a:extLst>
              <a:ext uri="{FF2B5EF4-FFF2-40B4-BE49-F238E27FC236}">
                <a16:creationId xmlns:a16="http://schemas.microsoft.com/office/drawing/2014/main" id="{B5F6F9A4-1742-4D86-ACE1-9BC0A957E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92" y="1020184"/>
            <a:ext cx="5451627" cy="449759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BE621F43-2220-41E3-9FE5-D920DBD12D0A}"/>
              </a:ext>
            </a:extLst>
          </p:cNvPr>
          <p:cNvSpPr>
            <a:spLocks noGrp="1"/>
          </p:cNvSpPr>
          <p:nvPr>
            <p:ph idx="1"/>
          </p:nvPr>
        </p:nvSpPr>
        <p:spPr>
          <a:xfrm>
            <a:off x="7197213" y="2011680"/>
            <a:ext cx="4345858" cy="3864732"/>
          </a:xfrm>
        </p:spPr>
        <p:txBody>
          <a:bodyPr>
            <a:normAutofit/>
          </a:bodyPr>
          <a:lstStyle/>
          <a:p>
            <a:r>
              <a:rPr lang="en-US" b="1"/>
              <a:t>Work on class assignments</a:t>
            </a:r>
            <a:endParaRPr lang="en-US"/>
          </a:p>
          <a:p>
            <a:pPr lvl="1">
              <a:buFont typeface="Arial" pitchFamily="34" charset="0"/>
              <a:buChar char="•"/>
            </a:pPr>
            <a:r>
              <a:rPr lang="en-US"/>
              <a:t>Finish as many problems as possible</a:t>
            </a:r>
          </a:p>
          <a:p>
            <a:pPr lvl="1">
              <a:buFont typeface="Arial" pitchFamily="34" charset="0"/>
              <a:buChar char="•"/>
            </a:pPr>
            <a:r>
              <a:rPr lang="en-US"/>
              <a:t>Use instructor and TA’s time for assistance</a:t>
            </a:r>
          </a:p>
          <a:p>
            <a:pPr lvl="1"/>
            <a:endParaRPr lang="en-US"/>
          </a:p>
          <a:p>
            <a:r>
              <a:rPr lang="en-US" b="1"/>
              <a:t>IF YOU PLAN TO LEAVE</a:t>
            </a:r>
          </a:p>
          <a:p>
            <a:pPr lvl="1">
              <a:buFont typeface="Arial" pitchFamily="34" charset="0"/>
              <a:buChar char="•"/>
            </a:pPr>
            <a:r>
              <a:rPr lang="en-US"/>
              <a:t>Make sure you inform me or the TAs</a:t>
            </a:r>
          </a:p>
          <a:p>
            <a:pPr lvl="1">
              <a:buFont typeface="Arial" pitchFamily="34" charset="0"/>
              <a:buChar char="•"/>
            </a:pPr>
            <a:r>
              <a:rPr lang="en-US"/>
              <a:t>Show us your work progress</a:t>
            </a:r>
          </a:p>
        </p:txBody>
      </p:sp>
      <p:sp>
        <p:nvSpPr>
          <p:cNvPr id="7" name="Title 6">
            <a:extLst>
              <a:ext uri="{FF2B5EF4-FFF2-40B4-BE49-F238E27FC236}">
                <a16:creationId xmlns:a16="http://schemas.microsoft.com/office/drawing/2014/main" id="{7D6D5657-FA66-4729-90D9-302734F27BF4}"/>
              </a:ext>
            </a:extLst>
          </p:cNvPr>
          <p:cNvSpPr>
            <a:spLocks noGrp="1"/>
          </p:cNvSpPr>
          <p:nvPr>
            <p:ph type="title"/>
          </p:nvPr>
        </p:nvSpPr>
        <p:spPr>
          <a:xfrm>
            <a:off x="7197213" y="499533"/>
            <a:ext cx="4345858" cy="1658198"/>
          </a:xfrm>
        </p:spPr>
        <p:txBody>
          <a:bodyPr>
            <a:normAutofit/>
          </a:bodyPr>
          <a:lstStyle/>
          <a:p>
            <a:r>
              <a:rPr lang="en-US" sz="4800"/>
              <a:t>Lab Time</a:t>
            </a:r>
          </a:p>
        </p:txBody>
      </p:sp>
    </p:spTree>
    <p:extLst>
      <p:ext uri="{BB962C8B-B14F-4D97-AF65-F5344CB8AC3E}">
        <p14:creationId xmlns:p14="http://schemas.microsoft.com/office/powerpoint/2010/main" val="448582781"/>
      </p:ext>
    </p:extLst>
  </p:cSld>
  <p:clrMapOvr>
    <a:masterClrMapping/>
  </p:clrMapOvr>
</p:sld>
</file>

<file path=ppt/theme/theme1.xml><?xml version="1.0" encoding="utf-8"?>
<a:theme xmlns:a="http://schemas.openxmlformats.org/drawingml/2006/main" name="Metropolita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10716</TotalTime>
  <Words>655</Words>
  <Application>Microsoft Office PowerPoint</Application>
  <PresentationFormat>Widescreen</PresentationFormat>
  <Paragraphs>70</Paragraphs>
  <Slides>8</Slides>
  <Notes>6</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Metropolitan</vt:lpstr>
      <vt:lpstr>While Loops</vt:lpstr>
      <vt:lpstr>For Loops  vs.  While Loops</vt:lpstr>
      <vt:lpstr>While loops: mechanics</vt:lpstr>
      <vt:lpstr>When do we While Loop?</vt:lpstr>
      <vt:lpstr>Will this while loop be executed?</vt:lpstr>
      <vt:lpstr>While Loops are mostly Awful</vt:lpstr>
      <vt:lpstr>Reminders</vt:lpstr>
      <vt:lpstr>Lab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acbart</dc:creator>
  <cp:lastModifiedBy>Apostolellis, Panagiotis</cp:lastModifiedBy>
  <cp:revision>191</cp:revision>
  <dcterms:created xsi:type="dcterms:W3CDTF">2017-08-24T16:45:08Z</dcterms:created>
  <dcterms:modified xsi:type="dcterms:W3CDTF">2018-03-15T15:34:59Z</dcterms:modified>
</cp:coreProperties>
</file>