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96" r:id="rId3"/>
    <p:sldId id="297" r:id="rId4"/>
    <p:sldId id="272" r:id="rId5"/>
    <p:sldId id="301" r:id="rId6"/>
    <p:sldId id="302" r:id="rId7"/>
    <p:sldId id="294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8377" autoAdjust="0"/>
  </p:normalViewPr>
  <p:slideViewPr>
    <p:cSldViewPr snapToGrid="0" showGuides="1">
      <p:cViewPr varScale="1">
        <p:scale>
          <a:sx n="91" d="100"/>
          <a:sy n="91" d="100"/>
        </p:scale>
        <p:origin x="1005" y="55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stolellis, Panagiotis" userId="1b6c934f-d8c5-473c-9f45-0ec952064abc" providerId="ADAL" clId="{129D436D-5F52-4915-B23F-C3288BCD8354}"/>
    <pc:docChg chg="undo custSel addSld delSld modSld sldOrd">
      <pc:chgData name="Apostolellis, Panagiotis" userId="1b6c934f-d8c5-473c-9f45-0ec952064abc" providerId="ADAL" clId="{129D436D-5F52-4915-B23F-C3288BCD8354}" dt="2018-03-20T02:39:40.855" v="213" actId="20577"/>
      <pc:docMkLst>
        <pc:docMk/>
      </pc:docMkLst>
      <pc:sldChg chg="modSp">
        <pc:chgData name="Apostolellis, Panagiotis" userId="1b6c934f-d8c5-473c-9f45-0ec952064abc" providerId="ADAL" clId="{129D436D-5F52-4915-B23F-C3288BCD8354}" dt="2018-03-20T02:17:04.988" v="13" actId="20577"/>
        <pc:sldMkLst>
          <pc:docMk/>
          <pc:sldMk cId="2209359968" sldId="256"/>
        </pc:sldMkLst>
        <pc:spChg chg="mod">
          <ac:chgData name="Apostolellis, Panagiotis" userId="1b6c934f-d8c5-473c-9f45-0ec952064abc" providerId="ADAL" clId="{129D436D-5F52-4915-B23F-C3288BCD8354}" dt="2018-03-20T02:17:01.335" v="11" actId="20577"/>
          <ac:spMkLst>
            <pc:docMk/>
            <pc:sldMk cId="2209359968" sldId="256"/>
            <ac:spMk id="2" creationId="{5766E5E4-9610-462F-904A-B500274C5C3D}"/>
          </ac:spMkLst>
        </pc:spChg>
        <pc:spChg chg="mod">
          <ac:chgData name="Apostolellis, Panagiotis" userId="1b6c934f-d8c5-473c-9f45-0ec952064abc" providerId="ADAL" clId="{129D436D-5F52-4915-B23F-C3288BCD8354}" dt="2018-03-20T02:17:04.988" v="13" actId="20577"/>
          <ac:spMkLst>
            <pc:docMk/>
            <pc:sldMk cId="2209359968" sldId="256"/>
            <ac:spMk id="3" creationId="{3D766791-3667-40B9-BE78-4207513557D9}"/>
          </ac:spMkLst>
        </pc:spChg>
      </pc:sldChg>
      <pc:sldChg chg="del">
        <pc:chgData name="Apostolellis, Panagiotis" userId="1b6c934f-d8c5-473c-9f45-0ec952064abc" providerId="ADAL" clId="{129D436D-5F52-4915-B23F-C3288BCD8354}" dt="2018-03-20T02:32:35.772" v="146" actId="2696"/>
        <pc:sldMkLst>
          <pc:docMk/>
          <pc:sldMk cId="2167009988" sldId="267"/>
        </pc:sldMkLst>
      </pc:sldChg>
      <pc:sldChg chg="addSp delSp modSp ord">
        <pc:chgData name="Apostolellis, Panagiotis" userId="1b6c934f-d8c5-473c-9f45-0ec952064abc" providerId="ADAL" clId="{129D436D-5F52-4915-B23F-C3288BCD8354}" dt="2018-03-20T02:30:36.343" v="136" actId="1076"/>
        <pc:sldMkLst>
          <pc:docMk/>
          <pc:sldMk cId="2100250446" sldId="272"/>
        </pc:sldMkLst>
        <pc:spChg chg="mod">
          <ac:chgData name="Apostolellis, Panagiotis" userId="1b6c934f-d8c5-473c-9f45-0ec952064abc" providerId="ADAL" clId="{129D436D-5F52-4915-B23F-C3288BCD8354}" dt="2018-03-20T02:30:19.431" v="134" actId="20577"/>
          <ac:spMkLst>
            <pc:docMk/>
            <pc:sldMk cId="2100250446" sldId="272"/>
            <ac:spMk id="2" creationId="{399023A0-FF9B-4CBE-A671-9C6D9D6ADF2D}"/>
          </ac:spMkLst>
        </pc:spChg>
        <pc:spChg chg="add del mod">
          <ac:chgData name="Apostolellis, Panagiotis" userId="1b6c934f-d8c5-473c-9f45-0ec952064abc" providerId="ADAL" clId="{129D436D-5F52-4915-B23F-C3288BCD8354}" dt="2018-03-20T02:30:06.157" v="126" actId="478"/>
          <ac:spMkLst>
            <pc:docMk/>
            <pc:sldMk cId="2100250446" sldId="272"/>
            <ac:spMk id="4" creationId="{4CBA796E-E9B9-41E4-8C00-46839A1DDA8E}"/>
          </ac:spMkLst>
        </pc:spChg>
        <pc:spChg chg="del">
          <ac:chgData name="Apostolellis, Panagiotis" userId="1b6c934f-d8c5-473c-9f45-0ec952064abc" providerId="ADAL" clId="{129D436D-5F52-4915-B23F-C3288BCD8354}" dt="2018-03-20T02:29:52.770" v="123" actId="478"/>
          <ac:spMkLst>
            <pc:docMk/>
            <pc:sldMk cId="2100250446" sldId="272"/>
            <ac:spMk id="5" creationId="{B47EAEAF-E22A-46C7-97BC-CC2D9C6BC713}"/>
          </ac:spMkLst>
        </pc:spChg>
        <pc:spChg chg="del">
          <ac:chgData name="Apostolellis, Panagiotis" userId="1b6c934f-d8c5-473c-9f45-0ec952064abc" providerId="ADAL" clId="{129D436D-5F52-4915-B23F-C3288BCD8354}" dt="2018-03-20T02:29:28.121" v="120" actId="478"/>
          <ac:spMkLst>
            <pc:docMk/>
            <pc:sldMk cId="2100250446" sldId="272"/>
            <ac:spMk id="10" creationId="{1A44414B-E98A-46E4-8449-F7886F89997D}"/>
          </ac:spMkLst>
        </pc:spChg>
        <pc:spChg chg="add mod">
          <ac:chgData name="Apostolellis, Panagiotis" userId="1b6c934f-d8c5-473c-9f45-0ec952064abc" providerId="ADAL" clId="{129D436D-5F52-4915-B23F-C3288BCD8354}" dt="2018-03-20T02:30:12.166" v="127" actId="1076"/>
          <ac:spMkLst>
            <pc:docMk/>
            <pc:sldMk cId="2100250446" sldId="272"/>
            <ac:spMk id="11" creationId="{D838B78B-4283-46FB-BC50-ECEFA698F81D}"/>
          </ac:spMkLst>
        </pc:spChg>
        <pc:spChg chg="mod">
          <ac:chgData name="Apostolellis, Panagiotis" userId="1b6c934f-d8c5-473c-9f45-0ec952064abc" providerId="ADAL" clId="{129D436D-5F52-4915-B23F-C3288BCD8354}" dt="2018-03-20T02:30:36.343" v="136" actId="1076"/>
          <ac:spMkLst>
            <pc:docMk/>
            <pc:sldMk cId="2100250446" sldId="272"/>
            <ac:spMk id="12" creationId="{BF35C96F-E79B-4D40-9EF3-0FB458B851B0}"/>
          </ac:spMkLst>
        </pc:spChg>
        <pc:spChg chg="add mod ord">
          <ac:chgData name="Apostolellis, Panagiotis" userId="1b6c934f-d8c5-473c-9f45-0ec952064abc" providerId="ADAL" clId="{129D436D-5F52-4915-B23F-C3288BCD8354}" dt="2018-03-20T02:30:31.901" v="135" actId="167"/>
          <ac:spMkLst>
            <pc:docMk/>
            <pc:sldMk cId="2100250446" sldId="272"/>
            <ac:spMk id="13" creationId="{EC1B2C07-D191-4771-9862-F775BBA4EE12}"/>
          </ac:spMkLst>
        </pc:spChg>
      </pc:sldChg>
      <pc:sldChg chg="del">
        <pc:chgData name="Apostolellis, Panagiotis" userId="1b6c934f-d8c5-473c-9f45-0ec952064abc" providerId="ADAL" clId="{129D436D-5F52-4915-B23F-C3288BCD8354}" dt="2018-03-20T02:33:43.460" v="153" actId="2696"/>
        <pc:sldMkLst>
          <pc:docMk/>
          <pc:sldMk cId="4115381630" sldId="289"/>
        </pc:sldMkLst>
      </pc:sldChg>
      <pc:sldChg chg="del ord">
        <pc:chgData name="Apostolellis, Panagiotis" userId="1b6c934f-d8c5-473c-9f45-0ec952064abc" providerId="ADAL" clId="{129D436D-5F52-4915-B23F-C3288BCD8354}" dt="2018-03-20T02:32:21.865" v="143" actId="2696"/>
        <pc:sldMkLst>
          <pc:docMk/>
          <pc:sldMk cId="3399844026" sldId="291"/>
        </pc:sldMkLst>
      </pc:sldChg>
      <pc:sldChg chg="del">
        <pc:chgData name="Apostolellis, Panagiotis" userId="1b6c934f-d8c5-473c-9f45-0ec952064abc" providerId="ADAL" clId="{129D436D-5F52-4915-B23F-C3288BCD8354}" dt="2018-03-20T02:32:35.670" v="144" actId="2696"/>
        <pc:sldMkLst>
          <pc:docMk/>
          <pc:sldMk cId="754553372" sldId="292"/>
        </pc:sldMkLst>
      </pc:sldChg>
      <pc:sldChg chg="del">
        <pc:chgData name="Apostolellis, Panagiotis" userId="1b6c934f-d8c5-473c-9f45-0ec952064abc" providerId="ADAL" clId="{129D436D-5F52-4915-B23F-C3288BCD8354}" dt="2018-03-20T02:32:35.741" v="145" actId="2696"/>
        <pc:sldMkLst>
          <pc:docMk/>
          <pc:sldMk cId="4140763070" sldId="293"/>
        </pc:sldMkLst>
      </pc:sldChg>
      <pc:sldChg chg="modSp">
        <pc:chgData name="Apostolellis, Panagiotis" userId="1b6c934f-d8c5-473c-9f45-0ec952064abc" providerId="ADAL" clId="{129D436D-5F52-4915-B23F-C3288BCD8354}" dt="2018-03-20T02:39:40.855" v="213" actId="20577"/>
        <pc:sldMkLst>
          <pc:docMk/>
          <pc:sldMk cId="3300475707" sldId="294"/>
        </pc:sldMkLst>
        <pc:spChg chg="mod">
          <ac:chgData name="Apostolellis, Panagiotis" userId="1b6c934f-d8c5-473c-9f45-0ec952064abc" providerId="ADAL" clId="{129D436D-5F52-4915-B23F-C3288BCD8354}" dt="2018-03-20T02:39:40.855" v="213" actId="20577"/>
          <ac:spMkLst>
            <pc:docMk/>
            <pc:sldMk cId="3300475707" sldId="294"/>
            <ac:spMk id="3" creationId="{83BB14BB-76D3-4CC2-98FF-36E83DA208D2}"/>
          </ac:spMkLst>
        </pc:spChg>
      </pc:sldChg>
      <pc:sldChg chg="addSp delSp modSp add del">
        <pc:chgData name="Apostolellis, Panagiotis" userId="1b6c934f-d8c5-473c-9f45-0ec952064abc" providerId="ADAL" clId="{129D436D-5F52-4915-B23F-C3288BCD8354}" dt="2018-03-20T02:29:03.538" v="118" actId="2696"/>
        <pc:sldMkLst>
          <pc:docMk/>
          <pc:sldMk cId="1116462706" sldId="295"/>
        </pc:sldMkLst>
        <pc:spChg chg="mod">
          <ac:chgData name="Apostolellis, Panagiotis" userId="1b6c934f-d8c5-473c-9f45-0ec952064abc" providerId="ADAL" clId="{129D436D-5F52-4915-B23F-C3288BCD8354}" dt="2018-03-20T02:20:51.467" v="28" actId="1076"/>
          <ac:spMkLst>
            <pc:docMk/>
            <pc:sldMk cId="1116462706" sldId="295"/>
            <ac:spMk id="7" creationId="{8C89DE06-342C-4CEC-AE25-F3BB89ECAB3C}"/>
          </ac:spMkLst>
        </pc:spChg>
        <pc:picChg chg="add del">
          <ac:chgData name="Apostolellis, Panagiotis" userId="1b6c934f-d8c5-473c-9f45-0ec952064abc" providerId="ADAL" clId="{129D436D-5F52-4915-B23F-C3288BCD8354}" dt="2018-03-20T02:19:15.552" v="23" actId="478"/>
          <ac:picMkLst>
            <pc:docMk/>
            <pc:sldMk cId="1116462706" sldId="295"/>
            <ac:picMk id="1026" creationId="{7DBE496F-F2DE-4349-9A3C-41AB9C77B1B7}"/>
          </ac:picMkLst>
        </pc:picChg>
      </pc:sldChg>
      <pc:sldChg chg="addSp delSp modSp add mod setBg modAnim setClrOvrMap modNotesTx">
        <pc:chgData name="Apostolellis, Panagiotis" userId="1b6c934f-d8c5-473c-9f45-0ec952064abc" providerId="ADAL" clId="{129D436D-5F52-4915-B23F-C3288BCD8354}" dt="2018-03-20T02:28:57.331" v="117" actId="20577"/>
        <pc:sldMkLst>
          <pc:docMk/>
          <pc:sldMk cId="802086914" sldId="296"/>
        </pc:sldMkLst>
        <pc:spChg chg="add mod">
          <ac:chgData name="Apostolellis, Panagiotis" userId="1b6c934f-d8c5-473c-9f45-0ec952064abc" providerId="ADAL" clId="{129D436D-5F52-4915-B23F-C3288BCD8354}" dt="2018-03-20T02:23:18.954" v="43" actId="403"/>
          <ac:spMkLst>
            <pc:docMk/>
            <pc:sldMk cId="802086914" sldId="296"/>
            <ac:spMk id="2" creationId="{85955204-9C2C-432C-A965-385C5E6B3C01}"/>
          </ac:spMkLst>
        </pc:spChg>
        <pc:spChg chg="mod">
          <ac:chgData name="Apostolellis, Panagiotis" userId="1b6c934f-d8c5-473c-9f45-0ec952064abc" providerId="ADAL" clId="{129D436D-5F52-4915-B23F-C3288BCD8354}" dt="2018-03-20T02:26:18.320" v="88" actId="14100"/>
          <ac:spMkLst>
            <pc:docMk/>
            <pc:sldMk cId="802086914" sldId="296"/>
            <ac:spMk id="7" creationId="{17F16C60-2A89-4B29-B8FB-E413A9749352}"/>
          </ac:spMkLst>
        </pc:spChg>
        <pc:spChg chg="del mod">
          <ac:chgData name="Apostolellis, Panagiotis" userId="1b6c934f-d8c5-473c-9f45-0ec952064abc" providerId="ADAL" clId="{129D436D-5F52-4915-B23F-C3288BCD8354}" dt="2018-03-20T02:19:08.311" v="22" actId="26606"/>
          <ac:spMkLst>
            <pc:docMk/>
            <pc:sldMk cId="802086914" sldId="296"/>
            <ac:spMk id="8" creationId="{9DD8629C-50FB-45C4-81CC-61B3EBD3A59B}"/>
          </ac:spMkLst>
        </pc:spChg>
        <pc:spChg chg="add mod">
          <ac:chgData name="Apostolellis, Panagiotis" userId="1b6c934f-d8c5-473c-9f45-0ec952064abc" providerId="ADAL" clId="{129D436D-5F52-4915-B23F-C3288BCD8354}" dt="2018-03-20T02:26:28.505" v="93" actId="1038"/>
          <ac:spMkLst>
            <pc:docMk/>
            <pc:sldMk cId="802086914" sldId="296"/>
            <ac:spMk id="14" creationId="{1B9A13DF-D697-4392-A0FE-0AD6F8956368}"/>
          </ac:spMkLst>
        </pc:spChg>
        <pc:spChg chg="add mod">
          <ac:chgData name="Apostolellis, Panagiotis" userId="1b6c934f-d8c5-473c-9f45-0ec952064abc" providerId="ADAL" clId="{129D436D-5F52-4915-B23F-C3288BCD8354}" dt="2018-03-20T02:21:15.783" v="31" actId="1076"/>
          <ac:spMkLst>
            <pc:docMk/>
            <pc:sldMk cId="802086914" sldId="296"/>
            <ac:spMk id="15" creationId="{227374C8-81EC-40CA-8C09-1B45D7C705B4}"/>
          </ac:spMkLst>
        </pc:spChg>
        <pc:spChg chg="add mod">
          <ac:chgData name="Apostolellis, Panagiotis" userId="1b6c934f-d8c5-473c-9f45-0ec952064abc" providerId="ADAL" clId="{129D436D-5F52-4915-B23F-C3288BCD8354}" dt="2018-03-20T02:25:16.467" v="82" actId="17032"/>
          <ac:spMkLst>
            <pc:docMk/>
            <pc:sldMk cId="802086914" sldId="296"/>
            <ac:spMk id="17" creationId="{47A57E3C-5D81-4A33-90B8-8374196B9090}"/>
          </ac:spMkLst>
        </pc:spChg>
        <pc:spChg chg="add mod">
          <ac:chgData name="Apostolellis, Panagiotis" userId="1b6c934f-d8c5-473c-9f45-0ec952064abc" providerId="ADAL" clId="{129D436D-5F52-4915-B23F-C3288BCD8354}" dt="2018-03-20T02:24:22.240" v="73" actId="17032"/>
          <ac:spMkLst>
            <pc:docMk/>
            <pc:sldMk cId="802086914" sldId="296"/>
            <ac:spMk id="18" creationId="{733499CA-9D7A-43AC-86FB-4D75B8F7ED56}"/>
          </ac:spMkLst>
        </pc:spChg>
        <pc:spChg chg="add mod">
          <ac:chgData name="Apostolellis, Panagiotis" userId="1b6c934f-d8c5-473c-9f45-0ec952064abc" providerId="ADAL" clId="{129D436D-5F52-4915-B23F-C3288BCD8354}" dt="2018-03-20T02:25:09.852" v="81" actId="17032"/>
          <ac:spMkLst>
            <pc:docMk/>
            <pc:sldMk cId="802086914" sldId="296"/>
            <ac:spMk id="19" creationId="{A3F79A32-AD02-409B-9D17-18485A92DC07}"/>
          </ac:spMkLst>
        </pc:spChg>
        <pc:spChg chg="add del">
          <ac:chgData name="Apostolellis, Panagiotis" userId="1b6c934f-d8c5-473c-9f45-0ec952064abc" providerId="ADAL" clId="{129D436D-5F52-4915-B23F-C3288BCD8354}" dt="2018-03-20T02:18:54.533" v="19" actId="26606"/>
          <ac:spMkLst>
            <pc:docMk/>
            <pc:sldMk cId="802086914" sldId="296"/>
            <ac:spMk id="71" creationId="{D6EA1A26-163F-4F15-91F4-F2C51AC9C106}"/>
          </ac:spMkLst>
        </pc:spChg>
        <pc:spChg chg="add del">
          <ac:chgData name="Apostolellis, Panagiotis" userId="1b6c934f-d8c5-473c-9f45-0ec952064abc" providerId="ADAL" clId="{129D436D-5F52-4915-B23F-C3288BCD8354}" dt="2018-03-20T02:20:10.476" v="26" actId="26606"/>
          <ac:spMkLst>
            <pc:docMk/>
            <pc:sldMk cId="802086914" sldId="296"/>
            <ac:spMk id="72" creationId="{D87AB319-64C0-4E2D-B1CD-0A970301BEEA}"/>
          </ac:spMkLst>
        </pc:spChg>
        <pc:spChg chg="add">
          <ac:chgData name="Apostolellis, Panagiotis" userId="1b6c934f-d8c5-473c-9f45-0ec952064abc" providerId="ADAL" clId="{129D436D-5F52-4915-B23F-C3288BCD8354}" dt="2018-03-20T02:20:10.476" v="26" actId="26606"/>
          <ac:spMkLst>
            <pc:docMk/>
            <pc:sldMk cId="802086914" sldId="296"/>
            <ac:spMk id="138" creationId="{D87AB319-64C0-4E2D-B1CD-0A970301BEEA}"/>
          </ac:spMkLst>
        </pc:spChg>
        <pc:spChg chg="add del">
          <ac:chgData name="Apostolellis, Panagiotis" userId="1b6c934f-d8c5-473c-9f45-0ec952064abc" providerId="ADAL" clId="{129D436D-5F52-4915-B23F-C3288BCD8354}" dt="2018-03-20T02:20:10.449" v="25" actId="26606"/>
          <ac:spMkLst>
            <pc:docMk/>
            <pc:sldMk cId="802086914" sldId="296"/>
            <ac:spMk id="141" creationId="{07CEFFDD-605F-41E2-8017-6484074C5CAA}"/>
          </ac:spMkLst>
        </pc:spChg>
        <pc:spChg chg="add del">
          <ac:chgData name="Apostolellis, Panagiotis" userId="1b6c934f-d8c5-473c-9f45-0ec952064abc" providerId="ADAL" clId="{129D436D-5F52-4915-B23F-C3288BCD8354}" dt="2018-03-20T02:19:08.273" v="21" actId="26606"/>
          <ac:spMkLst>
            <pc:docMk/>
            <pc:sldMk cId="802086914" sldId="296"/>
            <ac:spMk id="2052" creationId="{7D2BFFD5-490F-4B45-91F2-6B826FBAD4E3}"/>
          </ac:spMkLst>
        </pc:spChg>
        <pc:spChg chg="add del">
          <ac:chgData name="Apostolellis, Panagiotis" userId="1b6c934f-d8c5-473c-9f45-0ec952064abc" providerId="ADAL" clId="{129D436D-5F52-4915-B23F-C3288BCD8354}" dt="2018-03-20T02:20:10.449" v="25" actId="26606"/>
          <ac:spMkLst>
            <pc:docMk/>
            <pc:sldMk cId="802086914" sldId="296"/>
            <ac:spMk id="2058" creationId="{9A3555F2-6375-44ED-981F-7A741037638A}"/>
          </ac:spMkLst>
        </pc:spChg>
        <pc:picChg chg="add del mod ord">
          <ac:chgData name="Apostolellis, Panagiotis" userId="1b6c934f-d8c5-473c-9f45-0ec952064abc" providerId="ADAL" clId="{129D436D-5F52-4915-B23F-C3288BCD8354}" dt="2018-03-20T02:19:08.311" v="22" actId="26606"/>
          <ac:picMkLst>
            <pc:docMk/>
            <pc:sldMk cId="802086914" sldId="296"/>
            <ac:picMk id="2050" creationId="{CD3746B1-C7CE-4158-BDE4-E198A6241580}"/>
          </ac:picMkLst>
        </pc:picChg>
        <pc:picChg chg="add del">
          <ac:chgData name="Apostolellis, Panagiotis" userId="1b6c934f-d8c5-473c-9f45-0ec952064abc" providerId="ADAL" clId="{129D436D-5F52-4915-B23F-C3288BCD8354}" dt="2018-03-20T02:20:10.476" v="26" actId="26606"/>
          <ac:picMkLst>
            <pc:docMk/>
            <pc:sldMk cId="802086914" sldId="296"/>
            <ac:picMk id="2053" creationId="{CD3746B1-C7CE-4158-BDE4-E198A6241580}"/>
          </ac:picMkLst>
        </pc:picChg>
        <pc:picChg chg="add del">
          <ac:chgData name="Apostolellis, Panagiotis" userId="1b6c934f-d8c5-473c-9f45-0ec952064abc" providerId="ADAL" clId="{129D436D-5F52-4915-B23F-C3288BCD8354}" dt="2018-03-20T02:20:10.449" v="25" actId="26606"/>
          <ac:picMkLst>
            <pc:docMk/>
            <pc:sldMk cId="802086914" sldId="296"/>
            <ac:picMk id="2056" creationId="{CD3746B1-C7CE-4158-BDE4-E198A6241580}"/>
          </ac:picMkLst>
        </pc:picChg>
        <pc:picChg chg="add">
          <ac:chgData name="Apostolellis, Panagiotis" userId="1b6c934f-d8c5-473c-9f45-0ec952064abc" providerId="ADAL" clId="{129D436D-5F52-4915-B23F-C3288BCD8354}" dt="2018-03-20T02:20:10.476" v="26" actId="26606"/>
          <ac:picMkLst>
            <pc:docMk/>
            <pc:sldMk cId="802086914" sldId="296"/>
            <ac:picMk id="2060" creationId="{CD3746B1-C7CE-4158-BDE4-E198A6241580}"/>
          </ac:picMkLst>
        </pc:picChg>
        <pc:cxnChg chg="add mod">
          <ac:chgData name="Apostolellis, Panagiotis" userId="1b6c934f-d8c5-473c-9f45-0ec952064abc" providerId="ADAL" clId="{129D436D-5F52-4915-B23F-C3288BCD8354}" dt="2018-03-20T02:25:51.527" v="85" actId="13822"/>
          <ac:cxnSpMkLst>
            <pc:docMk/>
            <pc:sldMk cId="802086914" sldId="296"/>
            <ac:cxnSpMk id="4" creationId="{ED1BC264-77D3-4F7F-88E2-3EE3A18752E9}"/>
          </ac:cxnSpMkLst>
        </pc:cxnChg>
        <pc:cxnChg chg="add mod">
          <ac:chgData name="Apostolellis, Panagiotis" userId="1b6c934f-d8c5-473c-9f45-0ec952064abc" providerId="ADAL" clId="{129D436D-5F52-4915-B23F-C3288BCD8354}" dt="2018-03-20T02:26:12.557" v="87" actId="13822"/>
          <ac:cxnSpMkLst>
            <pc:docMk/>
            <pc:sldMk cId="802086914" sldId="296"/>
            <ac:cxnSpMk id="6" creationId="{E086C241-5A8C-482E-BB82-8C5C811E46B1}"/>
          </ac:cxnSpMkLst>
        </pc:cxnChg>
      </pc:sldChg>
      <pc:sldChg chg="addSp delSp modSp add mod setBg">
        <pc:chgData name="Apostolellis, Panagiotis" userId="1b6c934f-d8c5-473c-9f45-0ec952064abc" providerId="ADAL" clId="{129D436D-5F52-4915-B23F-C3288BCD8354}" dt="2018-03-20T02:22:01.931" v="34" actId="26606"/>
        <pc:sldMkLst>
          <pc:docMk/>
          <pc:sldMk cId="1434350607" sldId="297"/>
        </pc:sldMkLst>
        <pc:spChg chg="mod">
          <ac:chgData name="Apostolellis, Panagiotis" userId="1b6c934f-d8c5-473c-9f45-0ec952064abc" providerId="ADAL" clId="{129D436D-5F52-4915-B23F-C3288BCD8354}" dt="2018-03-20T02:22:01.931" v="34" actId="26606"/>
          <ac:spMkLst>
            <pc:docMk/>
            <pc:sldMk cId="1434350607" sldId="297"/>
            <ac:spMk id="2" creationId="{E84A83FE-8A96-4159-AD39-BF183A4CD821}"/>
          </ac:spMkLst>
        </pc:spChg>
        <pc:spChg chg="add del">
          <ac:chgData name="Apostolellis, Panagiotis" userId="1b6c934f-d8c5-473c-9f45-0ec952064abc" providerId="ADAL" clId="{129D436D-5F52-4915-B23F-C3288BCD8354}" dt="2018-03-20T02:22:01.931" v="34" actId="26606"/>
          <ac:spMkLst>
            <pc:docMk/>
            <pc:sldMk cId="1434350607" sldId="297"/>
            <ac:spMk id="3" creationId="{E8BB9426-C0D4-4F9E-A23C-DABE95484FC1}"/>
          </ac:spMkLst>
        </pc:spChg>
        <pc:spChg chg="add del">
          <ac:chgData name="Apostolellis, Panagiotis" userId="1b6c934f-d8c5-473c-9f45-0ec952064abc" providerId="ADAL" clId="{129D436D-5F52-4915-B23F-C3288BCD8354}" dt="2018-03-20T02:22:01.868" v="33" actId="26606"/>
          <ac:spMkLst>
            <pc:docMk/>
            <pc:sldMk cId="1434350607" sldId="297"/>
            <ac:spMk id="10" creationId="{67218665-EA77-40EC-8172-4F17E2DEDB3D}"/>
          </ac:spMkLst>
        </pc:spChg>
        <pc:spChg chg="add">
          <ac:chgData name="Apostolellis, Panagiotis" userId="1b6c934f-d8c5-473c-9f45-0ec952064abc" providerId="ADAL" clId="{129D436D-5F52-4915-B23F-C3288BCD8354}" dt="2018-03-20T02:22:01.931" v="34" actId="26606"/>
          <ac:spMkLst>
            <pc:docMk/>
            <pc:sldMk cId="1434350607" sldId="297"/>
            <ac:spMk id="12" creationId="{8E7CFAA6-1DBB-43B0-BD82-2FB83CF4E4A4}"/>
          </ac:spMkLst>
        </pc:spChg>
        <pc:graphicFrameChg chg="add del">
          <ac:chgData name="Apostolellis, Panagiotis" userId="1b6c934f-d8c5-473c-9f45-0ec952064abc" providerId="ADAL" clId="{129D436D-5F52-4915-B23F-C3288BCD8354}" dt="2018-03-20T02:22:01.868" v="33" actId="26606"/>
          <ac:graphicFrameMkLst>
            <pc:docMk/>
            <pc:sldMk cId="1434350607" sldId="297"/>
            <ac:graphicFrameMk id="5" creationId="{837DAC8D-7288-471E-AFE5-55618C54D4E1}"/>
          </ac:graphicFrameMkLst>
        </pc:graphicFrameChg>
        <pc:graphicFrameChg chg="add">
          <ac:chgData name="Apostolellis, Panagiotis" userId="1b6c934f-d8c5-473c-9f45-0ec952064abc" providerId="ADAL" clId="{129D436D-5F52-4915-B23F-C3288BCD8354}" dt="2018-03-20T02:22:01.931" v="34" actId="26606"/>
          <ac:graphicFrameMkLst>
            <pc:docMk/>
            <pc:sldMk cId="1434350607" sldId="297"/>
            <ac:graphicFrameMk id="13" creationId="{C8A23790-3F2F-41E4-A87D-FC8DEB5378C1}"/>
          </ac:graphicFrameMkLst>
        </pc:graphicFrameChg>
      </pc:sldChg>
      <pc:sldChg chg="add del">
        <pc:chgData name="Apostolellis, Panagiotis" userId="1b6c934f-d8c5-473c-9f45-0ec952064abc" providerId="ADAL" clId="{129D436D-5F52-4915-B23F-C3288BCD8354}" dt="2018-03-20T02:30:48.417" v="137" actId="2696"/>
        <pc:sldMkLst>
          <pc:docMk/>
          <pc:sldMk cId="2233530493" sldId="298"/>
        </pc:sldMkLst>
      </pc:sldChg>
      <pc:sldChg chg="add del">
        <pc:chgData name="Apostolellis, Panagiotis" userId="1b6c934f-d8c5-473c-9f45-0ec952064abc" providerId="ADAL" clId="{129D436D-5F52-4915-B23F-C3288BCD8354}" dt="2018-03-20T02:32:10.954" v="142" actId="2696"/>
        <pc:sldMkLst>
          <pc:docMk/>
          <pc:sldMk cId="3645229891" sldId="299"/>
        </pc:sldMkLst>
      </pc:sldChg>
      <pc:sldChg chg="add del">
        <pc:chgData name="Apostolellis, Panagiotis" userId="1b6c934f-d8c5-473c-9f45-0ec952064abc" providerId="ADAL" clId="{129D436D-5F52-4915-B23F-C3288BCD8354}" dt="2018-03-20T02:33:41.581" v="152" actId="2696"/>
        <pc:sldMkLst>
          <pc:docMk/>
          <pc:sldMk cId="3113595290" sldId="300"/>
        </pc:sldMkLst>
      </pc:sldChg>
      <pc:sldChg chg="add del">
        <pc:chgData name="Apostolellis, Panagiotis" userId="1b6c934f-d8c5-473c-9f45-0ec952064abc" providerId="ADAL" clId="{129D436D-5F52-4915-B23F-C3288BCD8354}" dt="2018-03-20T02:28:31.998" v="116" actId="2696"/>
        <pc:sldMkLst>
          <pc:docMk/>
          <pc:sldMk cId="724601445" sldId="301"/>
        </pc:sldMkLst>
      </pc:sldChg>
      <pc:sldChg chg="modSp add">
        <pc:chgData name="Apostolellis, Panagiotis" userId="1b6c934f-d8c5-473c-9f45-0ec952064abc" providerId="ADAL" clId="{129D436D-5F52-4915-B23F-C3288BCD8354}" dt="2018-03-20T02:31:42.602" v="141" actId="1076"/>
        <pc:sldMkLst>
          <pc:docMk/>
          <pc:sldMk cId="1454287453" sldId="301"/>
        </pc:sldMkLst>
        <pc:spChg chg="mod">
          <ac:chgData name="Apostolellis, Panagiotis" userId="1b6c934f-d8c5-473c-9f45-0ec952064abc" providerId="ADAL" clId="{129D436D-5F52-4915-B23F-C3288BCD8354}" dt="2018-03-20T02:31:10.593" v="139" actId="1076"/>
          <ac:spMkLst>
            <pc:docMk/>
            <pc:sldMk cId="1454287453" sldId="301"/>
            <ac:spMk id="11" creationId="{D838B78B-4283-46FB-BC50-ECEFA698F81D}"/>
          </ac:spMkLst>
        </pc:spChg>
        <pc:spChg chg="mod">
          <ac:chgData name="Apostolellis, Panagiotis" userId="1b6c934f-d8c5-473c-9f45-0ec952064abc" providerId="ADAL" clId="{129D436D-5F52-4915-B23F-C3288BCD8354}" dt="2018-03-20T02:31:42.602" v="141" actId="1076"/>
          <ac:spMkLst>
            <pc:docMk/>
            <pc:sldMk cId="1454287453" sldId="301"/>
            <ac:spMk id="12" creationId="{BF35C96F-E79B-4D40-9EF3-0FB458B851B0}"/>
          </ac:spMkLst>
        </pc:spChg>
        <pc:spChg chg="mod">
          <ac:chgData name="Apostolellis, Panagiotis" userId="1b6c934f-d8c5-473c-9f45-0ec952064abc" providerId="ADAL" clId="{129D436D-5F52-4915-B23F-C3288BCD8354}" dt="2018-03-20T02:31:26.254" v="140" actId="1076"/>
          <ac:spMkLst>
            <pc:docMk/>
            <pc:sldMk cId="1454287453" sldId="301"/>
            <ac:spMk id="13" creationId="{EC1B2C07-D191-4771-9862-F775BBA4EE12}"/>
          </ac:spMkLst>
        </pc:spChg>
      </pc:sldChg>
      <pc:sldChg chg="modSp add">
        <pc:chgData name="Apostolellis, Panagiotis" userId="1b6c934f-d8c5-473c-9f45-0ec952064abc" providerId="ADAL" clId="{129D436D-5F52-4915-B23F-C3288BCD8354}" dt="2018-03-20T02:33:21.044" v="151" actId="14100"/>
        <pc:sldMkLst>
          <pc:docMk/>
          <pc:sldMk cId="1175113709" sldId="302"/>
        </pc:sldMkLst>
        <pc:spChg chg="mod">
          <ac:chgData name="Apostolellis, Panagiotis" userId="1b6c934f-d8c5-473c-9f45-0ec952064abc" providerId="ADAL" clId="{129D436D-5F52-4915-B23F-C3288BCD8354}" dt="2018-03-20T02:33:00.172" v="148" actId="14100"/>
          <ac:spMkLst>
            <pc:docMk/>
            <pc:sldMk cId="1175113709" sldId="302"/>
            <ac:spMk id="11" creationId="{D838B78B-4283-46FB-BC50-ECEFA698F81D}"/>
          </ac:spMkLst>
        </pc:spChg>
        <pc:spChg chg="mod">
          <ac:chgData name="Apostolellis, Panagiotis" userId="1b6c934f-d8c5-473c-9f45-0ec952064abc" providerId="ADAL" clId="{129D436D-5F52-4915-B23F-C3288BCD8354}" dt="2018-03-20T02:33:21.044" v="151" actId="14100"/>
          <ac:spMkLst>
            <pc:docMk/>
            <pc:sldMk cId="1175113709" sldId="302"/>
            <ac:spMk id="12" creationId="{BF35C96F-E79B-4D40-9EF3-0FB458B851B0}"/>
          </ac:spMkLst>
        </pc:spChg>
        <pc:spChg chg="mod">
          <ac:chgData name="Apostolellis, Panagiotis" userId="1b6c934f-d8c5-473c-9f45-0ec952064abc" providerId="ADAL" clId="{129D436D-5F52-4915-B23F-C3288BCD8354}" dt="2018-03-20T02:33:13.429" v="149" actId="14100"/>
          <ac:spMkLst>
            <pc:docMk/>
            <pc:sldMk cId="1175113709" sldId="302"/>
            <ac:spMk id="13" creationId="{EC1B2C07-D191-4771-9862-F775BBA4EE12}"/>
          </ac:spMkLst>
        </pc:spChg>
      </pc:sldChg>
    </pc:docChg>
  </pc:docChgLst>
  <pc:docChgLst>
    <pc:chgData name="Panagiotis Apostolellis" userId="1b6c934f-d8c5-473c-9f45-0ec952064abc" providerId="ADAL" clId="{76EFDAC9-31E7-4291-817E-0EC9B5B20A28}"/>
    <pc:docChg chg="modSld">
      <pc:chgData name="Panagiotis Apostolellis" userId="1b6c934f-d8c5-473c-9f45-0ec952064abc" providerId="ADAL" clId="{76EFDAC9-31E7-4291-817E-0EC9B5B20A28}" dt="2018-03-21T21:40:43.572" v="2" actId="6549"/>
      <pc:docMkLst>
        <pc:docMk/>
      </pc:docMkLst>
      <pc:sldChg chg="modSp modNotesTx">
        <pc:chgData name="Panagiotis Apostolellis" userId="1b6c934f-d8c5-473c-9f45-0ec952064abc" providerId="ADAL" clId="{76EFDAC9-31E7-4291-817E-0EC9B5B20A28}" dt="2018-03-21T21:40:43.572" v="2" actId="6549"/>
        <pc:sldMkLst>
          <pc:docMk/>
          <pc:sldMk cId="448582781" sldId="283"/>
        </pc:sldMkLst>
        <pc:picChg chg="mod">
          <ac:chgData name="Panagiotis Apostolellis" userId="1b6c934f-d8c5-473c-9f45-0ec952064abc" providerId="ADAL" clId="{76EFDAC9-31E7-4291-817E-0EC9B5B20A28}" dt="2018-03-21T21:40:31.148" v="1" actId="14100"/>
          <ac:picMkLst>
            <pc:docMk/>
            <pc:sldMk cId="448582781" sldId="283"/>
            <ac:picMk id="10" creationId="{B5F6F9A4-1742-4D86-ACE1-9BC0A957E5A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8CADD-2F4E-48E2-B30F-0C59D99345B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BA57657-4A6E-4B48-BC0B-9B167F572AFB}">
      <dgm:prSet/>
      <dgm:spPr/>
      <dgm:t>
        <a:bodyPr/>
        <a:lstStyle/>
        <a:p>
          <a:r>
            <a:rPr lang="en-US"/>
            <a:t>We've annotated many problems with worked examples.</a:t>
          </a:r>
        </a:p>
      </dgm:t>
    </dgm:pt>
    <dgm:pt modelId="{A7773EAB-7838-4F08-8357-42D39371256B}" type="parTrans" cxnId="{218816F2-7591-4C4E-B2B7-040CA7C192D4}">
      <dgm:prSet/>
      <dgm:spPr/>
      <dgm:t>
        <a:bodyPr/>
        <a:lstStyle/>
        <a:p>
          <a:endParaRPr lang="en-US"/>
        </a:p>
      </dgm:t>
    </dgm:pt>
    <dgm:pt modelId="{05A1FE37-F48D-4E3A-9090-ED8E6CEE0EF0}" type="sibTrans" cxnId="{218816F2-7591-4C4E-B2B7-040CA7C192D4}">
      <dgm:prSet/>
      <dgm:spPr/>
      <dgm:t>
        <a:bodyPr/>
        <a:lstStyle/>
        <a:p>
          <a:endParaRPr lang="en-US"/>
        </a:p>
      </dgm:t>
    </dgm:pt>
    <dgm:pt modelId="{D759CD4C-D7B8-4154-96D3-56CDE511604D}">
      <dgm:prSet/>
      <dgm:spPr/>
      <dgm:t>
        <a:bodyPr/>
        <a:lstStyle/>
        <a:p>
          <a:r>
            <a:rPr lang="en-US"/>
            <a:t>If you are having trouble getting started, please review them!</a:t>
          </a:r>
        </a:p>
      </dgm:t>
    </dgm:pt>
    <dgm:pt modelId="{F515B781-F32C-4470-A39B-1D8D2423B490}" type="parTrans" cxnId="{D850245E-2BEC-4F57-9CE3-4936C06301F7}">
      <dgm:prSet/>
      <dgm:spPr/>
      <dgm:t>
        <a:bodyPr/>
        <a:lstStyle/>
        <a:p>
          <a:endParaRPr lang="en-US"/>
        </a:p>
      </dgm:t>
    </dgm:pt>
    <dgm:pt modelId="{E049026B-C1EF-4B2E-B3DA-BF2CB7C5AF8B}" type="sibTrans" cxnId="{D850245E-2BEC-4F57-9CE3-4936C06301F7}">
      <dgm:prSet/>
      <dgm:spPr/>
      <dgm:t>
        <a:bodyPr/>
        <a:lstStyle/>
        <a:p>
          <a:endParaRPr lang="en-US"/>
        </a:p>
      </dgm:t>
    </dgm:pt>
    <dgm:pt modelId="{9FDC190B-0A45-4093-B0C5-77A4ACE1A2CF}" type="pres">
      <dgm:prSet presAssocID="{74C8CADD-2F4E-48E2-B30F-0C59D99345BA}" presName="Name0" presStyleCnt="0">
        <dgm:presLayoutVars>
          <dgm:dir/>
          <dgm:resizeHandles val="exact"/>
        </dgm:presLayoutVars>
      </dgm:prSet>
      <dgm:spPr/>
    </dgm:pt>
    <dgm:pt modelId="{90E34AF0-5030-4E0B-A494-22E1FAA6BD30}" type="pres">
      <dgm:prSet presAssocID="{DBA57657-4A6E-4B48-BC0B-9B167F572AFB}" presName="node" presStyleLbl="node1" presStyleIdx="0" presStyleCnt="2">
        <dgm:presLayoutVars>
          <dgm:bulletEnabled val="1"/>
        </dgm:presLayoutVars>
      </dgm:prSet>
      <dgm:spPr/>
    </dgm:pt>
    <dgm:pt modelId="{40A00A56-B36B-4E89-BA37-C264EAF55A97}" type="pres">
      <dgm:prSet presAssocID="{05A1FE37-F48D-4E3A-9090-ED8E6CEE0EF0}" presName="sibTrans" presStyleLbl="sibTrans1D1" presStyleIdx="0" presStyleCnt="1"/>
      <dgm:spPr/>
    </dgm:pt>
    <dgm:pt modelId="{4FA3EC53-5AC0-41AD-B635-FB302D502864}" type="pres">
      <dgm:prSet presAssocID="{05A1FE37-F48D-4E3A-9090-ED8E6CEE0EF0}" presName="connectorText" presStyleLbl="sibTrans1D1" presStyleIdx="0" presStyleCnt="1"/>
      <dgm:spPr/>
    </dgm:pt>
    <dgm:pt modelId="{92BFD685-C60A-4151-A067-A34102C8AAF1}" type="pres">
      <dgm:prSet presAssocID="{D759CD4C-D7B8-4154-96D3-56CDE511604D}" presName="node" presStyleLbl="node1" presStyleIdx="1" presStyleCnt="2">
        <dgm:presLayoutVars>
          <dgm:bulletEnabled val="1"/>
        </dgm:presLayoutVars>
      </dgm:prSet>
      <dgm:spPr/>
    </dgm:pt>
  </dgm:ptLst>
  <dgm:cxnLst>
    <dgm:cxn modelId="{F05F2715-55A4-4F75-9F30-4ACF2D42342E}" type="presOf" srcId="{D759CD4C-D7B8-4154-96D3-56CDE511604D}" destId="{92BFD685-C60A-4151-A067-A34102C8AAF1}" srcOrd="0" destOrd="0" presId="urn:microsoft.com/office/officeart/2016/7/layout/RepeatingBendingProcessNew"/>
    <dgm:cxn modelId="{06E4F831-F494-4ACC-9192-C6596B2A8F1A}" type="presOf" srcId="{05A1FE37-F48D-4E3A-9090-ED8E6CEE0EF0}" destId="{4FA3EC53-5AC0-41AD-B635-FB302D502864}" srcOrd="1" destOrd="0" presId="urn:microsoft.com/office/officeart/2016/7/layout/RepeatingBendingProcessNew"/>
    <dgm:cxn modelId="{D850245E-2BEC-4F57-9CE3-4936C06301F7}" srcId="{74C8CADD-2F4E-48E2-B30F-0C59D99345BA}" destId="{D759CD4C-D7B8-4154-96D3-56CDE511604D}" srcOrd="1" destOrd="0" parTransId="{F515B781-F32C-4470-A39B-1D8D2423B490}" sibTransId="{E049026B-C1EF-4B2E-B3DA-BF2CB7C5AF8B}"/>
    <dgm:cxn modelId="{779C624C-81E6-4436-9602-32592DA954B8}" type="presOf" srcId="{05A1FE37-F48D-4E3A-9090-ED8E6CEE0EF0}" destId="{40A00A56-B36B-4E89-BA37-C264EAF55A97}" srcOrd="0" destOrd="0" presId="urn:microsoft.com/office/officeart/2016/7/layout/RepeatingBendingProcessNew"/>
    <dgm:cxn modelId="{421508C8-66FD-44FC-99FD-E50E51A803E3}" type="presOf" srcId="{DBA57657-4A6E-4B48-BC0B-9B167F572AFB}" destId="{90E34AF0-5030-4E0B-A494-22E1FAA6BD30}" srcOrd="0" destOrd="0" presId="urn:microsoft.com/office/officeart/2016/7/layout/RepeatingBendingProcessNew"/>
    <dgm:cxn modelId="{A73C38E3-11BF-410F-9072-4E3779654536}" type="presOf" srcId="{74C8CADD-2F4E-48E2-B30F-0C59D99345BA}" destId="{9FDC190B-0A45-4093-B0C5-77A4ACE1A2CF}" srcOrd="0" destOrd="0" presId="urn:microsoft.com/office/officeart/2016/7/layout/RepeatingBendingProcessNew"/>
    <dgm:cxn modelId="{218816F2-7591-4C4E-B2B7-040CA7C192D4}" srcId="{74C8CADD-2F4E-48E2-B30F-0C59D99345BA}" destId="{DBA57657-4A6E-4B48-BC0B-9B167F572AFB}" srcOrd="0" destOrd="0" parTransId="{A7773EAB-7838-4F08-8357-42D39371256B}" sibTransId="{05A1FE37-F48D-4E3A-9090-ED8E6CEE0EF0}"/>
    <dgm:cxn modelId="{D5287834-C1F6-4D71-883C-4D70B24B1E56}" type="presParOf" srcId="{9FDC190B-0A45-4093-B0C5-77A4ACE1A2CF}" destId="{90E34AF0-5030-4E0B-A494-22E1FAA6BD30}" srcOrd="0" destOrd="0" presId="urn:microsoft.com/office/officeart/2016/7/layout/RepeatingBendingProcessNew"/>
    <dgm:cxn modelId="{538CD3BD-CA90-4DDC-BF97-593A60D4E43F}" type="presParOf" srcId="{9FDC190B-0A45-4093-B0C5-77A4ACE1A2CF}" destId="{40A00A56-B36B-4E89-BA37-C264EAF55A97}" srcOrd="1" destOrd="0" presId="urn:microsoft.com/office/officeart/2016/7/layout/RepeatingBendingProcessNew"/>
    <dgm:cxn modelId="{CD4C7E65-D9B2-448D-BACC-086717A55330}" type="presParOf" srcId="{40A00A56-B36B-4E89-BA37-C264EAF55A97}" destId="{4FA3EC53-5AC0-41AD-B635-FB302D502864}" srcOrd="0" destOrd="0" presId="urn:microsoft.com/office/officeart/2016/7/layout/RepeatingBendingProcessNew"/>
    <dgm:cxn modelId="{647ECF7A-D670-4999-82DB-E0E9B3BE2B1A}" type="presParOf" srcId="{9FDC190B-0A45-4093-B0C5-77A4ACE1A2CF}" destId="{92BFD685-C60A-4151-A067-A34102C8AAF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00A56-B36B-4E89-BA37-C264EAF55A97}">
      <dsp:nvSpPr>
        <dsp:cNvPr id="0" name=""/>
        <dsp:cNvSpPr/>
      </dsp:nvSpPr>
      <dsp:spPr>
        <a:xfrm>
          <a:off x="3081642" y="2303445"/>
          <a:ext cx="91440" cy="851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165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305" y="2724863"/>
        <a:ext cx="44112" cy="8822"/>
      </dsp:txXfrm>
    </dsp:sp>
    <dsp:sp modelId="{90E34AF0-5030-4E0B-A494-22E1FAA6BD30}">
      <dsp:nvSpPr>
        <dsp:cNvPr id="0" name=""/>
        <dsp:cNvSpPr/>
      </dsp:nvSpPr>
      <dsp:spPr>
        <a:xfrm>
          <a:off x="1209409" y="3702"/>
          <a:ext cx="3835904" cy="2301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963" tIns="197300" rIns="187963" bIns="1973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We've annotated many problems with worked examples.</a:t>
          </a:r>
        </a:p>
      </dsp:txBody>
      <dsp:txXfrm>
        <a:off x="1209409" y="3702"/>
        <a:ext cx="3835904" cy="2301542"/>
      </dsp:txXfrm>
    </dsp:sp>
    <dsp:sp modelId="{92BFD685-C60A-4151-A067-A34102C8AAF1}">
      <dsp:nvSpPr>
        <dsp:cNvPr id="0" name=""/>
        <dsp:cNvSpPr/>
      </dsp:nvSpPr>
      <dsp:spPr>
        <a:xfrm>
          <a:off x="1209409" y="3187504"/>
          <a:ext cx="3835904" cy="2301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963" tIns="197300" rIns="187963" bIns="1973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If you are having trouble getting started, please review them!</a:t>
          </a:r>
        </a:p>
      </dsp:txBody>
      <dsp:txXfrm>
        <a:off x="1209409" y="3187504"/>
        <a:ext cx="3835904" cy="230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have strong positive feelings about dictionaries. They can be a very useful way to represent data (emulating structs/records/objects) or as a fast lookup tool. Students are a bit more reserved about them, and have a hard time understanding why they are useful.</a:t>
            </a:r>
          </a:p>
          <a:p>
            <a:endParaRPr lang="en-US" dirty="0"/>
          </a:p>
          <a:p>
            <a:r>
              <a:rPr lang="en-US" dirty="0"/>
              <a:t>Go to your programming environment, and demonstrate how you can represent more complex objects using a dictionary. Creating something like the following, for instance:</a:t>
            </a:r>
          </a:p>
          <a:p>
            <a:endParaRPr lang="en-US" dirty="0"/>
          </a:p>
          <a:p>
            <a:r>
              <a:rPr lang="en-US" dirty="0"/>
              <a:t>person = { "name": "Cory", "instructor?": True, "number of dogs": 1, "friends": ["Ellie Bart", "Becky Trexler", "Dan Tilden"]}</a:t>
            </a:r>
          </a:p>
          <a:p>
            <a:endParaRPr lang="en-US" dirty="0"/>
          </a:p>
          <a:p>
            <a:r>
              <a:rPr lang="en-US" dirty="0"/>
              <a:t>You can also highlight how you can get fields:</a:t>
            </a:r>
          </a:p>
          <a:p>
            <a:r>
              <a:rPr lang="en-US" dirty="0"/>
              <a:t>person["name"]</a:t>
            </a:r>
          </a:p>
          <a:p>
            <a:r>
              <a:rPr lang="en-US" dirty="0"/>
              <a:t>And even change fields:</a:t>
            </a:r>
          </a:p>
          <a:p>
            <a:r>
              <a:rPr lang="en-US" dirty="0"/>
              <a:t>person["name"] = "Dr. Bart"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these examples as helpful guides to students, we'd like to gather data on </a:t>
            </a:r>
            <a:r>
              <a:rPr lang="en-US"/>
              <a:t>their usage!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error – you can't use a value to index a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prints False; you can check if a dictionary has a value, but it's checking the keys not the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prints (A). It is a correct lookup by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– Day 1</a:t>
            </a:r>
          </a:p>
          <a:p>
            <a:r>
              <a:rPr lang="en-US" dirty="0"/>
              <a:t>CS-1064 Intro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03FF-9757-44D8-BB47-4F34D395FEF8}"/>
              </a:ext>
            </a:extLst>
          </p:cNvPr>
          <p:cNvSpPr txBox="1"/>
          <p:nvPr/>
        </p:nvSpPr>
        <p:spPr>
          <a:xfrm>
            <a:off x="667512" y="5567073"/>
            <a:ext cx="44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Panagiotis Apostolellis,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60" name="Picture 2" descr="Image result for dictionary">
            <a:extLst>
              <a:ext uri="{FF2B5EF4-FFF2-40B4-BE49-F238E27FC236}">
                <a16:creationId xmlns:a16="http://schemas.microsoft.com/office/drawing/2014/main" id="{CD3746B1-C7CE-4158-BDE4-E198A6241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5" y="1122741"/>
            <a:ext cx="6915663" cy="46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F16C60-2A89-4B29-B8FB-E413A974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4" y="619431"/>
            <a:ext cx="3372464" cy="49271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 dirty="0">
                <a:solidFill>
                  <a:srgbClr val="FFFFFF"/>
                </a:solidFill>
              </a:rPr>
              <a:t>Representing the World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1B9A13DF-D697-4392-A0FE-0AD6F8956368}"/>
              </a:ext>
            </a:extLst>
          </p:cNvPr>
          <p:cNvSpPr/>
          <p:nvPr/>
        </p:nvSpPr>
        <p:spPr>
          <a:xfrm>
            <a:off x="7955079" y="1219967"/>
            <a:ext cx="3805084" cy="1297858"/>
          </a:xfrm>
          <a:prstGeom prst="bracePair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374C8-81EC-40CA-8C09-1B45D7C705B4}"/>
              </a:ext>
            </a:extLst>
          </p:cNvPr>
          <p:cNvSpPr txBox="1"/>
          <p:nvPr/>
        </p:nvSpPr>
        <p:spPr>
          <a:xfrm>
            <a:off x="9639320" y="1122741"/>
            <a:ext cx="48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955204-9C2C-432C-A965-385C5E6B3C01}"/>
              </a:ext>
            </a:extLst>
          </p:cNvPr>
          <p:cNvSpPr/>
          <p:nvPr/>
        </p:nvSpPr>
        <p:spPr>
          <a:xfrm>
            <a:off x="8392026" y="1503947"/>
            <a:ext cx="1179095" cy="84221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200" dirty="0"/>
              <a:t>key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A57E3C-5D81-4A33-90B8-8374196B9090}"/>
              </a:ext>
            </a:extLst>
          </p:cNvPr>
          <p:cNvSpPr/>
          <p:nvPr/>
        </p:nvSpPr>
        <p:spPr>
          <a:xfrm>
            <a:off x="10204431" y="1503947"/>
            <a:ext cx="1179095" cy="84221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dirty="0"/>
              <a:t>value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3499CA-9D7A-43AC-86FB-4D75B8F7ED56}"/>
              </a:ext>
            </a:extLst>
          </p:cNvPr>
          <p:cNvSpPr/>
          <p:nvPr/>
        </p:nvSpPr>
        <p:spPr>
          <a:xfrm>
            <a:off x="3398921" y="2213811"/>
            <a:ext cx="2472490" cy="50532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F79A32-AD02-409B-9D17-18485A92DC07}"/>
              </a:ext>
            </a:extLst>
          </p:cNvPr>
          <p:cNvSpPr/>
          <p:nvPr/>
        </p:nvSpPr>
        <p:spPr>
          <a:xfrm>
            <a:off x="3344780" y="3110162"/>
            <a:ext cx="3043988" cy="84822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D1BC264-77D3-4F7F-88E2-3EE3A18752E9}"/>
              </a:ext>
            </a:extLst>
          </p:cNvPr>
          <p:cNvCxnSpPr>
            <a:stCxn id="18" idx="3"/>
            <a:endCxn id="2" idx="2"/>
          </p:cNvCxnSpPr>
          <p:nvPr/>
        </p:nvCxnSpPr>
        <p:spPr>
          <a:xfrm flipV="1">
            <a:off x="5871411" y="2346158"/>
            <a:ext cx="3110163" cy="120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086C241-5A8C-482E-BB82-8C5C811E46B1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6388768" y="2346158"/>
            <a:ext cx="4405211" cy="118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A83FE-8A96-4159-AD39-BF183A4C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Dictionary Examples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8A23790-3F2F-41E4-A87D-FC8DEB537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1884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35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860582"/>
            <a:ext cx="71628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"Count of Monte Cristo"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"Name"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happens?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4660802"/>
            <a:ext cx="5638533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B78B-4283-46FB-BC50-ECEFA698F81D}"/>
              </a:ext>
            </a:extLst>
          </p:cNvPr>
          <p:cNvSpPr/>
          <p:nvPr/>
        </p:nvSpPr>
        <p:spPr>
          <a:xfrm>
            <a:off x="5021446" y="7126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"Pages"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"Paperback?"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860582"/>
            <a:ext cx="71628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True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False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happens?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3854686"/>
            <a:ext cx="5638533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B78B-4283-46FB-BC50-ECEFA698F81D}"/>
              </a:ext>
            </a:extLst>
          </p:cNvPr>
          <p:cNvSpPr/>
          <p:nvPr/>
        </p:nvSpPr>
        <p:spPr>
          <a:xfrm>
            <a:off x="5021446" y="7126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"Pages"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"Paperback?"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42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B2C07-D191-4771-9862-F775BBA4EE12}"/>
              </a:ext>
            </a:extLst>
          </p:cNvPr>
          <p:cNvSpPr txBox="1"/>
          <p:nvPr/>
        </p:nvSpPr>
        <p:spPr>
          <a:xfrm>
            <a:off x="5021446" y="2860582"/>
            <a:ext cx="71628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"Count of Monte Cristo"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"Name"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happens?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1446" y="3079376"/>
            <a:ext cx="6306286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B78B-4283-46FB-BC50-ECEFA698F81D}"/>
              </a:ext>
            </a:extLst>
          </p:cNvPr>
          <p:cNvSpPr/>
          <p:nvPr/>
        </p:nvSpPr>
        <p:spPr>
          <a:xfrm>
            <a:off x="5021446" y="7126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"Pages"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"Paperback?"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511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FFAEF-9010-4974-991D-BCB22456A072}"/>
              </a:ext>
            </a:extLst>
          </p:cNvPr>
          <p:cNvSpPr/>
          <p:nvPr/>
        </p:nvSpPr>
        <p:spPr>
          <a:xfrm>
            <a:off x="0" y="0"/>
            <a:ext cx="5630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reminder">
            <a:extLst>
              <a:ext uri="{FF2B5EF4-FFF2-40B4-BE49-F238E27FC236}">
                <a16:creationId xmlns:a16="http://schemas.microsoft.com/office/drawing/2014/main" id="{E6E5DA1E-6DE7-4E12-8583-7841E1A5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86" y="1159691"/>
            <a:ext cx="6192879" cy="46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C2D9B-EC41-45BE-AD02-919F108E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23602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14BB-76D3-4CC2-98FF-36E83DA2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3492503"/>
            <a:ext cx="4141559" cy="2709776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Module 7 closes on Friday 3/23 at 11:59pm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Project 4 due on Friday 3/23 at 11:59pm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+mj-lt"/>
              </a:rPr>
              <a:t>Survey: weeks 7-8 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due on </a:t>
            </a:r>
            <a:r>
              <a:rPr lang="en-US" sz="2800">
                <a:solidFill>
                  <a:srgbClr val="FFFFFF"/>
                </a:solidFill>
                <a:latin typeface="+mj-lt"/>
              </a:rPr>
              <a:t>Friday 3/23 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at 11:59pm</a:t>
            </a:r>
          </a:p>
        </p:txBody>
      </p:sp>
    </p:spTree>
    <p:extLst>
      <p:ext uri="{BB962C8B-B14F-4D97-AF65-F5344CB8AC3E}">
        <p14:creationId xmlns:p14="http://schemas.microsoft.com/office/powerpoint/2010/main" val="330047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C3FE1E-0A7F-41BE-A568-1BF85E2E8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programming lab">
            <a:extLst>
              <a:ext uri="{FF2B5EF4-FFF2-40B4-BE49-F238E27FC236}">
                <a16:creationId xmlns:a16="http://schemas.microsoft.com/office/drawing/2014/main" id="{B5F6F9A4-1742-4D86-ACE1-9BC0A957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183"/>
            <a:ext cx="6720840" cy="55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21F43-2220-41E3-9FE5-D920DBD1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en-US" b="1"/>
              <a:t>Work on class assignments</a:t>
            </a:r>
            <a:endParaRPr lang="en-US"/>
          </a:p>
          <a:p>
            <a:pPr lvl="1">
              <a:buFont typeface="Arial" pitchFamily="34" charset="0"/>
              <a:buChar char="•"/>
            </a:pPr>
            <a:r>
              <a:rPr lang="en-US"/>
              <a:t>Finish as many problems as possible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Use instructor and TA’s time for assistance</a:t>
            </a:r>
          </a:p>
          <a:p>
            <a:pPr lvl="1"/>
            <a:endParaRPr lang="en-US"/>
          </a:p>
          <a:p>
            <a:r>
              <a:rPr lang="en-US" b="1"/>
              <a:t>IF YOU PLAN TO LEAVE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Make sure you inform me or the TAs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Show us your work progress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6D5657-FA66-4729-90D9-302734F2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n-US" sz="480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4485827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10688</TotalTime>
  <Words>496</Words>
  <Application>Microsoft Office PowerPoint</Application>
  <PresentationFormat>Widescreen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Metropolitan</vt:lpstr>
      <vt:lpstr>Dictionaries</vt:lpstr>
      <vt:lpstr>Representing the World</vt:lpstr>
      <vt:lpstr>Dictionary Examples</vt:lpstr>
      <vt:lpstr>What happens?</vt:lpstr>
      <vt:lpstr>What happens?</vt:lpstr>
      <vt:lpstr>What happens?</vt:lpstr>
      <vt:lpstr>Reminders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Panagiotis Apostolellis</cp:lastModifiedBy>
  <cp:revision>191</cp:revision>
  <dcterms:created xsi:type="dcterms:W3CDTF">2017-08-24T16:45:08Z</dcterms:created>
  <dcterms:modified xsi:type="dcterms:W3CDTF">2018-03-21T21:40:47Z</dcterms:modified>
</cp:coreProperties>
</file>