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75" r:id="rId2"/>
    <p:sldId id="269" r:id="rId3"/>
    <p:sldId id="267" r:id="rId4"/>
    <p:sldId id="271" r:id="rId5"/>
    <p:sldId id="274" r:id="rId6"/>
    <p:sldId id="270" r:id="rId7"/>
    <p:sldId id="273" r:id="rId8"/>
    <p:sldId id="272"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snapToGrid="0" showGuides="1">
      <p:cViewPr varScale="1">
        <p:scale>
          <a:sx n="90" d="100"/>
          <a:sy n="90" d="100"/>
        </p:scale>
        <p:origin x="79" y="161"/>
      </p:cViewPr>
      <p:guideLst>
        <p:guide orient="horz" pos="208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ellis" userId="1b6c934f-d8c5-473c-9f45-0ec952064abc" providerId="ADAL" clId="{F27A302A-5D63-4B97-8575-747D0994458F}"/>
    <pc:docChg chg="undo modSld">
      <pc:chgData name="Panagiotis Apostolellis" userId="1b6c934f-d8c5-473c-9f45-0ec952064abc" providerId="ADAL" clId="{F27A302A-5D63-4B97-8575-747D0994458F}" dt="2018-03-22T14:42:48.571" v="80"/>
      <pc:docMkLst>
        <pc:docMk/>
      </pc:docMkLst>
      <pc:sldChg chg="modSp">
        <pc:chgData name="Panagiotis Apostolellis" userId="1b6c934f-d8c5-473c-9f45-0ec952064abc" providerId="ADAL" clId="{F27A302A-5D63-4B97-8575-747D0994458F}" dt="2018-03-22T14:40:29.970" v="71" actId="20577"/>
        <pc:sldMkLst>
          <pc:docMk/>
          <pc:sldMk cId="1249470537" sldId="267"/>
        </pc:sldMkLst>
        <pc:spChg chg="mod">
          <ac:chgData name="Panagiotis Apostolellis" userId="1b6c934f-d8c5-473c-9f45-0ec952064abc" providerId="ADAL" clId="{F27A302A-5D63-4B97-8575-747D0994458F}" dt="2018-03-22T14:40:29.970" v="71" actId="20577"/>
          <ac:spMkLst>
            <pc:docMk/>
            <pc:sldMk cId="1249470537" sldId="267"/>
            <ac:spMk id="29" creationId="{FCEA8DC4-9198-49BD-8632-DF7732B8070D}"/>
          </ac:spMkLst>
        </pc:spChg>
      </pc:sldChg>
      <pc:sldChg chg="addSp modSp modAnim">
        <pc:chgData name="Panagiotis Apostolellis" userId="1b6c934f-d8c5-473c-9f45-0ec952064abc" providerId="ADAL" clId="{F27A302A-5D63-4B97-8575-747D0994458F}" dt="2018-03-22T14:38:42.121" v="17"/>
        <pc:sldMkLst>
          <pc:docMk/>
          <pc:sldMk cId="2983459176" sldId="269"/>
        </pc:sldMkLst>
        <pc:picChg chg="add mod modCrop">
          <ac:chgData name="Panagiotis Apostolellis" userId="1b6c934f-d8c5-473c-9f45-0ec952064abc" providerId="ADAL" clId="{F27A302A-5D63-4B97-8575-747D0994458F}" dt="2018-03-22T14:35:57.026" v="7" actId="1076"/>
          <ac:picMkLst>
            <pc:docMk/>
            <pc:sldMk cId="2983459176" sldId="269"/>
            <ac:picMk id="1026" creationId="{0C384A40-1399-49A8-BB3E-866F9A4EEAB9}"/>
          </ac:picMkLst>
        </pc:picChg>
        <pc:picChg chg="add mod modCrop">
          <ac:chgData name="Panagiotis Apostolellis" userId="1b6c934f-d8c5-473c-9f45-0ec952064abc" providerId="ADAL" clId="{F27A302A-5D63-4B97-8575-747D0994458F}" dt="2018-03-22T14:38:37.425" v="16" actId="732"/>
          <ac:picMkLst>
            <pc:docMk/>
            <pc:sldMk cId="2983459176" sldId="269"/>
            <ac:picMk id="1028" creationId="{F1E4E71C-D174-4F04-A818-ACF93A99B4E8}"/>
          </ac:picMkLst>
        </pc:picChg>
      </pc:sldChg>
      <pc:sldChg chg="modAnim">
        <pc:chgData name="Panagiotis Apostolellis" userId="1b6c934f-d8c5-473c-9f45-0ec952064abc" providerId="ADAL" clId="{F27A302A-5D63-4B97-8575-747D0994458F}" dt="2018-03-22T14:42:48.571" v="80"/>
        <pc:sldMkLst>
          <pc:docMk/>
          <pc:sldMk cId="1409723711" sldId="271"/>
        </pc:sldMkLst>
      </pc:sldChg>
    </pc:docChg>
  </pc:docChgLst>
  <pc:docChgLst>
    <pc:chgData name="Panagiotis Apostolellis" userId="1b6c934f-d8c5-473c-9f45-0ec952064abc" providerId="ADAL" clId="{636AA45C-56C6-4137-8808-CD15C2AFB433}"/>
    <pc:docChg chg="undo custSel addSld delSld modSld">
      <pc:chgData name="Panagiotis Apostolellis" userId="1b6c934f-d8c5-473c-9f45-0ec952064abc" providerId="ADAL" clId="{636AA45C-56C6-4137-8808-CD15C2AFB433}" dt="2018-03-22T12:51:47.567" v="143" actId="20577"/>
      <pc:docMkLst>
        <pc:docMk/>
      </pc:docMkLst>
      <pc:sldChg chg="del">
        <pc:chgData name="Panagiotis Apostolellis" userId="1b6c934f-d8c5-473c-9f45-0ec952064abc" providerId="ADAL" clId="{636AA45C-56C6-4137-8808-CD15C2AFB433}" dt="2018-03-21T21:36:23.375" v="88" actId="2696"/>
        <pc:sldMkLst>
          <pc:docMk/>
          <pc:sldMk cId="2209359968" sldId="256"/>
        </pc:sldMkLst>
      </pc:sldChg>
      <pc:sldChg chg="del">
        <pc:chgData name="Panagiotis Apostolellis" userId="1b6c934f-d8c5-473c-9f45-0ec952064abc" providerId="ADAL" clId="{636AA45C-56C6-4137-8808-CD15C2AFB433}" dt="2018-03-21T21:38:34.460" v="120" actId="2696"/>
        <pc:sldMkLst>
          <pc:docMk/>
          <pc:sldMk cId="3827550975" sldId="266"/>
        </pc:sldMkLst>
      </pc:sldChg>
      <pc:sldChg chg="del">
        <pc:chgData name="Panagiotis Apostolellis" userId="1b6c934f-d8c5-473c-9f45-0ec952064abc" providerId="ADAL" clId="{636AA45C-56C6-4137-8808-CD15C2AFB433}" dt="2018-03-21T21:32:33.157" v="12" actId="2696"/>
        <pc:sldMkLst>
          <pc:docMk/>
          <pc:sldMk cId="713430053" sldId="268"/>
        </pc:sldMkLst>
      </pc:sldChg>
      <pc:sldChg chg="addSp delSp modSp">
        <pc:chgData name="Panagiotis Apostolellis" userId="1b6c934f-d8c5-473c-9f45-0ec952064abc" providerId="ADAL" clId="{636AA45C-56C6-4137-8808-CD15C2AFB433}" dt="2018-03-21T21:37:39.178" v="119" actId="1076"/>
        <pc:sldMkLst>
          <pc:docMk/>
          <pc:sldMk cId="2983459176" sldId="269"/>
        </pc:sldMkLst>
        <pc:spChg chg="mod">
          <ac:chgData name="Panagiotis Apostolellis" userId="1b6c934f-d8c5-473c-9f45-0ec952064abc" providerId="ADAL" clId="{636AA45C-56C6-4137-8808-CD15C2AFB433}" dt="2018-03-21T21:37:39.178" v="119" actId="1076"/>
          <ac:spMkLst>
            <pc:docMk/>
            <pc:sldMk cId="2983459176" sldId="269"/>
            <ac:spMk id="2" creationId="{07507FDB-248F-4CD9-AB73-E84E20ED487A}"/>
          </ac:spMkLst>
        </pc:spChg>
        <pc:spChg chg="del">
          <ac:chgData name="Panagiotis Apostolellis" userId="1b6c934f-d8c5-473c-9f45-0ec952064abc" providerId="ADAL" clId="{636AA45C-56C6-4137-8808-CD15C2AFB433}" dt="2018-03-21T21:37:18.441" v="116" actId="478"/>
          <ac:spMkLst>
            <pc:docMk/>
            <pc:sldMk cId="2983459176" sldId="269"/>
            <ac:spMk id="3" creationId="{1CCF5D52-01DF-43B9-8CDD-B2BAA6C072D0}"/>
          </ac:spMkLst>
        </pc:spChg>
        <pc:spChg chg="add mod">
          <ac:chgData name="Panagiotis Apostolellis" userId="1b6c934f-d8c5-473c-9f45-0ec952064abc" providerId="ADAL" clId="{636AA45C-56C6-4137-8808-CD15C2AFB433}" dt="2018-03-21T21:37:39.178" v="119" actId="1076"/>
          <ac:spMkLst>
            <pc:docMk/>
            <pc:sldMk cId="2983459176" sldId="269"/>
            <ac:spMk id="4" creationId="{02B444C3-8F14-47AA-940D-D8B4F6A71916}"/>
          </ac:spMkLst>
        </pc:spChg>
        <pc:spChg chg="add del mod">
          <ac:chgData name="Panagiotis Apostolellis" userId="1b6c934f-d8c5-473c-9f45-0ec952064abc" providerId="ADAL" clId="{636AA45C-56C6-4137-8808-CD15C2AFB433}" dt="2018-03-21T21:37:25.870" v="117" actId="478"/>
          <ac:spMkLst>
            <pc:docMk/>
            <pc:sldMk cId="2983459176" sldId="269"/>
            <ac:spMk id="6" creationId="{6D99C730-1BC5-4905-AE71-70C4FD09CFD6}"/>
          </ac:spMkLst>
        </pc:spChg>
        <pc:picChg chg="mod">
          <ac:chgData name="Panagiotis Apostolellis" userId="1b6c934f-d8c5-473c-9f45-0ec952064abc" providerId="ADAL" clId="{636AA45C-56C6-4137-8808-CD15C2AFB433}" dt="2018-03-21T21:37:33.858" v="118" actId="1076"/>
          <ac:picMkLst>
            <pc:docMk/>
            <pc:sldMk cId="2983459176" sldId="269"/>
            <ac:picMk id="2050" creationId="{1021196F-760A-4246-B271-D0618B94D2C6}"/>
          </ac:picMkLst>
        </pc:picChg>
      </pc:sldChg>
      <pc:sldChg chg="modSp">
        <pc:chgData name="Panagiotis Apostolellis" userId="1b6c934f-d8c5-473c-9f45-0ec952064abc" providerId="ADAL" clId="{636AA45C-56C6-4137-8808-CD15C2AFB433}" dt="2018-03-21T21:34:31.664" v="78" actId="948"/>
        <pc:sldMkLst>
          <pc:docMk/>
          <pc:sldMk cId="262376355" sldId="270"/>
        </pc:sldMkLst>
        <pc:spChg chg="mod">
          <ac:chgData name="Panagiotis Apostolellis" userId="1b6c934f-d8c5-473c-9f45-0ec952064abc" providerId="ADAL" clId="{636AA45C-56C6-4137-8808-CD15C2AFB433}" dt="2018-03-21T21:34:31.664" v="78" actId="948"/>
          <ac:spMkLst>
            <pc:docMk/>
            <pc:sldMk cId="262376355" sldId="270"/>
            <ac:spMk id="7" creationId="{5EE0140B-5379-4180-98D7-842D6E32CFDF}"/>
          </ac:spMkLst>
        </pc:spChg>
      </pc:sldChg>
      <pc:sldChg chg="addSp modSp mod setBg setClrOvrMap">
        <pc:chgData name="Panagiotis Apostolellis" userId="1b6c934f-d8c5-473c-9f45-0ec952064abc" providerId="ADAL" clId="{636AA45C-56C6-4137-8808-CD15C2AFB433}" dt="2018-03-22T12:51:47.567" v="143" actId="20577"/>
        <pc:sldMkLst>
          <pc:docMk/>
          <pc:sldMk cId="473291029" sldId="272"/>
        </pc:sldMkLst>
        <pc:spChg chg="mod">
          <ac:chgData name="Panagiotis Apostolellis" userId="1b6c934f-d8c5-473c-9f45-0ec952064abc" providerId="ADAL" clId="{636AA45C-56C6-4137-8808-CD15C2AFB433}" dt="2018-03-22T12:51:47.567" v="143" actId="20577"/>
          <ac:spMkLst>
            <pc:docMk/>
            <pc:sldMk cId="473291029" sldId="272"/>
            <ac:spMk id="2" creationId="{70D95058-F50E-40B2-9CC0-BC13BDC40CD8}"/>
          </ac:spMkLst>
        </pc:spChg>
        <pc:spChg chg="mod">
          <ac:chgData name="Panagiotis Apostolellis" userId="1b6c934f-d8c5-473c-9f45-0ec952064abc" providerId="ADAL" clId="{636AA45C-56C6-4137-8808-CD15C2AFB433}" dt="2018-03-21T21:41:07.363" v="132" actId="26606"/>
          <ac:spMkLst>
            <pc:docMk/>
            <pc:sldMk cId="473291029" sldId="272"/>
            <ac:spMk id="3" creationId="{0A7DB3F2-B890-4276-8F5A-464061B1E662}"/>
          </ac:spMkLst>
        </pc:spChg>
        <pc:picChg chg="add mod ord">
          <ac:chgData name="Panagiotis Apostolellis" userId="1b6c934f-d8c5-473c-9f45-0ec952064abc" providerId="ADAL" clId="{636AA45C-56C6-4137-8808-CD15C2AFB433}" dt="2018-03-21T21:41:07.363" v="132" actId="26606"/>
          <ac:picMkLst>
            <pc:docMk/>
            <pc:sldMk cId="473291029" sldId="272"/>
            <ac:picMk id="3074" creationId="{AC855B98-398A-4FAD-8566-4964471CCDC9}"/>
          </ac:picMkLst>
        </pc:picChg>
      </pc:sldChg>
      <pc:sldChg chg="modSp">
        <pc:chgData name="Panagiotis Apostolellis" userId="1b6c934f-d8c5-473c-9f45-0ec952064abc" providerId="ADAL" clId="{636AA45C-56C6-4137-8808-CD15C2AFB433}" dt="2018-03-21T21:34:59.219" v="81" actId="113"/>
        <pc:sldMkLst>
          <pc:docMk/>
          <pc:sldMk cId="1869731726" sldId="273"/>
        </pc:sldMkLst>
        <pc:spChg chg="mod">
          <ac:chgData name="Panagiotis Apostolellis" userId="1b6c934f-d8c5-473c-9f45-0ec952064abc" providerId="ADAL" clId="{636AA45C-56C6-4137-8808-CD15C2AFB433}" dt="2018-03-21T21:34:52.138" v="79" actId="948"/>
          <ac:spMkLst>
            <pc:docMk/>
            <pc:sldMk cId="1869731726" sldId="273"/>
            <ac:spMk id="3" creationId="{E5E45F02-83FB-40EA-8BCE-DC0DC1CFDA8E}"/>
          </ac:spMkLst>
        </pc:spChg>
        <pc:spChg chg="mod">
          <ac:chgData name="Panagiotis Apostolellis" userId="1b6c934f-d8c5-473c-9f45-0ec952064abc" providerId="ADAL" clId="{636AA45C-56C6-4137-8808-CD15C2AFB433}" dt="2018-03-21T21:34:59.219" v="81" actId="113"/>
          <ac:spMkLst>
            <pc:docMk/>
            <pc:sldMk cId="1869731726" sldId="273"/>
            <ac:spMk id="4" creationId="{2DC68E1F-5549-4F36-9A95-9F32D0991BFB}"/>
          </ac:spMkLst>
        </pc:spChg>
        <pc:spChg chg="mod">
          <ac:chgData name="Panagiotis Apostolellis" userId="1b6c934f-d8c5-473c-9f45-0ec952064abc" providerId="ADAL" clId="{636AA45C-56C6-4137-8808-CD15C2AFB433}" dt="2018-03-21T21:34:57.308" v="80" actId="113"/>
          <ac:spMkLst>
            <pc:docMk/>
            <pc:sldMk cId="1869731726" sldId="273"/>
            <ac:spMk id="5" creationId="{0FE03A96-9898-4508-BBC8-24363252E7F5}"/>
          </ac:spMkLst>
        </pc:spChg>
      </pc:sldChg>
      <pc:sldChg chg="addSp modSp">
        <pc:chgData name="Panagiotis Apostolellis" userId="1b6c934f-d8c5-473c-9f45-0ec952064abc" providerId="ADAL" clId="{636AA45C-56C6-4137-8808-CD15C2AFB433}" dt="2018-03-21T21:33:18.144" v="66" actId="14100"/>
        <pc:sldMkLst>
          <pc:docMk/>
          <pc:sldMk cId="4234199277" sldId="274"/>
        </pc:sldMkLst>
        <pc:spChg chg="mod">
          <ac:chgData name="Panagiotis Apostolellis" userId="1b6c934f-d8c5-473c-9f45-0ec952064abc" providerId="ADAL" clId="{636AA45C-56C6-4137-8808-CD15C2AFB433}" dt="2018-03-21T21:32:23.781" v="11" actId="20577"/>
          <ac:spMkLst>
            <pc:docMk/>
            <pc:sldMk cId="4234199277" sldId="274"/>
            <ac:spMk id="7" creationId="{5E43398E-20E3-489A-A0A5-A701B4EFFF97}"/>
          </ac:spMkLst>
        </pc:spChg>
        <pc:spChg chg="add mod">
          <ac:chgData name="Panagiotis Apostolellis" userId="1b6c934f-d8c5-473c-9f45-0ec952064abc" providerId="ADAL" clId="{636AA45C-56C6-4137-8808-CD15C2AFB433}" dt="2018-03-21T21:33:18.144" v="66" actId="14100"/>
          <ac:spMkLst>
            <pc:docMk/>
            <pc:sldMk cId="4234199277" sldId="274"/>
            <ac:spMk id="8" creationId="{5657EA3B-15B5-4485-B786-27646A30B602}"/>
          </ac:spMkLst>
        </pc:spChg>
      </pc:sldChg>
      <pc:sldChg chg="modSp add">
        <pc:chgData name="Panagiotis Apostolellis" userId="1b6c934f-d8c5-473c-9f45-0ec952064abc" providerId="ADAL" clId="{636AA45C-56C6-4137-8808-CD15C2AFB433}" dt="2018-03-21T21:36:19.756" v="87" actId="20577"/>
        <pc:sldMkLst>
          <pc:docMk/>
          <pc:sldMk cId="3370652911" sldId="275"/>
        </pc:sldMkLst>
        <pc:spChg chg="mod">
          <ac:chgData name="Panagiotis Apostolellis" userId="1b6c934f-d8c5-473c-9f45-0ec952064abc" providerId="ADAL" clId="{636AA45C-56C6-4137-8808-CD15C2AFB433}" dt="2018-03-21T21:36:15.316" v="86" actId="20577"/>
          <ac:spMkLst>
            <pc:docMk/>
            <pc:sldMk cId="3370652911" sldId="275"/>
            <ac:spMk id="2" creationId="{5766E5E4-9610-462F-904A-B500274C5C3D}"/>
          </ac:spMkLst>
        </pc:spChg>
        <pc:spChg chg="mod">
          <ac:chgData name="Panagiotis Apostolellis" userId="1b6c934f-d8c5-473c-9f45-0ec952064abc" providerId="ADAL" clId="{636AA45C-56C6-4137-8808-CD15C2AFB433}" dt="2018-03-21T21:36:19.756" v="87" actId="20577"/>
          <ac:spMkLst>
            <pc:docMk/>
            <pc:sldMk cId="3370652911" sldId="275"/>
            <ac:spMk id="3" creationId="{3D766791-3667-40B9-BE78-4207513557D9}"/>
          </ac:spMkLst>
        </pc:spChg>
      </pc:sldChg>
      <pc:sldChg chg="add">
        <pc:chgData name="Panagiotis Apostolellis" userId="1b6c934f-d8c5-473c-9f45-0ec952064abc" providerId="ADAL" clId="{636AA45C-56C6-4137-8808-CD15C2AFB433}" dt="2018-03-21T21:38:35.551" v="122" actId="20577"/>
        <pc:sldMkLst>
          <pc:docMk/>
          <pc:sldMk cId="3300475707" sldId="276"/>
        </pc:sldMkLst>
      </pc:sldChg>
      <pc:sldChg chg="addSp delSp modSp add mod setBg delDesignElem">
        <pc:chgData name="Panagiotis Apostolellis" userId="1b6c934f-d8c5-473c-9f45-0ec952064abc" providerId="ADAL" clId="{636AA45C-56C6-4137-8808-CD15C2AFB433}" dt="2018-03-21T21:39:10.867" v="128" actId="1076"/>
        <pc:sldMkLst>
          <pc:docMk/>
          <pc:sldMk cId="448582781" sldId="277"/>
        </pc:sldMkLst>
        <pc:spChg chg="add">
          <ac:chgData name="Panagiotis Apostolellis" userId="1b6c934f-d8c5-473c-9f45-0ec952064abc" providerId="ADAL" clId="{636AA45C-56C6-4137-8808-CD15C2AFB433}" dt="2018-03-21T21:39:01.455" v="125" actId="26606"/>
          <ac:spMkLst>
            <pc:docMk/>
            <pc:sldMk cId="448582781" sldId="277"/>
            <ac:spMk id="12" creationId="{B5C3FE1E-0A7F-41BE-A568-1BF85E2E8DD8}"/>
          </ac:spMkLst>
        </pc:spChg>
        <pc:spChg chg="del">
          <ac:chgData name="Panagiotis Apostolellis" userId="1b6c934f-d8c5-473c-9f45-0ec952064abc" providerId="ADAL" clId="{636AA45C-56C6-4137-8808-CD15C2AFB433}" dt="2018-03-21T21:38:35.551" v="122" actId="1076"/>
          <ac:spMkLst>
            <pc:docMk/>
            <pc:sldMk cId="448582781" sldId="277"/>
            <ac:spMk id="17" creationId="{B5C3FE1E-0A7F-41BE-A568-1BF85E2E8DD8}"/>
          </ac:spMkLst>
        </pc:spChg>
        <pc:picChg chg="add mod ord">
          <ac:chgData name="Panagiotis Apostolellis" userId="1b6c934f-d8c5-473c-9f45-0ec952064abc" providerId="ADAL" clId="{636AA45C-56C6-4137-8808-CD15C2AFB433}" dt="2018-03-21T21:39:10.867" v="128" actId="1076"/>
          <ac:picMkLst>
            <pc:docMk/>
            <pc:sldMk cId="448582781" sldId="277"/>
            <ac:picMk id="6" creationId="{159D7DA7-1A64-43A7-B2E3-1E24FEC8735E}"/>
          </ac:picMkLst>
        </pc:picChg>
        <pc:picChg chg="del">
          <ac:chgData name="Panagiotis Apostolellis" userId="1b6c934f-d8c5-473c-9f45-0ec952064abc" providerId="ADAL" clId="{636AA45C-56C6-4137-8808-CD15C2AFB433}" dt="2018-03-21T21:38:57.065" v="123" actId="1076"/>
          <ac:picMkLst>
            <pc:docMk/>
            <pc:sldMk cId="448582781" sldId="277"/>
            <ac:picMk id="10" creationId="{B5F6F9A4-1742-4D86-ACE1-9BC0A957E5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407139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3/22/2018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3/22/2018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3/22/2018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Project 4: Text Adventure Game</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8 – Day 2</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337065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programming lab">
            <a:extLst>
              <a:ext uri="{FF2B5EF4-FFF2-40B4-BE49-F238E27FC236}">
                <a16:creationId xmlns:a16="http://schemas.microsoft.com/office/drawing/2014/main" id="{159D7DA7-1A64-43A7-B2E3-1E24FEC87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6654"/>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7FDB-248F-4CD9-AB73-E84E20ED487A}"/>
              </a:ext>
            </a:extLst>
          </p:cNvPr>
          <p:cNvSpPr>
            <a:spLocks noGrp="1"/>
          </p:cNvSpPr>
          <p:nvPr>
            <p:ph type="title"/>
          </p:nvPr>
        </p:nvSpPr>
        <p:spPr>
          <a:xfrm>
            <a:off x="8225070" y="1122362"/>
            <a:ext cx="3383280" cy="1920240"/>
          </a:xfrm>
        </p:spPr>
        <p:txBody>
          <a:bodyPr vert="horz" lIns="91440" tIns="45720" rIns="91440" bIns="45720" rtlCol="0" anchor="ctr">
            <a:normAutofit/>
          </a:bodyPr>
          <a:lstStyle/>
          <a:p>
            <a:r>
              <a:rPr lang="en-US" sz="4100" dirty="0"/>
              <a:t>Text-based Adventure Games</a:t>
            </a:r>
          </a:p>
        </p:txBody>
      </p:sp>
      <p:sp>
        <p:nvSpPr>
          <p:cNvPr id="4" name="Text Placeholder 3">
            <a:extLst>
              <a:ext uri="{FF2B5EF4-FFF2-40B4-BE49-F238E27FC236}">
                <a16:creationId xmlns:a16="http://schemas.microsoft.com/office/drawing/2014/main" id="{02B444C3-8F14-47AA-940D-D8B4F6A71916}"/>
              </a:ext>
            </a:extLst>
          </p:cNvPr>
          <p:cNvSpPr>
            <a:spLocks noGrp="1"/>
          </p:cNvSpPr>
          <p:nvPr>
            <p:ph type="body" sz="half" idx="2"/>
          </p:nvPr>
        </p:nvSpPr>
        <p:spPr>
          <a:xfrm>
            <a:off x="8239648" y="3091893"/>
            <a:ext cx="3398520" cy="3126987"/>
          </a:xfrm>
        </p:spPr>
        <p:txBody>
          <a:bodyPr>
            <a:normAutofit/>
          </a:bodyPr>
          <a:lstStyle/>
          <a:p>
            <a:r>
              <a:rPr lang="en-US" sz="2000" dirty="0">
                <a:solidFill>
                  <a:schemeClr val="bg1"/>
                </a:solidFill>
              </a:rPr>
              <a:t>Playable examples:</a:t>
            </a:r>
          </a:p>
          <a:p>
            <a:pPr marL="342900" indent="-342900">
              <a:buFont typeface="Arial" panose="020B0604020202020204" pitchFamily="34" charset="0"/>
              <a:buChar char="•"/>
            </a:pPr>
            <a:r>
              <a:rPr lang="en-US" sz="2000" dirty="0" err="1">
                <a:solidFill>
                  <a:schemeClr val="bg1"/>
                </a:solidFill>
              </a:rPr>
              <a:t>Zork</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Spooky House</a:t>
            </a:r>
          </a:p>
          <a:p>
            <a:pPr marL="342900" indent="-342900">
              <a:buFont typeface="Arial" panose="020B0604020202020204" pitchFamily="34" charset="0"/>
              <a:buChar char="•"/>
            </a:pPr>
            <a:r>
              <a:rPr lang="en-US" sz="2000" dirty="0">
                <a:solidFill>
                  <a:schemeClr val="bg1"/>
                </a:solidFill>
              </a:rPr>
              <a:t>Finding Adventure</a:t>
            </a:r>
          </a:p>
        </p:txBody>
      </p:sp>
      <p:pic>
        <p:nvPicPr>
          <p:cNvPr id="2050" name="Picture 2" descr="Image result for text based adventure game">
            <a:extLst>
              <a:ext uri="{FF2B5EF4-FFF2-40B4-BE49-F238E27FC236}">
                <a16:creationId xmlns:a16="http://schemas.microsoft.com/office/drawing/2014/main" id="{1021196F-760A-4246-B271-D0618B94D2C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395607" y="1122362"/>
            <a:ext cx="6913563" cy="4613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text adventure game">
            <a:extLst>
              <a:ext uri="{FF2B5EF4-FFF2-40B4-BE49-F238E27FC236}">
                <a16:creationId xmlns:a16="http://schemas.microsoft.com/office/drawing/2014/main" id="{0C384A40-1399-49A8-BB3E-866F9A4EE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15" r="13331"/>
          <a:stretch/>
        </p:blipFill>
        <p:spPr bwMode="auto">
          <a:xfrm>
            <a:off x="286524" y="892324"/>
            <a:ext cx="7050657" cy="51806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xt adventure game">
            <a:extLst>
              <a:ext uri="{FF2B5EF4-FFF2-40B4-BE49-F238E27FC236}">
                <a16:creationId xmlns:a16="http://schemas.microsoft.com/office/drawing/2014/main" id="{F1E4E71C-D174-4F04-A818-ACF93A99B4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531" b="7771"/>
          <a:stretch/>
        </p:blipFill>
        <p:spPr bwMode="auto">
          <a:xfrm>
            <a:off x="286523" y="434621"/>
            <a:ext cx="7050657" cy="597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45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A583F323-F634-4E9B-A19A-EF59770CA501}"/>
              </a:ext>
            </a:extLst>
          </p:cNvPr>
          <p:cNvSpPr>
            <a:spLocks noGrp="1"/>
          </p:cNvSpPr>
          <p:nvPr>
            <p:ph type="title"/>
          </p:nvPr>
        </p:nvSpPr>
        <p:spPr/>
        <p:txBody>
          <a:bodyPr/>
          <a:lstStyle/>
          <a:p>
            <a:r>
              <a:rPr lang="en-US" dirty="0"/>
              <a:t>Main Game Loop</a:t>
            </a:r>
          </a:p>
        </p:txBody>
      </p:sp>
      <p:pic>
        <p:nvPicPr>
          <p:cNvPr id="30" name="Content Placeholder 29">
            <a:extLst>
              <a:ext uri="{FF2B5EF4-FFF2-40B4-BE49-F238E27FC236}">
                <a16:creationId xmlns:a16="http://schemas.microsoft.com/office/drawing/2014/main" id="{6244DFF0-22A4-4FC3-8923-9001B12553A5}"/>
              </a:ext>
            </a:extLst>
          </p:cNvPr>
          <p:cNvPicPr>
            <a:picLocks noGrp="1" noChangeAspect="1"/>
          </p:cNvPicPr>
          <p:nvPr>
            <p:ph idx="1"/>
          </p:nvPr>
        </p:nvPicPr>
        <p:blipFill>
          <a:blip r:embed="rId2"/>
          <a:stretch>
            <a:fillRect/>
          </a:stretch>
        </p:blipFill>
        <p:spPr>
          <a:xfrm>
            <a:off x="58295" y="0"/>
            <a:ext cx="7473459" cy="6857999"/>
          </a:xfrm>
          <a:prstGeom prst="rect">
            <a:avLst/>
          </a:prstGeom>
        </p:spPr>
      </p:pic>
      <p:sp>
        <p:nvSpPr>
          <p:cNvPr id="29" name="Text Placeholder 28">
            <a:extLst>
              <a:ext uri="{FF2B5EF4-FFF2-40B4-BE49-F238E27FC236}">
                <a16:creationId xmlns:a16="http://schemas.microsoft.com/office/drawing/2014/main" id="{FCEA8DC4-9198-49BD-8632-DF7732B8070D}"/>
              </a:ext>
            </a:extLst>
          </p:cNvPr>
          <p:cNvSpPr>
            <a:spLocks noGrp="1"/>
          </p:cNvSpPr>
          <p:nvPr>
            <p:ph type="body" sz="half" idx="2"/>
          </p:nvPr>
        </p:nvSpPr>
        <p:spPr/>
        <p:txBody>
          <a:bodyPr/>
          <a:lstStyle/>
          <a:p>
            <a:r>
              <a:rPr lang="en-US" dirty="0">
                <a:solidFill>
                  <a:schemeClr val="bg1"/>
                </a:solidFill>
              </a:rPr>
              <a:t>Develop all the individual functions and connect them</a:t>
            </a:r>
          </a:p>
        </p:txBody>
      </p:sp>
    </p:spTree>
    <p:extLst>
      <p:ext uri="{BB962C8B-B14F-4D97-AF65-F5344CB8AC3E}">
        <p14:creationId xmlns:p14="http://schemas.microsoft.com/office/powerpoint/2010/main" val="124947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74" name="Picture 4" descr="http://oldsite.ironrealms.com/sites/default/files/zork-1-map.jpg">
            <a:extLst>
              <a:ext uri="{FF2B5EF4-FFF2-40B4-BE49-F238E27FC236}">
                <a16:creationId xmlns:a16="http://schemas.microsoft.com/office/drawing/2014/main" id="{7A5E9216-392C-4025-BDE4-D3FE13158E2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18853" y="0"/>
            <a:ext cx="905346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80F73E-233C-4ECE-BA6D-ED5B54C1F210}"/>
              </a:ext>
            </a:extLst>
          </p:cNvPr>
          <p:cNvSpPr>
            <a:spLocks noGrp="1"/>
          </p:cNvSpPr>
          <p:nvPr>
            <p:ph type="title"/>
          </p:nvPr>
        </p:nvSpPr>
        <p:spPr>
          <a:xfrm>
            <a:off x="9263920" y="529490"/>
            <a:ext cx="2928079" cy="3869205"/>
          </a:xfrm>
        </p:spPr>
        <p:txBody>
          <a:bodyPr vert="horz" lIns="91440" tIns="45720" rIns="91440" bIns="45720" rtlCol="0" anchor="b">
            <a:normAutofit/>
          </a:bodyPr>
          <a:lstStyle/>
          <a:p>
            <a:pPr>
              <a:lnSpc>
                <a:spcPct val="80000"/>
              </a:lnSpc>
            </a:pPr>
            <a:r>
              <a:rPr lang="en-US" sz="4800" dirty="0" err="1">
                <a:solidFill>
                  <a:srgbClr val="FFFFFF"/>
                </a:solidFill>
              </a:rPr>
              <a:t>Zork</a:t>
            </a:r>
            <a:r>
              <a:rPr lang="en-US" sz="4800" dirty="0">
                <a:solidFill>
                  <a:srgbClr val="FFFFFF"/>
                </a:solidFill>
              </a:rPr>
              <a:t> Game Location Diagram</a:t>
            </a:r>
          </a:p>
        </p:txBody>
      </p:sp>
    </p:spTree>
    <p:extLst>
      <p:ext uri="{BB962C8B-B14F-4D97-AF65-F5344CB8AC3E}">
        <p14:creationId xmlns:p14="http://schemas.microsoft.com/office/powerpoint/2010/main" val="14097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4"/>
                                        </p:tgtEl>
                                      </p:cBhvr>
                                      <p:by x="150000" y="150000"/>
                                    </p:animScale>
                                  </p:childTnLst>
                                </p:cTn>
                              </p:par>
                              <p:par>
                                <p:cTn id="7" presetID="35" presetClass="path" presetSubtype="0" fill="hold" nodeType="withEffect">
                                  <p:stCondLst>
                                    <p:cond delay="0"/>
                                  </p:stCondLst>
                                  <p:childTnLst>
                                    <p:animMotion origin="layout" path="M 0 0 L -0.25 0 E" pathEditMode="relative" ptsTypes="">
                                      <p:cBhvr>
                                        <p:cTn id="8" dur="2000" fill="hold"/>
                                        <p:tgtEl>
                                          <p:spTgt spid="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E43398E-20E3-489A-A0A5-A701B4EFFF97}"/>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dirty="0">
                <a:solidFill>
                  <a:srgbClr val="FFFFFF"/>
                </a:solidFill>
              </a:rPr>
              <a:t>Two Diagrams</a:t>
            </a:r>
          </a:p>
        </p:txBody>
      </p:sp>
      <p:sp>
        <p:nvSpPr>
          <p:cNvPr id="12" name="Text Placeholder 3">
            <a:extLst>
              <a:ext uri="{FF2B5EF4-FFF2-40B4-BE49-F238E27FC236}">
                <a16:creationId xmlns:a16="http://schemas.microsoft.com/office/drawing/2014/main" id="{CE5C0A13-856A-4158-BF05-4C9B06FDD377}"/>
              </a:ext>
            </a:extLst>
          </p:cNvPr>
          <p:cNvSpPr txBox="1">
            <a:spLocks/>
          </p:cNvSpPr>
          <p:nvPr/>
        </p:nvSpPr>
        <p:spPr>
          <a:xfrm>
            <a:off x="523762" y="105418"/>
            <a:ext cx="4663440" cy="723400"/>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Game Location Diagram</a:t>
            </a:r>
          </a:p>
        </p:txBody>
      </p:sp>
      <p:sp>
        <p:nvSpPr>
          <p:cNvPr id="13" name="Text Placeholder 5">
            <a:extLst>
              <a:ext uri="{FF2B5EF4-FFF2-40B4-BE49-F238E27FC236}">
                <a16:creationId xmlns:a16="http://schemas.microsoft.com/office/drawing/2014/main" id="{F84F3D68-29EA-4D83-8C53-5D803776ACCC}"/>
              </a:ext>
            </a:extLst>
          </p:cNvPr>
          <p:cNvSpPr txBox="1">
            <a:spLocks/>
          </p:cNvSpPr>
          <p:nvPr/>
        </p:nvSpPr>
        <p:spPr>
          <a:xfrm>
            <a:off x="6869799" y="106442"/>
            <a:ext cx="4663440" cy="722376"/>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Player State Table</a:t>
            </a:r>
          </a:p>
        </p:txBody>
      </p:sp>
      <p:graphicFrame>
        <p:nvGraphicFramePr>
          <p:cNvPr id="14" name="Content Placeholder 7">
            <a:extLst>
              <a:ext uri="{FF2B5EF4-FFF2-40B4-BE49-F238E27FC236}">
                <a16:creationId xmlns:a16="http://schemas.microsoft.com/office/drawing/2014/main" id="{966BC42B-1076-4026-B1F9-B54AC44A4431}"/>
              </a:ext>
            </a:extLst>
          </p:cNvPr>
          <p:cNvGraphicFramePr>
            <a:graphicFrameLocks/>
          </p:cNvGraphicFramePr>
          <p:nvPr>
            <p:extLst>
              <p:ext uri="{D42A27DB-BD31-4B8C-83A1-F6EECF244321}">
                <p14:modId xmlns:p14="http://schemas.microsoft.com/office/powerpoint/2010/main" val="338963563"/>
              </p:ext>
            </p:extLst>
          </p:nvPr>
        </p:nvGraphicFramePr>
        <p:xfrm>
          <a:off x="6786072" y="1018559"/>
          <a:ext cx="4882166" cy="2552448"/>
        </p:xfrm>
        <a:graphic>
          <a:graphicData uri="http://schemas.openxmlformats.org/drawingml/2006/table">
            <a:tbl>
              <a:tblPr firstRow="1" bandRow="1">
                <a:tableStyleId>{BC89EF96-8CEA-46FF-86C4-4CE0E7609802}</a:tableStyleId>
              </a:tblPr>
              <a:tblGrid>
                <a:gridCol w="885619">
                  <a:extLst>
                    <a:ext uri="{9D8B030D-6E8A-4147-A177-3AD203B41FA5}">
                      <a16:colId xmlns:a16="http://schemas.microsoft.com/office/drawing/2014/main" val="62005476"/>
                    </a:ext>
                  </a:extLst>
                </a:gridCol>
                <a:gridCol w="859496">
                  <a:extLst>
                    <a:ext uri="{9D8B030D-6E8A-4147-A177-3AD203B41FA5}">
                      <a16:colId xmlns:a16="http://schemas.microsoft.com/office/drawing/2014/main" val="2843345310"/>
                    </a:ext>
                  </a:extLst>
                </a:gridCol>
                <a:gridCol w="903483">
                  <a:extLst>
                    <a:ext uri="{9D8B030D-6E8A-4147-A177-3AD203B41FA5}">
                      <a16:colId xmlns:a16="http://schemas.microsoft.com/office/drawing/2014/main" val="2294409717"/>
                    </a:ext>
                  </a:extLst>
                </a:gridCol>
                <a:gridCol w="2233568">
                  <a:extLst>
                    <a:ext uri="{9D8B030D-6E8A-4147-A177-3AD203B41FA5}">
                      <a16:colId xmlns:a16="http://schemas.microsoft.com/office/drawing/2014/main" val="1395118087"/>
                    </a:ext>
                  </a:extLst>
                </a:gridCol>
              </a:tblGrid>
              <a:tr h="619718">
                <a:tc>
                  <a:txBody>
                    <a:bodyPr/>
                    <a:lstStyle/>
                    <a:p>
                      <a:r>
                        <a:rPr lang="en-US" sz="1500" dirty="0"/>
                        <a:t>Key</a:t>
                      </a:r>
                    </a:p>
                  </a:txBody>
                  <a:tcPr/>
                </a:tc>
                <a:tc>
                  <a:txBody>
                    <a:bodyPr/>
                    <a:lstStyle/>
                    <a:p>
                      <a:r>
                        <a:rPr lang="en-US" sz="1500" dirty="0"/>
                        <a:t>Value</a:t>
                      </a:r>
                    </a:p>
                  </a:txBody>
                  <a:tcPr/>
                </a:tc>
                <a:tc>
                  <a:txBody>
                    <a:bodyPr/>
                    <a:lstStyle/>
                    <a:p>
                      <a:r>
                        <a:rPr lang="en-US" sz="1500" dirty="0"/>
                        <a:t>Initial</a:t>
                      </a:r>
                    </a:p>
                  </a:txBody>
                  <a:tcPr/>
                </a:tc>
                <a:tc>
                  <a:txBody>
                    <a:bodyPr/>
                    <a:lstStyle/>
                    <a:p>
                      <a:r>
                        <a:rPr lang="en-US" sz="1500" dirty="0"/>
                        <a:t>Description</a:t>
                      </a:r>
                    </a:p>
                  </a:txBody>
                  <a:tcPr/>
                </a:tc>
                <a:extLst>
                  <a:ext uri="{0D108BD9-81ED-4DB2-BD59-A6C34878D82A}">
                    <a16:rowId xmlns:a16="http://schemas.microsoft.com/office/drawing/2014/main" val="3369904948"/>
                  </a:ext>
                </a:extLst>
              </a:tr>
              <a:tr h="656506">
                <a:tc>
                  <a:txBody>
                    <a:bodyPr/>
                    <a:lstStyle/>
                    <a:p>
                      <a:r>
                        <a:rPr lang="en-US" sz="1500" dirty="0"/>
                        <a:t>game status</a:t>
                      </a:r>
                    </a:p>
                  </a:txBody>
                  <a:tcPr/>
                </a:tc>
                <a:tc>
                  <a:txBody>
                    <a:bodyPr/>
                    <a:lstStyle/>
                    <a:p>
                      <a:r>
                        <a:rPr lang="en-US" sz="1500" dirty="0"/>
                        <a:t>string</a:t>
                      </a:r>
                    </a:p>
                  </a:txBody>
                  <a:tcPr/>
                </a:tc>
                <a:tc>
                  <a:txBody>
                    <a:bodyPr/>
                    <a:lstStyle/>
                    <a:p>
                      <a:r>
                        <a:rPr lang="en-US" sz="1500" dirty="0"/>
                        <a:t>"playing"</a:t>
                      </a:r>
                    </a:p>
                  </a:txBody>
                  <a:tcPr/>
                </a:tc>
                <a:tc>
                  <a:txBody>
                    <a:bodyPr/>
                    <a:lstStyle/>
                    <a:p>
                      <a:r>
                        <a:rPr lang="en-US" sz="1500" dirty="0"/>
                        <a:t>Whether the game is in progress or has ended</a:t>
                      </a:r>
                    </a:p>
                  </a:txBody>
                  <a:tcPr/>
                </a:tc>
                <a:extLst>
                  <a:ext uri="{0D108BD9-81ED-4DB2-BD59-A6C34878D82A}">
                    <a16:rowId xmlns:a16="http://schemas.microsoft.com/office/drawing/2014/main" val="808184410"/>
                  </a:ext>
                </a:extLst>
              </a:tr>
              <a:tr h="619718">
                <a:tc>
                  <a:txBody>
                    <a:bodyPr/>
                    <a:lstStyle/>
                    <a:p>
                      <a:r>
                        <a:rPr lang="en-US" sz="1500" dirty="0"/>
                        <a:t>location</a:t>
                      </a:r>
                    </a:p>
                  </a:txBody>
                  <a:tcPr/>
                </a:tc>
                <a:tc>
                  <a:txBody>
                    <a:bodyPr/>
                    <a:lstStyle/>
                    <a:p>
                      <a:r>
                        <a:rPr lang="en-US" sz="1500" dirty="0"/>
                        <a:t>string</a:t>
                      </a:r>
                    </a:p>
                  </a:txBody>
                  <a:tcPr/>
                </a:tc>
                <a:tc>
                  <a:txBody>
                    <a:bodyPr/>
                    <a:lstStyle/>
                    <a:p>
                      <a:r>
                        <a:rPr lang="en-US" sz="1500" dirty="0"/>
                        <a:t>"Yard"</a:t>
                      </a:r>
                    </a:p>
                  </a:txBody>
                  <a:tcPr/>
                </a:tc>
                <a:tc>
                  <a:txBody>
                    <a:bodyPr/>
                    <a:lstStyle/>
                    <a:p>
                      <a:r>
                        <a:rPr lang="en-US" sz="1500" dirty="0"/>
                        <a:t>Where the player is in the world</a:t>
                      </a:r>
                    </a:p>
                  </a:txBody>
                  <a:tcPr/>
                </a:tc>
                <a:extLst>
                  <a:ext uri="{0D108BD9-81ED-4DB2-BD59-A6C34878D82A}">
                    <a16:rowId xmlns:a16="http://schemas.microsoft.com/office/drawing/2014/main" val="1543168080"/>
                  </a:ext>
                </a:extLst>
              </a:tr>
              <a:tr h="656506">
                <a:tc>
                  <a:txBody>
                    <a:bodyPr/>
                    <a:lstStyle/>
                    <a:p>
                      <a:r>
                        <a:rPr lang="en-US" sz="1500" dirty="0"/>
                        <a:t>has key</a:t>
                      </a:r>
                    </a:p>
                  </a:txBody>
                  <a:tcPr/>
                </a:tc>
                <a:tc>
                  <a:txBody>
                    <a:bodyPr/>
                    <a:lstStyle/>
                    <a:p>
                      <a:r>
                        <a:rPr lang="en-US" sz="1500" dirty="0" err="1"/>
                        <a:t>boolean</a:t>
                      </a:r>
                      <a:endParaRPr lang="en-US" sz="1500" dirty="0"/>
                    </a:p>
                  </a:txBody>
                  <a:tcPr/>
                </a:tc>
                <a:tc>
                  <a:txBody>
                    <a:bodyPr/>
                    <a:lstStyle/>
                    <a:p>
                      <a:r>
                        <a:rPr lang="en-US" sz="1500" dirty="0"/>
                        <a:t>False</a:t>
                      </a:r>
                    </a:p>
                  </a:txBody>
                  <a:tcPr/>
                </a:tc>
                <a:tc>
                  <a:txBody>
                    <a:bodyPr/>
                    <a:lstStyle/>
                    <a:p>
                      <a:r>
                        <a:rPr lang="en-US" sz="1500" dirty="0"/>
                        <a:t>Whether they have collected the bedroom key</a:t>
                      </a:r>
                    </a:p>
                  </a:txBody>
                  <a:tcPr/>
                </a:tc>
                <a:extLst>
                  <a:ext uri="{0D108BD9-81ED-4DB2-BD59-A6C34878D82A}">
                    <a16:rowId xmlns:a16="http://schemas.microsoft.com/office/drawing/2014/main" val="87250535"/>
                  </a:ext>
                </a:extLst>
              </a:tr>
            </a:tbl>
          </a:graphicData>
        </a:graphic>
      </p:graphicFrame>
      <p:pic>
        <p:nvPicPr>
          <p:cNvPr id="15" name="Picture 14">
            <a:extLst>
              <a:ext uri="{FF2B5EF4-FFF2-40B4-BE49-F238E27FC236}">
                <a16:creationId xmlns:a16="http://schemas.microsoft.com/office/drawing/2014/main" id="{37888F50-33EE-410C-9049-85546B085330}"/>
              </a:ext>
            </a:extLst>
          </p:cNvPr>
          <p:cNvPicPr>
            <a:picLocks noChangeAspect="1"/>
          </p:cNvPicPr>
          <p:nvPr/>
        </p:nvPicPr>
        <p:blipFill>
          <a:blip r:embed="rId2"/>
          <a:stretch>
            <a:fillRect/>
          </a:stretch>
        </p:blipFill>
        <p:spPr>
          <a:xfrm>
            <a:off x="523762" y="678648"/>
            <a:ext cx="5751853" cy="3893353"/>
          </a:xfrm>
          <a:prstGeom prst="rect">
            <a:avLst/>
          </a:prstGeom>
        </p:spPr>
      </p:pic>
      <p:sp>
        <p:nvSpPr>
          <p:cNvPr id="8" name="TextBox 7">
            <a:extLst>
              <a:ext uri="{FF2B5EF4-FFF2-40B4-BE49-F238E27FC236}">
                <a16:creationId xmlns:a16="http://schemas.microsoft.com/office/drawing/2014/main" id="{5657EA3B-15B5-4485-B786-27646A30B602}"/>
              </a:ext>
            </a:extLst>
          </p:cNvPr>
          <p:cNvSpPr txBox="1"/>
          <p:nvPr/>
        </p:nvSpPr>
        <p:spPr>
          <a:xfrm>
            <a:off x="720620" y="5946628"/>
            <a:ext cx="5710458" cy="400110"/>
          </a:xfrm>
          <a:prstGeom prst="rect">
            <a:avLst/>
          </a:prstGeom>
          <a:noFill/>
        </p:spPr>
        <p:txBody>
          <a:bodyPr wrap="square" rtlCol="0">
            <a:spAutoFit/>
          </a:bodyPr>
          <a:lstStyle/>
          <a:p>
            <a:r>
              <a:rPr lang="en-US" sz="2000" dirty="0">
                <a:solidFill>
                  <a:schemeClr val="bg1"/>
                </a:solidFill>
              </a:rPr>
              <a:t>Submit those two diagrams along with your game</a:t>
            </a:r>
          </a:p>
        </p:txBody>
      </p:sp>
    </p:spTree>
    <p:extLst>
      <p:ext uri="{BB962C8B-B14F-4D97-AF65-F5344CB8AC3E}">
        <p14:creationId xmlns:p14="http://schemas.microsoft.com/office/powerpoint/2010/main" val="423419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FC7-EBB1-4C7A-98BB-0F6D3DE1A88E}"/>
              </a:ext>
            </a:extLst>
          </p:cNvPr>
          <p:cNvSpPr>
            <a:spLocks noGrp="1"/>
          </p:cNvSpPr>
          <p:nvPr>
            <p:ph type="title"/>
          </p:nvPr>
        </p:nvSpPr>
        <p:spPr/>
        <p:txBody>
          <a:bodyPr/>
          <a:lstStyle/>
          <a:p>
            <a:r>
              <a:rPr lang="en-US" dirty="0"/>
              <a:t>Functional Requirements</a:t>
            </a:r>
          </a:p>
        </p:txBody>
      </p:sp>
      <p:sp>
        <p:nvSpPr>
          <p:cNvPr id="7" name="Content Placeholder 6">
            <a:extLst>
              <a:ext uri="{FF2B5EF4-FFF2-40B4-BE49-F238E27FC236}">
                <a16:creationId xmlns:a16="http://schemas.microsoft.com/office/drawing/2014/main" id="{5EE0140B-5379-4180-98D7-842D6E32CFDF}"/>
              </a:ext>
            </a:extLst>
          </p:cNvPr>
          <p:cNvSpPr>
            <a:spLocks noGrp="1"/>
          </p:cNvSpPr>
          <p:nvPr>
            <p:ph idx="1"/>
          </p:nvPr>
        </p:nvSpPr>
        <p:spPr/>
        <p:txBody>
          <a:bodyPr/>
          <a:lstStyle/>
          <a:p>
            <a:pPr marL="274320" indent="-274320">
              <a:buFont typeface="Wingdings" panose="05000000000000000000" pitchFamily="2" charset="2"/>
              <a:buChar char="Ø"/>
            </a:pPr>
            <a:r>
              <a:rPr lang="en-US" dirty="0"/>
              <a:t>Clear, deterministic path to Win and Lose</a:t>
            </a:r>
          </a:p>
          <a:p>
            <a:pPr marL="274320" indent="-274320">
              <a:buFont typeface="Wingdings" panose="05000000000000000000" pitchFamily="2" charset="2"/>
              <a:buChar char="Ø"/>
            </a:pPr>
            <a:r>
              <a:rPr lang="en-US" dirty="0"/>
              <a:t>Able to Quit at any time</a:t>
            </a:r>
          </a:p>
          <a:p>
            <a:pPr marL="274320" indent="-274320">
              <a:buFont typeface="Wingdings" panose="05000000000000000000" pitchFamily="2" charset="2"/>
              <a:buChar char="Ø"/>
            </a:pPr>
            <a:r>
              <a:rPr lang="en-US" dirty="0"/>
              <a:t>At least 4 player fields (2 of which are required)</a:t>
            </a:r>
          </a:p>
          <a:p>
            <a:pPr marL="914400" lvl="1" indent="-457200">
              <a:buFont typeface="+mj-lt"/>
              <a:buAutoNum type="arabicPeriod"/>
            </a:pPr>
            <a:r>
              <a:rPr lang="en-US" dirty="0"/>
              <a:t>Every field used</a:t>
            </a:r>
          </a:p>
          <a:p>
            <a:pPr marL="914400" lvl="1" indent="-457200">
              <a:buFont typeface="+mj-lt"/>
              <a:buAutoNum type="arabicPeriod"/>
            </a:pPr>
            <a:r>
              <a:rPr lang="en-US" dirty="0"/>
              <a:t>Every field modified</a:t>
            </a:r>
          </a:p>
          <a:p>
            <a:pPr marL="274320" indent="-274320">
              <a:buFont typeface="Wingdings" panose="05000000000000000000" pitchFamily="2" charset="2"/>
              <a:buChar char="Ø"/>
            </a:pPr>
            <a:r>
              <a:rPr lang="en-US" dirty="0"/>
              <a:t>Some creativity and self-expression</a:t>
            </a:r>
          </a:p>
          <a:p>
            <a:pPr marL="274320" indent="-274320">
              <a:buFont typeface="Wingdings" panose="05000000000000000000" pitchFamily="2" charset="2"/>
              <a:buChar char="Ø"/>
            </a:pPr>
            <a:r>
              <a:rPr lang="en-US" dirty="0"/>
              <a:t>Good code organization</a:t>
            </a:r>
          </a:p>
        </p:txBody>
      </p:sp>
    </p:spTree>
    <p:extLst>
      <p:ext uri="{BB962C8B-B14F-4D97-AF65-F5344CB8AC3E}">
        <p14:creationId xmlns:p14="http://schemas.microsoft.com/office/powerpoint/2010/main" val="26237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77DE-5508-480F-B65F-5E84359751CA}"/>
              </a:ext>
            </a:extLst>
          </p:cNvPr>
          <p:cNvSpPr>
            <a:spLocks noGrp="1"/>
          </p:cNvSpPr>
          <p:nvPr>
            <p:ph type="title"/>
          </p:nvPr>
        </p:nvSpPr>
        <p:spPr/>
        <p:txBody>
          <a:bodyPr/>
          <a:lstStyle/>
          <a:p>
            <a:r>
              <a:rPr lang="en-US" dirty="0"/>
              <a:t>Developing the functions</a:t>
            </a:r>
          </a:p>
        </p:txBody>
      </p:sp>
      <p:sp>
        <p:nvSpPr>
          <p:cNvPr id="4" name="Text Placeholder 3">
            <a:extLst>
              <a:ext uri="{FF2B5EF4-FFF2-40B4-BE49-F238E27FC236}">
                <a16:creationId xmlns:a16="http://schemas.microsoft.com/office/drawing/2014/main" id="{2DC68E1F-5549-4F36-9A95-9F32D0991BFB}"/>
              </a:ext>
            </a:extLst>
          </p:cNvPr>
          <p:cNvSpPr>
            <a:spLocks noGrp="1"/>
          </p:cNvSpPr>
          <p:nvPr>
            <p:ph type="body" idx="1"/>
          </p:nvPr>
        </p:nvSpPr>
        <p:spPr/>
        <p:txBody>
          <a:bodyPr/>
          <a:lstStyle/>
          <a:p>
            <a:r>
              <a:rPr lang="en-US" b="1" dirty="0"/>
              <a:t>Sequential Design</a:t>
            </a:r>
          </a:p>
        </p:txBody>
      </p:sp>
      <p:sp>
        <p:nvSpPr>
          <p:cNvPr id="3" name="Content Placeholder 2">
            <a:extLst>
              <a:ext uri="{FF2B5EF4-FFF2-40B4-BE49-F238E27FC236}">
                <a16:creationId xmlns:a16="http://schemas.microsoft.com/office/drawing/2014/main" id="{E5E45F02-83FB-40EA-8BCE-DC0DC1CFDA8E}"/>
              </a:ext>
            </a:extLst>
          </p:cNvPr>
          <p:cNvSpPr>
            <a:spLocks noGrp="1"/>
          </p:cNvSpPr>
          <p:nvPr>
            <p:ph sz="half" idx="2"/>
          </p:nvPr>
        </p:nvSpPr>
        <p:spPr/>
        <p:txBody>
          <a:bodyPr>
            <a:normAutofit/>
          </a:bodyPr>
          <a:lstStyle/>
          <a:p>
            <a:pPr marL="274320" indent="-274320">
              <a:buFont typeface="Arial" panose="020B0604020202020204" pitchFamily="34" charset="0"/>
              <a:buChar char="•"/>
            </a:pPr>
            <a:r>
              <a:rPr lang="en-US" dirty="0"/>
              <a:t>Write and test each function, one at a time, after the other</a:t>
            </a:r>
          </a:p>
          <a:p>
            <a:pPr marL="274320" indent="-274320">
              <a:buFont typeface="Arial" panose="020B0604020202020204" pitchFamily="34" charset="0"/>
              <a:buChar char="•"/>
            </a:pPr>
            <a:r>
              <a:rPr lang="en-US" dirty="0"/>
              <a:t>Comment out parts of the engine you aren't ready yet to test</a:t>
            </a:r>
          </a:p>
        </p:txBody>
      </p:sp>
      <p:sp>
        <p:nvSpPr>
          <p:cNvPr id="5" name="Text Placeholder 4">
            <a:extLst>
              <a:ext uri="{FF2B5EF4-FFF2-40B4-BE49-F238E27FC236}">
                <a16:creationId xmlns:a16="http://schemas.microsoft.com/office/drawing/2014/main" id="{0FE03A96-9898-4508-BBC8-24363252E7F5}"/>
              </a:ext>
            </a:extLst>
          </p:cNvPr>
          <p:cNvSpPr>
            <a:spLocks noGrp="1"/>
          </p:cNvSpPr>
          <p:nvPr>
            <p:ph type="body" sz="quarter" idx="3"/>
          </p:nvPr>
        </p:nvSpPr>
        <p:spPr/>
        <p:txBody>
          <a:bodyPr/>
          <a:lstStyle/>
          <a:p>
            <a:r>
              <a:rPr lang="en-US" b="1" dirty="0"/>
              <a:t>Agile Design</a:t>
            </a:r>
          </a:p>
        </p:txBody>
      </p:sp>
      <p:sp>
        <p:nvSpPr>
          <p:cNvPr id="6" name="Content Placeholder 5">
            <a:extLst>
              <a:ext uri="{FF2B5EF4-FFF2-40B4-BE49-F238E27FC236}">
                <a16:creationId xmlns:a16="http://schemas.microsoft.com/office/drawing/2014/main" id="{300C22BC-B750-4647-93C4-AF7A9462FE44}"/>
              </a:ext>
            </a:extLst>
          </p:cNvPr>
          <p:cNvSpPr>
            <a:spLocks noGrp="1"/>
          </p:cNvSpPr>
          <p:nvPr>
            <p:ph sz="quarter" idx="4"/>
          </p:nvPr>
        </p:nvSpPr>
        <p:spPr/>
        <p:txBody>
          <a:bodyPr>
            <a:normAutofit/>
          </a:bodyPr>
          <a:lstStyle/>
          <a:p>
            <a:pPr marL="598932" lvl="1">
              <a:buFont typeface="Arial" panose="020B0604020202020204" pitchFamily="34" charset="0"/>
              <a:buChar char="•"/>
            </a:pPr>
            <a:r>
              <a:rPr lang="en-US" sz="2400" dirty="0"/>
              <a:t>Always have a runnable game, even if it is uninteresting</a:t>
            </a:r>
          </a:p>
          <a:p>
            <a:pPr marL="598932" lvl="1">
              <a:buFont typeface="Arial" panose="020B0604020202020204" pitchFamily="34" charset="0"/>
              <a:buChar char="•"/>
            </a:pPr>
            <a:r>
              <a:rPr lang="en-US" sz="2400" dirty="0"/>
              <a:t>Slowly add features and complexity</a:t>
            </a:r>
          </a:p>
          <a:p>
            <a:pPr marL="598932" lvl="1">
              <a:buFont typeface="Arial" panose="020B0604020202020204" pitchFamily="34" charset="0"/>
              <a:buChar char="•"/>
            </a:pPr>
            <a:r>
              <a:rPr lang="en-US" sz="2400" dirty="0"/>
              <a:t>Test incrementally</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3080" name="Picture 8" descr="Image result for agile design car example">
            <a:extLst>
              <a:ext uri="{FF2B5EF4-FFF2-40B4-BE49-F238E27FC236}">
                <a16:creationId xmlns:a16="http://schemas.microsoft.com/office/drawing/2014/main" id="{C884B637-359A-4375-8052-98508934B6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151"/>
          <a:stretch/>
        </p:blipFill>
        <p:spPr bwMode="auto">
          <a:xfrm>
            <a:off x="227984" y="4821382"/>
            <a:ext cx="5661238" cy="1168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agile design car example">
            <a:extLst>
              <a:ext uri="{FF2B5EF4-FFF2-40B4-BE49-F238E27FC236}">
                <a16:creationId xmlns:a16="http://schemas.microsoft.com/office/drawing/2014/main" id="{4A47CCF8-E563-4648-AFAC-4748207D96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49"/>
          <a:stretch/>
        </p:blipFill>
        <p:spPr bwMode="auto">
          <a:xfrm>
            <a:off x="6302780" y="4700270"/>
            <a:ext cx="5507095" cy="129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73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escape">
            <a:extLst>
              <a:ext uri="{FF2B5EF4-FFF2-40B4-BE49-F238E27FC236}">
                <a16:creationId xmlns:a16="http://schemas.microsoft.com/office/drawing/2014/main" id="{AC855B98-398A-4FAD-8566-4964471CC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56" r="48713"/>
          <a:stretch/>
        </p:blipFill>
        <p:spPr bwMode="auto">
          <a:xfrm>
            <a:off x="8114537" y="10"/>
            <a:ext cx="4077463" cy="68644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D95058-F50E-40B2-9CC0-BC13BDC40CD8}"/>
              </a:ext>
            </a:extLst>
          </p:cNvPr>
          <p:cNvSpPr>
            <a:spLocks noGrp="1"/>
          </p:cNvSpPr>
          <p:nvPr>
            <p:ph type="title"/>
          </p:nvPr>
        </p:nvSpPr>
        <p:spPr>
          <a:xfrm>
            <a:off x="657225" y="499533"/>
            <a:ext cx="7115176" cy="1658198"/>
          </a:xfrm>
        </p:spPr>
        <p:txBody>
          <a:bodyPr>
            <a:normAutofit/>
          </a:bodyPr>
          <a:lstStyle/>
          <a:p>
            <a:r>
              <a:rPr lang="en-US" dirty="0"/>
              <a:t>Escaping Infinite Loops</a:t>
            </a:r>
          </a:p>
        </p:txBody>
      </p:sp>
      <p:sp>
        <p:nvSpPr>
          <p:cNvPr id="3" name="Content Placeholder 2">
            <a:extLst>
              <a:ext uri="{FF2B5EF4-FFF2-40B4-BE49-F238E27FC236}">
                <a16:creationId xmlns:a16="http://schemas.microsoft.com/office/drawing/2014/main" id="{0A7DB3F2-B890-4276-8F5A-464061B1E662}"/>
              </a:ext>
            </a:extLst>
          </p:cNvPr>
          <p:cNvSpPr>
            <a:spLocks noGrp="1"/>
          </p:cNvSpPr>
          <p:nvPr>
            <p:ph idx="1"/>
          </p:nvPr>
        </p:nvSpPr>
        <p:spPr>
          <a:xfrm>
            <a:off x="676656" y="2011680"/>
            <a:ext cx="6877083" cy="3766185"/>
          </a:xfrm>
        </p:spPr>
        <p:txBody>
          <a:bodyPr>
            <a:normAutofit/>
          </a:bodyPr>
          <a:lstStyle/>
          <a:p>
            <a:r>
              <a:rPr lang="en-US"/>
              <a:t>If your game gets locked in to an infinite loop, here are ways to escape:</a:t>
            </a:r>
          </a:p>
          <a:p>
            <a:pPr lvl="1">
              <a:buFont typeface="Arial" panose="020B0604020202020204" pitchFamily="34" charset="0"/>
              <a:buChar char="•"/>
            </a:pPr>
            <a:r>
              <a:rPr lang="en-US"/>
              <a:t>CTRL+C</a:t>
            </a:r>
          </a:p>
          <a:p>
            <a:pPr marL="0" lvl="2" indent="0">
              <a:buNone/>
            </a:pPr>
            <a:r>
              <a:rPr lang="en-US"/>
              <a:t>	Breaks out of the program</a:t>
            </a:r>
          </a:p>
          <a:p>
            <a:pPr lvl="1">
              <a:buFont typeface="Arial" panose="020B0604020202020204" pitchFamily="34" charset="0"/>
              <a:buChar char="•"/>
            </a:pPr>
            <a:r>
              <a:rPr lang="en-US"/>
              <a:t>CTRL+.</a:t>
            </a:r>
          </a:p>
          <a:p>
            <a:pPr marL="0" lvl="2" indent="0">
              <a:buNone/>
            </a:pPr>
            <a:r>
              <a:rPr lang="en-US"/>
              <a:t>	Restarts the console</a:t>
            </a:r>
          </a:p>
          <a:p>
            <a:pPr lvl="1">
              <a:buFont typeface="Arial" panose="020B0604020202020204" pitchFamily="34" charset="0"/>
              <a:buChar char="•"/>
            </a:pPr>
            <a:r>
              <a:rPr lang="en-US"/>
              <a:t>Press the red X on the console tab in spyder</a:t>
            </a:r>
          </a:p>
          <a:p>
            <a:pPr marL="0" lvl="2" indent="0">
              <a:buNone/>
            </a:pPr>
            <a:r>
              <a:rPr lang="en-US"/>
              <a:t>	Restarts the console</a:t>
            </a:r>
          </a:p>
          <a:p>
            <a:pPr lvl="1">
              <a:buFont typeface="Arial" panose="020B0604020202020204" pitchFamily="34" charset="0"/>
              <a:buChar char="•"/>
            </a:pPr>
            <a:r>
              <a:rPr lang="en-US"/>
              <a:t>Close and reopen Spyder</a:t>
            </a:r>
          </a:p>
          <a:p>
            <a:pPr marL="0" lvl="2" indent="0">
              <a:buNone/>
            </a:pPr>
            <a:r>
              <a:rPr lang="en-US"/>
              <a:t>	Restarts Spyder</a:t>
            </a:r>
          </a:p>
        </p:txBody>
      </p:sp>
    </p:spTree>
    <p:extLst>
      <p:ext uri="{BB962C8B-B14F-4D97-AF65-F5344CB8AC3E}">
        <p14:creationId xmlns:p14="http://schemas.microsoft.com/office/powerpoint/2010/main" val="47329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709776"/>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7 closes on Friday 3/23 at 11:59pm</a:t>
            </a:r>
          </a:p>
          <a:p>
            <a:pPr marL="274320" indent="-274320">
              <a:buFont typeface="Arial" panose="020B0604020202020204" pitchFamily="34" charset="0"/>
              <a:buChar char="•"/>
            </a:pPr>
            <a:r>
              <a:rPr lang="en-US" sz="2800" dirty="0">
                <a:solidFill>
                  <a:srgbClr val="FFFFFF"/>
                </a:solidFill>
              </a:rPr>
              <a:t>Project 4 due on Friday 3/23 at 11:59pm</a:t>
            </a:r>
            <a:endParaRPr lang="en-US" sz="2800" dirty="0">
              <a:solidFill>
                <a:srgbClr val="FFFFFF"/>
              </a:solidFill>
              <a:latin typeface="+mj-lt"/>
            </a:endParaRPr>
          </a:p>
          <a:p>
            <a:pPr marL="274320" indent="-274320">
              <a:buFont typeface="Arial" panose="020B0604020202020204" pitchFamily="34" charset="0"/>
              <a:buChar char="•"/>
            </a:pPr>
            <a:r>
              <a:rPr lang="en-US" sz="2800">
                <a:solidFill>
                  <a:srgbClr val="FFFFFF"/>
                </a:solidFill>
                <a:latin typeface="+mj-lt"/>
              </a:rPr>
              <a:t>Survey: weeks 7-8 </a:t>
            </a:r>
            <a:r>
              <a:rPr lang="en-US" sz="2800" dirty="0">
                <a:solidFill>
                  <a:srgbClr val="FFFFFF"/>
                </a:solidFill>
                <a:latin typeface="+mj-lt"/>
              </a:rPr>
              <a:t>due on </a:t>
            </a:r>
            <a:r>
              <a:rPr lang="en-US" sz="2800">
                <a:solidFill>
                  <a:srgbClr val="FFFFFF"/>
                </a:solidFill>
                <a:latin typeface="+mj-lt"/>
              </a:rPr>
              <a:t>Friday 3/23 </a:t>
            </a:r>
            <a:r>
              <a:rPr lang="en-US" sz="2800" dirty="0">
                <a:solidFill>
                  <a:srgbClr val="FFFFFF"/>
                </a:solidFill>
                <a:latin typeface="+mj-lt"/>
              </a:rPr>
              <a:t>at 11:59pm</a:t>
            </a:r>
          </a:p>
        </p:txBody>
      </p:sp>
    </p:spTree>
    <p:extLst>
      <p:ext uri="{BB962C8B-B14F-4D97-AF65-F5344CB8AC3E}">
        <p14:creationId xmlns:p14="http://schemas.microsoft.com/office/powerpoint/2010/main" val="330047570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14063</TotalTime>
  <Words>344</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Metropolitan</vt:lpstr>
      <vt:lpstr>Project 4: Text Adventure Game</vt:lpstr>
      <vt:lpstr>Text-based Adventure Games</vt:lpstr>
      <vt:lpstr>Main Game Loop</vt:lpstr>
      <vt:lpstr>Zork Game Location Diagram</vt:lpstr>
      <vt:lpstr>Two Diagrams</vt:lpstr>
      <vt:lpstr>Functional Requirements</vt:lpstr>
      <vt:lpstr>Developing the functions</vt:lpstr>
      <vt:lpstr>Escaping Infinite Loops</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248</cp:revision>
  <dcterms:created xsi:type="dcterms:W3CDTF">2017-08-24T16:45:08Z</dcterms:created>
  <dcterms:modified xsi:type="dcterms:W3CDTF">2018-03-22T14:42:50Z</dcterms:modified>
</cp:coreProperties>
</file>