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75" r:id="rId2"/>
    <p:sldId id="272" r:id="rId3"/>
    <p:sldId id="270" r:id="rId4"/>
    <p:sldId id="276" r:id="rId5"/>
    <p:sldId id="277" r:id="rId6"/>
    <p:sldId id="278" r:id="rId7"/>
    <p:sldId id="274" r:id="rId8"/>
    <p:sldId id="273" r:id="rId9"/>
    <p:sldId id="279" r:id="rId10"/>
    <p:sldId id="28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678" autoAdjust="0"/>
  </p:normalViewPr>
  <p:slideViewPr>
    <p:cSldViewPr snapToGrid="0" showGuides="1">
      <p:cViewPr>
        <p:scale>
          <a:sx n="80" d="100"/>
          <a:sy n="80" d="100"/>
        </p:scale>
        <p:origin x="466" y="291"/>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31C27E7F-ACDD-407A-9B09-DA79010A6BD6}"/>
    <pc:docChg chg="undo custSel addSld delSld modSld">
      <pc:chgData name="Apostolellis, Panagiotis" userId="1b6c934f-d8c5-473c-9f45-0ec952064abc" providerId="ADAL" clId="{31C27E7F-ACDD-407A-9B09-DA79010A6BD6}" dt="2018-03-27T16:19:51.958" v="587" actId="27636"/>
      <pc:docMkLst>
        <pc:docMk/>
      </pc:docMkLst>
      <pc:sldChg chg="del">
        <pc:chgData name="Apostolellis, Panagiotis" userId="1b6c934f-d8c5-473c-9f45-0ec952064abc" providerId="ADAL" clId="{31C27E7F-ACDD-407A-9B09-DA79010A6BD6}" dt="2018-03-27T13:44:51.724" v="15" actId="2696"/>
        <pc:sldMkLst>
          <pc:docMk/>
          <pc:sldMk cId="2209359968" sldId="256"/>
        </pc:sldMkLst>
      </pc:sldChg>
      <pc:sldChg chg="del">
        <pc:chgData name="Apostolellis, Panagiotis" userId="1b6c934f-d8c5-473c-9f45-0ec952064abc" providerId="ADAL" clId="{31C27E7F-ACDD-407A-9B09-DA79010A6BD6}" dt="2018-03-27T14:03:27.464" v="143" actId="2696"/>
        <pc:sldMkLst>
          <pc:docMk/>
          <pc:sldMk cId="3827550975" sldId="266"/>
        </pc:sldMkLst>
      </pc:sldChg>
      <pc:sldChg chg="del">
        <pc:chgData name="Apostolellis, Panagiotis" userId="1b6c934f-d8c5-473c-9f45-0ec952064abc" providerId="ADAL" clId="{31C27E7F-ACDD-407A-9B09-DA79010A6BD6}" dt="2018-03-27T13:52:37.026" v="130" actId="2696"/>
        <pc:sldMkLst>
          <pc:docMk/>
          <pc:sldMk cId="2700735124" sldId="267"/>
        </pc:sldMkLst>
      </pc:sldChg>
      <pc:sldChg chg="del">
        <pc:chgData name="Apostolellis, Panagiotis" userId="1b6c934f-d8c5-473c-9f45-0ec952064abc" providerId="ADAL" clId="{31C27E7F-ACDD-407A-9B09-DA79010A6BD6}" dt="2018-03-27T13:49:06.859" v="109" actId="2696"/>
        <pc:sldMkLst>
          <pc:docMk/>
          <pc:sldMk cId="2532623534" sldId="268"/>
        </pc:sldMkLst>
      </pc:sldChg>
      <pc:sldChg chg="del">
        <pc:chgData name="Apostolellis, Panagiotis" userId="1b6c934f-d8c5-473c-9f45-0ec952064abc" providerId="ADAL" clId="{31C27E7F-ACDD-407A-9B09-DA79010A6BD6}" dt="2018-03-27T13:54:04.150" v="135" actId="2696"/>
        <pc:sldMkLst>
          <pc:docMk/>
          <pc:sldMk cId="2581315035" sldId="269"/>
        </pc:sldMkLst>
      </pc:sldChg>
      <pc:sldChg chg="addSp delSp modSp mod setBg modAnim setClrOvrMap">
        <pc:chgData name="Apostolellis, Panagiotis" userId="1b6c934f-d8c5-473c-9f45-0ec952064abc" providerId="ADAL" clId="{31C27E7F-ACDD-407A-9B09-DA79010A6BD6}" dt="2018-03-27T14:33:19.652" v="415"/>
        <pc:sldMkLst>
          <pc:docMk/>
          <pc:sldMk cId="1064524853" sldId="270"/>
        </pc:sldMkLst>
        <pc:spChg chg="mod">
          <ac:chgData name="Apostolellis, Panagiotis" userId="1b6c934f-d8c5-473c-9f45-0ec952064abc" providerId="ADAL" clId="{31C27E7F-ACDD-407A-9B09-DA79010A6BD6}" dt="2018-03-27T14:26:52.763" v="349" actId="26606"/>
          <ac:spMkLst>
            <pc:docMk/>
            <pc:sldMk cId="1064524853" sldId="270"/>
            <ac:spMk id="2" creationId="{8A6D86C0-6684-479A-8124-C55446FCFA71}"/>
          </ac:spMkLst>
        </pc:spChg>
        <pc:spChg chg="add mod ord">
          <ac:chgData name="Apostolellis, Panagiotis" userId="1b6c934f-d8c5-473c-9f45-0ec952064abc" providerId="ADAL" clId="{31C27E7F-ACDD-407A-9B09-DA79010A6BD6}" dt="2018-03-27T14:30:00.462" v="396" actId="14100"/>
          <ac:spMkLst>
            <pc:docMk/>
            <pc:sldMk cId="1064524853" sldId="270"/>
            <ac:spMk id="3" creationId="{43414ED4-7859-42E6-8829-3EC61C0AB060}"/>
          </ac:spMkLst>
        </pc:spChg>
        <pc:spChg chg="add">
          <ac:chgData name="Apostolellis, Panagiotis" userId="1b6c934f-d8c5-473c-9f45-0ec952064abc" providerId="ADAL" clId="{31C27E7F-ACDD-407A-9B09-DA79010A6BD6}" dt="2018-03-27T14:26:52.763" v="349" actId="26606"/>
          <ac:spMkLst>
            <pc:docMk/>
            <pc:sldMk cId="1064524853" sldId="270"/>
            <ac:spMk id="10" creationId="{7D2BFFD5-490F-4B45-91F2-6B826FBAD4E3}"/>
          </ac:spMkLst>
        </pc:spChg>
        <pc:picChg chg="add mod ord modCrop">
          <ac:chgData name="Apostolellis, Panagiotis" userId="1b6c934f-d8c5-473c-9f45-0ec952064abc" providerId="ADAL" clId="{31C27E7F-ACDD-407A-9B09-DA79010A6BD6}" dt="2018-03-27T14:32:54.469" v="413" actId="14100"/>
          <ac:picMkLst>
            <pc:docMk/>
            <pc:sldMk cId="1064524853" sldId="270"/>
            <ac:picMk id="5" creationId="{91221EF3-F3A9-4937-898D-7DBC5A687DFF}"/>
          </ac:picMkLst>
        </pc:picChg>
        <pc:picChg chg="del mod">
          <ac:chgData name="Apostolellis, Panagiotis" userId="1b6c934f-d8c5-473c-9f45-0ec952064abc" providerId="ADAL" clId="{31C27E7F-ACDD-407A-9B09-DA79010A6BD6}" dt="2018-03-27T14:26:42.707" v="347"/>
          <ac:picMkLst>
            <pc:docMk/>
            <pc:sldMk cId="1064524853" sldId="270"/>
            <ac:picMk id="2050" creationId="{D41A8822-46F7-474E-B14C-8A6FA1D2281E}"/>
          </ac:picMkLst>
        </pc:picChg>
      </pc:sldChg>
      <pc:sldChg chg="modSp modAnim">
        <pc:chgData name="Apostolellis, Panagiotis" userId="1b6c934f-d8c5-473c-9f45-0ec952064abc" providerId="ADAL" clId="{31C27E7F-ACDD-407A-9B09-DA79010A6BD6}" dt="2018-03-27T15:01:30.457" v="577"/>
        <pc:sldMkLst>
          <pc:docMk/>
          <pc:sldMk cId="2559218830" sldId="272"/>
        </pc:sldMkLst>
        <pc:spChg chg="mod">
          <ac:chgData name="Apostolellis, Panagiotis" userId="1b6c934f-d8c5-473c-9f45-0ec952064abc" providerId="ADAL" clId="{31C27E7F-ACDD-407A-9B09-DA79010A6BD6}" dt="2018-03-27T14:59:55.103" v="568" actId="14100"/>
          <ac:spMkLst>
            <pc:docMk/>
            <pc:sldMk cId="2559218830" sldId="272"/>
            <ac:spMk id="13" creationId="{75F4F96D-0504-4422-AA7A-0594FBF93EC3}"/>
          </ac:spMkLst>
        </pc:spChg>
        <pc:spChg chg="mod">
          <ac:chgData name="Apostolellis, Panagiotis" userId="1b6c934f-d8c5-473c-9f45-0ec952064abc" providerId="ADAL" clId="{31C27E7F-ACDD-407A-9B09-DA79010A6BD6}" dt="2018-03-27T14:59:06.626" v="554" actId="1076"/>
          <ac:spMkLst>
            <pc:docMk/>
            <pc:sldMk cId="2559218830" sldId="272"/>
            <ac:spMk id="18" creationId="{9296FAE9-53B6-4793-A363-F9EDD3B70B8A}"/>
          </ac:spMkLst>
        </pc:spChg>
        <pc:cxnChg chg="mod">
          <ac:chgData name="Apostolellis, Panagiotis" userId="1b6c934f-d8c5-473c-9f45-0ec952064abc" providerId="ADAL" clId="{31C27E7F-ACDD-407A-9B09-DA79010A6BD6}" dt="2018-03-27T14:59:14.704" v="560" actId="14100"/>
          <ac:cxnSpMkLst>
            <pc:docMk/>
            <pc:sldMk cId="2559218830" sldId="272"/>
            <ac:cxnSpMk id="14" creationId="{C0A3488E-9F0B-4F17-A3FB-D9309839C987}"/>
          </ac:cxnSpMkLst>
        </pc:cxnChg>
      </pc:sldChg>
      <pc:sldChg chg="addSp delSp modSp modAnim">
        <pc:chgData name="Apostolellis, Panagiotis" userId="1b6c934f-d8c5-473c-9f45-0ec952064abc" providerId="ADAL" clId="{31C27E7F-ACDD-407A-9B09-DA79010A6BD6}" dt="2018-03-27T14:43:12.427" v="546" actId="14100"/>
        <pc:sldMkLst>
          <pc:docMk/>
          <pc:sldMk cId="2181199242" sldId="273"/>
        </pc:sldMkLst>
        <pc:spChg chg="mod">
          <ac:chgData name="Apostolellis, Panagiotis" userId="1b6c934f-d8c5-473c-9f45-0ec952064abc" providerId="ADAL" clId="{31C27E7F-ACDD-407A-9B09-DA79010A6BD6}" dt="2018-03-27T14:35:40.756" v="433" actId="1076"/>
          <ac:spMkLst>
            <pc:docMk/>
            <pc:sldMk cId="2181199242" sldId="273"/>
            <ac:spMk id="2" creationId="{A71FB3EA-F87C-4B6E-AA23-19DC0B7D6D82}"/>
          </ac:spMkLst>
        </pc:spChg>
        <pc:spChg chg="del mod">
          <ac:chgData name="Apostolellis, Panagiotis" userId="1b6c934f-d8c5-473c-9f45-0ec952064abc" providerId="ADAL" clId="{31C27E7F-ACDD-407A-9B09-DA79010A6BD6}" dt="2018-03-27T14:34:52.318" v="425"/>
          <ac:spMkLst>
            <pc:docMk/>
            <pc:sldMk cId="2181199242" sldId="273"/>
            <ac:spMk id="3" creationId="{6C490894-AF85-4765-B5FB-158140E69B8F}"/>
          </ac:spMkLst>
        </pc:spChg>
        <pc:spChg chg="mod">
          <ac:chgData name="Apostolellis, Panagiotis" userId="1b6c934f-d8c5-473c-9f45-0ec952064abc" providerId="ADAL" clId="{31C27E7F-ACDD-407A-9B09-DA79010A6BD6}" dt="2018-03-27T14:43:08.628" v="545" actId="14100"/>
          <ac:spMkLst>
            <pc:docMk/>
            <pc:sldMk cId="2181199242" sldId="273"/>
            <ac:spMk id="4" creationId="{11F42FEB-FA09-4032-8880-1AA710918167}"/>
          </ac:spMkLst>
        </pc:spChg>
        <pc:spChg chg="mod">
          <ac:chgData name="Apostolellis, Panagiotis" userId="1b6c934f-d8c5-473c-9f45-0ec952064abc" providerId="ADAL" clId="{31C27E7F-ACDD-407A-9B09-DA79010A6BD6}" dt="2018-03-27T14:36:09.614" v="435" actId="403"/>
          <ac:spMkLst>
            <pc:docMk/>
            <pc:sldMk cId="2181199242" sldId="273"/>
            <ac:spMk id="5" creationId="{FE08CE9A-D8F3-4D80-9CC7-CD688180C9DC}"/>
          </ac:spMkLst>
        </pc:spChg>
        <pc:spChg chg="mod">
          <ac:chgData name="Apostolellis, Panagiotis" userId="1b6c934f-d8c5-473c-9f45-0ec952064abc" providerId="ADAL" clId="{31C27E7F-ACDD-407A-9B09-DA79010A6BD6}" dt="2018-03-27T14:40:16.120" v="506" actId="14100"/>
          <ac:spMkLst>
            <pc:docMk/>
            <pc:sldMk cId="2181199242" sldId="273"/>
            <ac:spMk id="6" creationId="{EE8DFE3C-A521-4406-8806-611294A96F74}"/>
          </ac:spMkLst>
        </pc:spChg>
        <pc:spChg chg="mod">
          <ac:chgData name="Apostolellis, Panagiotis" userId="1b6c934f-d8c5-473c-9f45-0ec952064abc" providerId="ADAL" clId="{31C27E7F-ACDD-407A-9B09-DA79010A6BD6}" dt="2018-03-27T14:36:09.614" v="435" actId="403"/>
          <ac:spMkLst>
            <pc:docMk/>
            <pc:sldMk cId="2181199242" sldId="273"/>
            <ac:spMk id="7" creationId="{EB47BA31-E644-4CB3-BF82-DA1E05AC3152}"/>
          </ac:spMkLst>
        </pc:spChg>
        <pc:spChg chg="add del">
          <ac:chgData name="Apostolellis, Panagiotis" userId="1b6c934f-d8c5-473c-9f45-0ec952064abc" providerId="ADAL" clId="{31C27E7F-ACDD-407A-9B09-DA79010A6BD6}" dt="2018-03-27T14:14:21.813" v="240"/>
          <ac:spMkLst>
            <pc:docMk/>
            <pc:sldMk cId="2181199242" sldId="273"/>
            <ac:spMk id="8" creationId="{FCC98041-3A05-4572-9EB3-BB45E1C62BAF}"/>
          </ac:spMkLst>
        </pc:spChg>
        <pc:spChg chg="add del">
          <ac:chgData name="Apostolellis, Panagiotis" userId="1b6c934f-d8c5-473c-9f45-0ec952064abc" providerId="ADAL" clId="{31C27E7F-ACDD-407A-9B09-DA79010A6BD6}" dt="2018-03-27T14:14:37.128" v="242"/>
          <ac:spMkLst>
            <pc:docMk/>
            <pc:sldMk cId="2181199242" sldId="273"/>
            <ac:spMk id="9" creationId="{989EC0B0-CDC2-4938-B7F0-E079357DADC9}"/>
          </ac:spMkLst>
        </pc:spChg>
        <pc:spChg chg="add del">
          <ac:chgData name="Apostolellis, Panagiotis" userId="1b6c934f-d8c5-473c-9f45-0ec952064abc" providerId="ADAL" clId="{31C27E7F-ACDD-407A-9B09-DA79010A6BD6}" dt="2018-03-27T14:15:01.653" v="244"/>
          <ac:spMkLst>
            <pc:docMk/>
            <pc:sldMk cId="2181199242" sldId="273"/>
            <ac:spMk id="10" creationId="{50F74761-85F5-410F-AA7D-5BEEB1C7F4DE}"/>
          </ac:spMkLst>
        </pc:spChg>
        <pc:spChg chg="add del mod">
          <ac:chgData name="Apostolellis, Panagiotis" userId="1b6c934f-d8c5-473c-9f45-0ec952064abc" providerId="ADAL" clId="{31C27E7F-ACDD-407A-9B09-DA79010A6BD6}" dt="2018-03-27T14:24:40.928" v="337"/>
          <ac:spMkLst>
            <pc:docMk/>
            <pc:sldMk cId="2181199242" sldId="273"/>
            <ac:spMk id="11" creationId="{26DADEBB-17EB-42F1-9CF3-BA33A65C267F}"/>
          </ac:spMkLst>
        </pc:spChg>
        <pc:spChg chg="add del mod">
          <ac:chgData name="Apostolellis, Panagiotis" userId="1b6c934f-d8c5-473c-9f45-0ec952064abc" providerId="ADAL" clId="{31C27E7F-ACDD-407A-9B09-DA79010A6BD6}" dt="2018-03-27T14:34:47.436" v="424"/>
          <ac:spMkLst>
            <pc:docMk/>
            <pc:sldMk cId="2181199242" sldId="273"/>
            <ac:spMk id="12" creationId="{0890B02E-F67B-422F-924E-5C93A6B8F1ED}"/>
          </ac:spMkLst>
        </pc:spChg>
        <pc:spChg chg="add del mod">
          <ac:chgData name="Apostolellis, Panagiotis" userId="1b6c934f-d8c5-473c-9f45-0ec952064abc" providerId="ADAL" clId="{31C27E7F-ACDD-407A-9B09-DA79010A6BD6}" dt="2018-03-27T14:35:01.010" v="427"/>
          <ac:spMkLst>
            <pc:docMk/>
            <pc:sldMk cId="2181199242" sldId="273"/>
            <ac:spMk id="13" creationId="{98A6D337-E024-4B7F-974A-BD2AF0B75140}"/>
          </ac:spMkLst>
        </pc:spChg>
        <pc:spChg chg="add mod">
          <ac:chgData name="Apostolellis, Panagiotis" userId="1b6c934f-d8c5-473c-9f45-0ec952064abc" providerId="ADAL" clId="{31C27E7F-ACDD-407A-9B09-DA79010A6BD6}" dt="2018-03-27T14:40:10.679" v="505" actId="1076"/>
          <ac:spMkLst>
            <pc:docMk/>
            <pc:sldMk cId="2181199242" sldId="273"/>
            <ac:spMk id="14" creationId="{5CFFD546-54E3-41FA-8C25-B40E9EBF75C8}"/>
          </ac:spMkLst>
        </pc:spChg>
        <pc:spChg chg="add mod">
          <ac:chgData name="Apostolellis, Panagiotis" userId="1b6c934f-d8c5-473c-9f45-0ec952064abc" providerId="ADAL" clId="{31C27E7F-ACDD-407A-9B09-DA79010A6BD6}" dt="2018-03-27T14:36:09.614" v="435" actId="403"/>
          <ac:spMkLst>
            <pc:docMk/>
            <pc:sldMk cId="2181199242" sldId="273"/>
            <ac:spMk id="15" creationId="{C1C27D58-50D8-4BB2-9C18-012021025BDE}"/>
          </ac:spMkLst>
        </pc:spChg>
        <pc:spChg chg="add del mod">
          <ac:chgData name="Apostolellis, Panagiotis" userId="1b6c934f-d8c5-473c-9f45-0ec952064abc" providerId="ADAL" clId="{31C27E7F-ACDD-407A-9B09-DA79010A6BD6}" dt="2018-03-27T14:35:29.199" v="430" actId="478"/>
          <ac:spMkLst>
            <pc:docMk/>
            <pc:sldMk cId="2181199242" sldId="273"/>
            <ac:spMk id="16" creationId="{CC06AF41-6E43-4DD4-8681-0D8C08FCFB88}"/>
          </ac:spMkLst>
        </pc:spChg>
        <pc:spChg chg="add mod">
          <ac:chgData name="Apostolellis, Panagiotis" userId="1b6c934f-d8c5-473c-9f45-0ec952064abc" providerId="ADAL" clId="{31C27E7F-ACDD-407A-9B09-DA79010A6BD6}" dt="2018-03-27T14:42:34.005" v="543" actId="1036"/>
          <ac:spMkLst>
            <pc:docMk/>
            <pc:sldMk cId="2181199242" sldId="273"/>
            <ac:spMk id="17" creationId="{D3BE28B5-0316-42D4-843C-D4EE50182247}"/>
          </ac:spMkLst>
        </pc:spChg>
        <pc:spChg chg="add mod">
          <ac:chgData name="Apostolellis, Panagiotis" userId="1b6c934f-d8c5-473c-9f45-0ec952064abc" providerId="ADAL" clId="{31C27E7F-ACDD-407A-9B09-DA79010A6BD6}" dt="2018-03-27T14:43:12.427" v="546" actId="14100"/>
          <ac:spMkLst>
            <pc:docMk/>
            <pc:sldMk cId="2181199242" sldId="273"/>
            <ac:spMk id="18" creationId="{50FC0381-0072-43BA-AA1C-765F7C56ACF9}"/>
          </ac:spMkLst>
        </pc:spChg>
        <pc:spChg chg="add mod">
          <ac:chgData name="Apostolellis, Panagiotis" userId="1b6c934f-d8c5-473c-9f45-0ec952064abc" providerId="ADAL" clId="{31C27E7F-ACDD-407A-9B09-DA79010A6BD6}" dt="2018-03-27T14:38:38.797" v="459" actId="571"/>
          <ac:spMkLst>
            <pc:docMk/>
            <pc:sldMk cId="2181199242" sldId="273"/>
            <ac:spMk id="20" creationId="{0B0CBD6D-14A1-42B8-A0E5-8FF050B498F7}"/>
          </ac:spMkLst>
        </pc:spChg>
        <pc:spChg chg="add mod">
          <ac:chgData name="Apostolellis, Panagiotis" userId="1b6c934f-d8c5-473c-9f45-0ec952064abc" providerId="ADAL" clId="{31C27E7F-ACDD-407A-9B09-DA79010A6BD6}" dt="2018-03-27T14:38:38.797" v="459" actId="571"/>
          <ac:spMkLst>
            <pc:docMk/>
            <pc:sldMk cId="2181199242" sldId="273"/>
            <ac:spMk id="21" creationId="{B432A690-FADE-4096-914A-33F313781DF6}"/>
          </ac:spMkLst>
        </pc:spChg>
        <pc:spChg chg="add mod">
          <ac:chgData name="Apostolellis, Panagiotis" userId="1b6c934f-d8c5-473c-9f45-0ec952064abc" providerId="ADAL" clId="{31C27E7F-ACDD-407A-9B09-DA79010A6BD6}" dt="2018-03-27T14:38:58.224" v="492" actId="14100"/>
          <ac:spMkLst>
            <pc:docMk/>
            <pc:sldMk cId="2181199242" sldId="273"/>
            <ac:spMk id="22" creationId="{F243DC5A-8FD1-4178-A766-97AA857D2B50}"/>
          </ac:spMkLst>
        </pc:spChg>
        <pc:spChg chg="add mod">
          <ac:chgData name="Apostolellis, Panagiotis" userId="1b6c934f-d8c5-473c-9f45-0ec952064abc" providerId="ADAL" clId="{31C27E7F-ACDD-407A-9B09-DA79010A6BD6}" dt="2018-03-27T14:39:12.184" v="495" actId="14100"/>
          <ac:spMkLst>
            <pc:docMk/>
            <pc:sldMk cId="2181199242" sldId="273"/>
            <ac:spMk id="23" creationId="{A83D3EE9-163D-4C59-97A4-0980CC7EC602}"/>
          </ac:spMkLst>
        </pc:spChg>
        <pc:spChg chg="add mod">
          <ac:chgData name="Apostolellis, Panagiotis" userId="1b6c934f-d8c5-473c-9f45-0ec952064abc" providerId="ADAL" clId="{31C27E7F-ACDD-407A-9B09-DA79010A6BD6}" dt="2018-03-27T14:39:26.286" v="497" actId="14100"/>
          <ac:spMkLst>
            <pc:docMk/>
            <pc:sldMk cId="2181199242" sldId="273"/>
            <ac:spMk id="24" creationId="{40E38636-24C8-4097-B632-862646271DDE}"/>
          </ac:spMkLst>
        </pc:spChg>
        <pc:spChg chg="add mod">
          <ac:chgData name="Apostolellis, Panagiotis" userId="1b6c934f-d8c5-473c-9f45-0ec952064abc" providerId="ADAL" clId="{31C27E7F-ACDD-407A-9B09-DA79010A6BD6}" dt="2018-03-27T14:39:43.647" v="500" actId="14100"/>
          <ac:spMkLst>
            <pc:docMk/>
            <pc:sldMk cId="2181199242" sldId="273"/>
            <ac:spMk id="25" creationId="{2184017A-2C51-4612-BE62-327E61595144}"/>
          </ac:spMkLst>
        </pc:spChg>
        <pc:picChg chg="add del mod">
          <ac:chgData name="Apostolellis, Panagiotis" userId="1b6c934f-d8c5-473c-9f45-0ec952064abc" providerId="ADAL" clId="{31C27E7F-ACDD-407A-9B09-DA79010A6BD6}" dt="2018-03-27T14:24:14.041" v="333" actId="478"/>
          <ac:picMkLst>
            <pc:docMk/>
            <pc:sldMk cId="2181199242" sldId="273"/>
            <ac:picMk id="2054" creationId="{A4812914-75A1-4AF0-B4A9-8D9435D75B7A}"/>
          </ac:picMkLst>
        </pc:picChg>
      </pc:sldChg>
      <pc:sldChg chg="addSp delSp modSp mod setBg modAnim modNotesTx">
        <pc:chgData name="Apostolellis, Panagiotis" userId="1b6c934f-d8c5-473c-9f45-0ec952064abc" providerId="ADAL" clId="{31C27E7F-ACDD-407A-9B09-DA79010A6BD6}" dt="2018-03-27T14:20:54.707" v="280"/>
        <pc:sldMkLst>
          <pc:docMk/>
          <pc:sldMk cId="1191593350" sldId="274"/>
        </pc:sldMkLst>
        <pc:spChg chg="mod">
          <ac:chgData name="Apostolellis, Panagiotis" userId="1b6c934f-d8c5-473c-9f45-0ec952064abc" providerId="ADAL" clId="{31C27E7F-ACDD-407A-9B09-DA79010A6BD6}" dt="2018-03-27T14:13:47.165" v="198" actId="14100"/>
          <ac:spMkLst>
            <pc:docMk/>
            <pc:sldMk cId="1191593350" sldId="274"/>
            <ac:spMk id="2" creationId="{3F5FDB80-B3BB-44B8-9518-DF27EEEDB8F8}"/>
          </ac:spMkLst>
        </pc:spChg>
        <pc:spChg chg="del">
          <ac:chgData name="Apostolellis, Panagiotis" userId="1b6c934f-d8c5-473c-9f45-0ec952064abc" providerId="ADAL" clId="{31C27E7F-ACDD-407A-9B09-DA79010A6BD6}" dt="2018-03-27T14:02:49.395" v="140" actId="26606"/>
          <ac:spMkLst>
            <pc:docMk/>
            <pc:sldMk cId="1191593350" sldId="274"/>
            <ac:spMk id="3" creationId="{19EA02E8-9DEC-4B65-8123-A6A9EB93041E}"/>
          </ac:spMkLst>
        </pc:spChg>
        <pc:spChg chg="add mod">
          <ac:chgData name="Apostolellis, Panagiotis" userId="1b6c934f-d8c5-473c-9f45-0ec952064abc" providerId="ADAL" clId="{31C27E7F-ACDD-407A-9B09-DA79010A6BD6}" dt="2018-03-27T14:14:07.100" v="238" actId="20577"/>
          <ac:spMkLst>
            <pc:docMk/>
            <pc:sldMk cId="1191593350" sldId="274"/>
            <ac:spMk id="8" creationId="{A28F339A-FDC6-4A3F-ACEC-B3F3D00C4BAE}"/>
          </ac:spMkLst>
        </pc:spChg>
        <pc:spChg chg="add">
          <ac:chgData name="Apostolellis, Panagiotis" userId="1b6c934f-d8c5-473c-9f45-0ec952064abc" providerId="ADAL" clId="{31C27E7F-ACDD-407A-9B09-DA79010A6BD6}" dt="2018-03-27T14:02:49.395" v="140" actId="26606"/>
          <ac:spMkLst>
            <pc:docMk/>
            <pc:sldMk cId="1191593350" sldId="274"/>
            <ac:spMk id="72" creationId="{D87AB319-64C0-4E2D-B1CD-0A970301BEEA}"/>
          </ac:spMkLst>
        </pc:spChg>
        <pc:spChg chg="add">
          <ac:chgData name="Apostolellis, Panagiotis" userId="1b6c934f-d8c5-473c-9f45-0ec952064abc" providerId="ADAL" clId="{31C27E7F-ACDD-407A-9B09-DA79010A6BD6}" dt="2018-03-27T14:02:49.395" v="140" actId="26606"/>
          <ac:spMkLst>
            <pc:docMk/>
            <pc:sldMk cId="1191593350" sldId="274"/>
            <ac:spMk id="74" creationId="{73B36B60-731F-409B-A240-BBF521AB746D}"/>
          </ac:spMkLst>
        </pc:spChg>
        <pc:picChg chg="add mod modCrop">
          <ac:chgData name="Apostolellis, Panagiotis" userId="1b6c934f-d8c5-473c-9f45-0ec952064abc" providerId="ADAL" clId="{31C27E7F-ACDD-407A-9B09-DA79010A6BD6}" dt="2018-03-27T14:20:36.797" v="276" actId="1076"/>
          <ac:picMkLst>
            <pc:docMk/>
            <pc:sldMk cId="1191593350" sldId="274"/>
            <ac:picMk id="9" creationId="{71ED7003-DF77-4CE5-9B23-90EF28B1DF05}"/>
          </ac:picMkLst>
        </pc:picChg>
        <pc:picChg chg="add mod modCrop">
          <ac:chgData name="Apostolellis, Panagiotis" userId="1b6c934f-d8c5-473c-9f45-0ec952064abc" providerId="ADAL" clId="{31C27E7F-ACDD-407A-9B09-DA79010A6BD6}" dt="2018-03-27T14:20:12.478" v="272" actId="732"/>
          <ac:picMkLst>
            <pc:docMk/>
            <pc:sldMk cId="1191593350" sldId="274"/>
            <ac:picMk id="12" creationId="{5D6016B0-8EC4-4F55-A2C4-D247E9BD0658}"/>
          </ac:picMkLst>
        </pc:picChg>
        <pc:picChg chg="add del">
          <ac:chgData name="Apostolellis, Panagiotis" userId="1b6c934f-d8c5-473c-9f45-0ec952064abc" providerId="ADAL" clId="{31C27E7F-ACDD-407A-9B09-DA79010A6BD6}" dt="2018-03-27T14:02:49.395" v="140" actId="26606"/>
          <ac:picMkLst>
            <pc:docMk/>
            <pc:sldMk cId="1191593350" sldId="274"/>
            <ac:picMk id="1026" creationId="{985829FE-5B10-4803-9882-800F8F7B5A14}"/>
          </ac:picMkLst>
        </pc:picChg>
        <pc:picChg chg="add mod">
          <ac:chgData name="Apostolellis, Panagiotis" userId="1b6c934f-d8c5-473c-9f45-0ec952064abc" providerId="ADAL" clId="{31C27E7F-ACDD-407A-9B09-DA79010A6BD6}" dt="2018-03-27T14:20:47.085" v="278" actId="1076"/>
          <ac:picMkLst>
            <pc:docMk/>
            <pc:sldMk cId="1191593350" sldId="274"/>
            <ac:picMk id="1028" creationId="{74E9B67B-EB77-4375-BB6F-9326D809EC20}"/>
          </ac:picMkLst>
        </pc:picChg>
        <pc:picChg chg="add mod modCrop">
          <ac:chgData name="Apostolellis, Panagiotis" userId="1b6c934f-d8c5-473c-9f45-0ec952064abc" providerId="ADAL" clId="{31C27E7F-ACDD-407A-9B09-DA79010A6BD6}" dt="2018-03-27T14:16:40.927" v="256" actId="732"/>
          <ac:picMkLst>
            <pc:docMk/>
            <pc:sldMk cId="1191593350" sldId="274"/>
            <ac:picMk id="1029" creationId="{985829FE-5B10-4803-9882-800F8F7B5A14}"/>
          </ac:picMkLst>
        </pc:picChg>
        <pc:picChg chg="add mod">
          <ac:chgData name="Apostolellis, Panagiotis" userId="1b6c934f-d8c5-473c-9f45-0ec952064abc" providerId="ADAL" clId="{31C27E7F-ACDD-407A-9B09-DA79010A6BD6}" dt="2018-03-27T14:20:06.114" v="271" actId="1076"/>
          <ac:picMkLst>
            <pc:docMk/>
            <pc:sldMk cId="1191593350" sldId="274"/>
            <ac:picMk id="1030" creationId="{021FD638-6D9C-434F-B491-32844AD49723}"/>
          </ac:picMkLst>
        </pc:picChg>
      </pc:sldChg>
      <pc:sldChg chg="modSp add">
        <pc:chgData name="Apostolellis, Panagiotis" userId="1b6c934f-d8c5-473c-9f45-0ec952064abc" providerId="ADAL" clId="{31C27E7F-ACDD-407A-9B09-DA79010A6BD6}" dt="2018-03-27T13:44:47.569" v="14" actId="20577"/>
        <pc:sldMkLst>
          <pc:docMk/>
          <pc:sldMk cId="1658781235" sldId="275"/>
        </pc:sldMkLst>
        <pc:spChg chg="mod">
          <ac:chgData name="Apostolellis, Panagiotis" userId="1b6c934f-d8c5-473c-9f45-0ec952064abc" providerId="ADAL" clId="{31C27E7F-ACDD-407A-9B09-DA79010A6BD6}" dt="2018-03-27T13:44:44.242" v="12" actId="20577"/>
          <ac:spMkLst>
            <pc:docMk/>
            <pc:sldMk cId="1658781235" sldId="275"/>
            <ac:spMk id="2" creationId="{5766E5E4-9610-462F-904A-B500274C5C3D}"/>
          </ac:spMkLst>
        </pc:spChg>
        <pc:spChg chg="mod">
          <ac:chgData name="Apostolellis, Panagiotis" userId="1b6c934f-d8c5-473c-9f45-0ec952064abc" providerId="ADAL" clId="{31C27E7F-ACDD-407A-9B09-DA79010A6BD6}" dt="2018-03-27T13:44:47.569" v="14" actId="20577"/>
          <ac:spMkLst>
            <pc:docMk/>
            <pc:sldMk cId="1658781235" sldId="275"/>
            <ac:spMk id="3" creationId="{3D766791-3667-40B9-BE78-4207513557D9}"/>
          </ac:spMkLst>
        </pc:spChg>
      </pc:sldChg>
      <pc:sldChg chg="addSp delSp modSp add">
        <pc:chgData name="Apostolellis, Panagiotis" userId="1b6c934f-d8c5-473c-9f45-0ec952064abc" providerId="ADAL" clId="{31C27E7F-ACDD-407A-9B09-DA79010A6BD6}" dt="2018-03-27T14:33:43.528" v="416" actId="114"/>
        <pc:sldMkLst>
          <pc:docMk/>
          <pc:sldMk cId="2100250446" sldId="276"/>
        </pc:sldMkLst>
        <pc:spChg chg="mod">
          <ac:chgData name="Apostolellis, Panagiotis" userId="1b6c934f-d8c5-473c-9f45-0ec952064abc" providerId="ADAL" clId="{31C27E7F-ACDD-407A-9B09-DA79010A6BD6}" dt="2018-03-27T14:33:43.528" v="416" actId="114"/>
          <ac:spMkLst>
            <pc:docMk/>
            <pc:sldMk cId="2100250446" sldId="276"/>
            <ac:spMk id="2" creationId="{399023A0-FF9B-4CBE-A671-9C6D9D6ADF2D}"/>
          </ac:spMkLst>
        </pc:spChg>
        <pc:spChg chg="add mod">
          <ac:chgData name="Apostolellis, Panagiotis" userId="1b6c934f-d8c5-473c-9f45-0ec952064abc" providerId="ADAL" clId="{31C27E7F-ACDD-407A-9B09-DA79010A6BD6}" dt="2018-03-27T13:47:54.282" v="108" actId="14100"/>
          <ac:spMkLst>
            <pc:docMk/>
            <pc:sldMk cId="2100250446" sldId="276"/>
            <ac:spMk id="10" creationId="{4343CF41-2AF4-4143-8584-225B0F01A091}"/>
          </ac:spMkLst>
        </pc:spChg>
        <pc:spChg chg="del">
          <ac:chgData name="Apostolellis, Panagiotis" userId="1b6c934f-d8c5-473c-9f45-0ec952064abc" providerId="ADAL" clId="{31C27E7F-ACDD-407A-9B09-DA79010A6BD6}" dt="2018-03-27T13:46:46.910" v="24" actId="478"/>
          <ac:spMkLst>
            <pc:docMk/>
            <pc:sldMk cId="2100250446" sldId="276"/>
            <ac:spMk id="11" creationId="{D838B78B-4283-46FB-BC50-ECEFA698F81D}"/>
          </ac:spMkLst>
        </pc:spChg>
        <pc:spChg chg="mod">
          <ac:chgData name="Apostolellis, Panagiotis" userId="1b6c934f-d8c5-473c-9f45-0ec952064abc" providerId="ADAL" clId="{31C27E7F-ACDD-407A-9B09-DA79010A6BD6}" dt="2018-03-27T13:47:49.187" v="107" actId="1035"/>
          <ac:spMkLst>
            <pc:docMk/>
            <pc:sldMk cId="2100250446" sldId="276"/>
            <ac:spMk id="12" creationId="{BF35C96F-E79B-4D40-9EF3-0FB458B851B0}"/>
          </ac:spMkLst>
        </pc:spChg>
        <pc:spChg chg="del">
          <ac:chgData name="Apostolellis, Panagiotis" userId="1b6c934f-d8c5-473c-9f45-0ec952064abc" providerId="ADAL" clId="{31C27E7F-ACDD-407A-9B09-DA79010A6BD6}" dt="2018-03-27T13:46:46.910" v="24" actId="478"/>
          <ac:spMkLst>
            <pc:docMk/>
            <pc:sldMk cId="2100250446" sldId="276"/>
            <ac:spMk id="13" creationId="{EC1B2C07-D191-4771-9862-F775BBA4EE12}"/>
          </ac:spMkLst>
        </pc:spChg>
        <pc:spChg chg="add mod">
          <ac:chgData name="Apostolellis, Panagiotis" userId="1b6c934f-d8c5-473c-9f45-0ec952064abc" providerId="ADAL" clId="{31C27E7F-ACDD-407A-9B09-DA79010A6BD6}" dt="2018-03-27T13:47:03.676" v="27" actId="404"/>
          <ac:spMkLst>
            <pc:docMk/>
            <pc:sldMk cId="2100250446" sldId="276"/>
            <ac:spMk id="14" creationId="{555E2EDB-DE2D-46FC-8C85-28F44B73AE2A}"/>
          </ac:spMkLst>
        </pc:spChg>
        <pc:spChg chg="add mod">
          <ac:chgData name="Apostolellis, Panagiotis" userId="1b6c934f-d8c5-473c-9f45-0ec952064abc" providerId="ADAL" clId="{31C27E7F-ACDD-407A-9B09-DA79010A6BD6}" dt="2018-03-27T13:47:25.596" v="57" actId="1035"/>
          <ac:spMkLst>
            <pc:docMk/>
            <pc:sldMk cId="2100250446" sldId="276"/>
            <ac:spMk id="15" creationId="{DB3EEE05-397E-43D5-A9C0-75BB029882C4}"/>
          </ac:spMkLst>
        </pc:spChg>
        <pc:spChg chg="add mod">
          <ac:chgData name="Apostolellis, Panagiotis" userId="1b6c934f-d8c5-473c-9f45-0ec952064abc" providerId="ADAL" clId="{31C27E7F-ACDD-407A-9B09-DA79010A6BD6}" dt="2018-03-27T13:47:33.075" v="78" actId="1035"/>
          <ac:spMkLst>
            <pc:docMk/>
            <pc:sldMk cId="2100250446" sldId="276"/>
            <ac:spMk id="16" creationId="{C0FDC556-C02E-4912-8E16-2AA07FD0F676}"/>
          </ac:spMkLst>
        </pc:spChg>
        <pc:spChg chg="add mod">
          <ac:chgData name="Apostolellis, Panagiotis" userId="1b6c934f-d8c5-473c-9f45-0ec952064abc" providerId="ADAL" clId="{31C27E7F-ACDD-407A-9B09-DA79010A6BD6}" dt="2018-03-27T13:47:38.588" v="105" actId="1036"/>
          <ac:spMkLst>
            <pc:docMk/>
            <pc:sldMk cId="2100250446" sldId="276"/>
            <ac:spMk id="17" creationId="{C8FCB5D3-4D01-4EB2-8DBF-96D124676247}"/>
          </ac:spMkLst>
        </pc:spChg>
      </pc:sldChg>
      <pc:sldChg chg="addSp delSp modSp add">
        <pc:chgData name="Apostolellis, Panagiotis" userId="1b6c934f-d8c5-473c-9f45-0ec952064abc" providerId="ADAL" clId="{31C27E7F-ACDD-407A-9B09-DA79010A6BD6}" dt="2018-03-27T16:11:58.262" v="578" actId="1076"/>
        <pc:sldMkLst>
          <pc:docMk/>
          <pc:sldMk cId="2474879137" sldId="277"/>
        </pc:sldMkLst>
        <pc:spChg chg="mod">
          <ac:chgData name="Apostolellis, Panagiotis" userId="1b6c934f-d8c5-473c-9f45-0ec952064abc" providerId="ADAL" clId="{31C27E7F-ACDD-407A-9B09-DA79010A6BD6}" dt="2018-03-27T14:25:21.985" v="345" actId="2711"/>
          <ac:spMkLst>
            <pc:docMk/>
            <pc:sldMk cId="2474879137" sldId="277"/>
            <ac:spMk id="2" creationId="{399023A0-FF9B-4CBE-A671-9C6D9D6ADF2D}"/>
          </ac:spMkLst>
        </pc:spChg>
        <pc:spChg chg="del">
          <ac:chgData name="Apostolellis, Panagiotis" userId="1b6c934f-d8c5-473c-9f45-0ec952064abc" providerId="ADAL" clId="{31C27E7F-ACDD-407A-9B09-DA79010A6BD6}" dt="2018-03-27T13:50:53.459" v="111" actId="478"/>
          <ac:spMkLst>
            <pc:docMk/>
            <pc:sldMk cId="2474879137" sldId="277"/>
            <ac:spMk id="10" creationId="{4343CF41-2AF4-4143-8584-225B0F01A091}"/>
          </ac:spMkLst>
        </pc:spChg>
        <pc:spChg chg="mod">
          <ac:chgData name="Apostolellis, Panagiotis" userId="1b6c934f-d8c5-473c-9f45-0ec952064abc" providerId="ADAL" clId="{31C27E7F-ACDD-407A-9B09-DA79010A6BD6}" dt="2018-03-27T16:11:58.262" v="578" actId="1076"/>
          <ac:spMkLst>
            <pc:docMk/>
            <pc:sldMk cId="2474879137" sldId="277"/>
            <ac:spMk id="12" creationId="{BF35C96F-E79B-4D40-9EF3-0FB458B851B0}"/>
          </ac:spMkLst>
        </pc:spChg>
        <pc:spChg chg="add mod">
          <ac:chgData name="Apostolellis, Panagiotis" userId="1b6c934f-d8c5-473c-9f45-0ec952064abc" providerId="ADAL" clId="{31C27E7F-ACDD-407A-9B09-DA79010A6BD6}" dt="2018-03-27T13:52:18.935" v="128" actId="1076"/>
          <ac:spMkLst>
            <pc:docMk/>
            <pc:sldMk cId="2474879137" sldId="277"/>
            <ac:spMk id="13" creationId="{02532BD9-97DD-4146-B639-A9D15D5B7A60}"/>
          </ac:spMkLst>
        </pc:spChg>
        <pc:spChg chg="del">
          <ac:chgData name="Apostolellis, Panagiotis" userId="1b6c934f-d8c5-473c-9f45-0ec952064abc" providerId="ADAL" clId="{31C27E7F-ACDD-407A-9B09-DA79010A6BD6}" dt="2018-03-27T13:50:53.459" v="111" actId="478"/>
          <ac:spMkLst>
            <pc:docMk/>
            <pc:sldMk cId="2474879137" sldId="277"/>
            <ac:spMk id="14" creationId="{555E2EDB-DE2D-46FC-8C85-28F44B73AE2A}"/>
          </ac:spMkLst>
        </pc:spChg>
        <pc:spChg chg="del">
          <ac:chgData name="Apostolellis, Panagiotis" userId="1b6c934f-d8c5-473c-9f45-0ec952064abc" providerId="ADAL" clId="{31C27E7F-ACDD-407A-9B09-DA79010A6BD6}" dt="2018-03-27T13:50:53.459" v="111" actId="478"/>
          <ac:spMkLst>
            <pc:docMk/>
            <pc:sldMk cId="2474879137" sldId="277"/>
            <ac:spMk id="15" creationId="{DB3EEE05-397E-43D5-A9C0-75BB029882C4}"/>
          </ac:spMkLst>
        </pc:spChg>
        <pc:spChg chg="del">
          <ac:chgData name="Apostolellis, Panagiotis" userId="1b6c934f-d8c5-473c-9f45-0ec952064abc" providerId="ADAL" clId="{31C27E7F-ACDD-407A-9B09-DA79010A6BD6}" dt="2018-03-27T13:50:53.459" v="111" actId="478"/>
          <ac:spMkLst>
            <pc:docMk/>
            <pc:sldMk cId="2474879137" sldId="277"/>
            <ac:spMk id="16" creationId="{C0FDC556-C02E-4912-8E16-2AA07FD0F676}"/>
          </ac:spMkLst>
        </pc:spChg>
        <pc:spChg chg="del">
          <ac:chgData name="Apostolellis, Panagiotis" userId="1b6c934f-d8c5-473c-9f45-0ec952064abc" providerId="ADAL" clId="{31C27E7F-ACDD-407A-9B09-DA79010A6BD6}" dt="2018-03-27T13:50:53.459" v="111" actId="478"/>
          <ac:spMkLst>
            <pc:docMk/>
            <pc:sldMk cId="2474879137" sldId="277"/>
            <ac:spMk id="17" creationId="{C8FCB5D3-4D01-4EB2-8DBF-96D124676247}"/>
          </ac:spMkLst>
        </pc:spChg>
        <pc:picChg chg="add mod">
          <ac:chgData name="Apostolellis, Panagiotis" userId="1b6c934f-d8c5-473c-9f45-0ec952064abc" providerId="ADAL" clId="{31C27E7F-ACDD-407A-9B09-DA79010A6BD6}" dt="2018-03-27T13:52:23.351" v="129" actId="1076"/>
          <ac:picMkLst>
            <pc:docMk/>
            <pc:sldMk cId="2474879137" sldId="277"/>
            <ac:picMk id="18" creationId="{2B80BD84-438C-42F1-9FE7-23C916F9DF6F}"/>
          </ac:picMkLst>
        </pc:picChg>
      </pc:sldChg>
      <pc:sldChg chg="modSp add">
        <pc:chgData name="Apostolellis, Panagiotis" userId="1b6c934f-d8c5-473c-9f45-0ec952064abc" providerId="ADAL" clId="{31C27E7F-ACDD-407A-9B09-DA79010A6BD6}" dt="2018-03-27T13:54:00.391" v="134" actId="1076"/>
        <pc:sldMkLst>
          <pc:docMk/>
          <pc:sldMk cId="221301054" sldId="278"/>
        </pc:sldMkLst>
        <pc:spChg chg="mod">
          <ac:chgData name="Apostolellis, Panagiotis" userId="1b6c934f-d8c5-473c-9f45-0ec952064abc" providerId="ADAL" clId="{31C27E7F-ACDD-407A-9B09-DA79010A6BD6}" dt="2018-03-27T13:53:41.995" v="133"/>
          <ac:spMkLst>
            <pc:docMk/>
            <pc:sldMk cId="221301054" sldId="278"/>
            <ac:spMk id="2" creationId="{399023A0-FF9B-4CBE-A671-9C6D9D6ADF2D}"/>
          </ac:spMkLst>
        </pc:spChg>
        <pc:spChg chg="mod">
          <ac:chgData name="Apostolellis, Panagiotis" userId="1b6c934f-d8c5-473c-9f45-0ec952064abc" providerId="ADAL" clId="{31C27E7F-ACDD-407A-9B09-DA79010A6BD6}" dt="2018-03-27T13:54:00.391" v="134" actId="1076"/>
          <ac:spMkLst>
            <pc:docMk/>
            <pc:sldMk cId="221301054" sldId="278"/>
            <ac:spMk id="12" creationId="{BF35C96F-E79B-4D40-9EF3-0FB458B851B0}"/>
          </ac:spMkLst>
        </pc:spChg>
      </pc:sldChg>
      <pc:sldChg chg="modSp add">
        <pc:chgData name="Apostolellis, Panagiotis" userId="1b6c934f-d8c5-473c-9f45-0ec952064abc" providerId="ADAL" clId="{31C27E7F-ACDD-407A-9B09-DA79010A6BD6}" dt="2018-03-27T16:19:51.958" v="587" actId="27636"/>
        <pc:sldMkLst>
          <pc:docMk/>
          <pc:sldMk cId="3300475707" sldId="279"/>
        </pc:sldMkLst>
        <pc:spChg chg="mod">
          <ac:chgData name="Apostolellis, Panagiotis" userId="1b6c934f-d8c5-473c-9f45-0ec952064abc" providerId="ADAL" clId="{31C27E7F-ACDD-407A-9B09-DA79010A6BD6}" dt="2018-03-27T16:19:51.958" v="587" actId="27636"/>
          <ac:spMkLst>
            <pc:docMk/>
            <pc:sldMk cId="3300475707" sldId="279"/>
            <ac:spMk id="3" creationId="{83BB14BB-76D3-4CC2-98FF-36E83DA208D2}"/>
          </ac:spMkLst>
        </pc:spChg>
      </pc:sldChg>
      <pc:sldChg chg="addSp delSp modSp add mod setBg delDesignElem">
        <pc:chgData name="Apostolellis, Panagiotis" userId="1b6c934f-d8c5-473c-9f45-0ec952064abc" providerId="ADAL" clId="{31C27E7F-ACDD-407A-9B09-DA79010A6BD6}" dt="2018-03-27T14:03:48.826" v="148" actId="14100"/>
        <pc:sldMkLst>
          <pc:docMk/>
          <pc:sldMk cId="448582781" sldId="280"/>
        </pc:sldMkLst>
        <pc:spChg chg="add">
          <ac:chgData name="Apostolellis, Panagiotis" userId="1b6c934f-d8c5-473c-9f45-0ec952064abc" providerId="ADAL" clId="{31C27E7F-ACDD-407A-9B09-DA79010A6BD6}" dt="2018-03-27T14:03:38.196" v="146" actId="26606"/>
          <ac:spMkLst>
            <pc:docMk/>
            <pc:sldMk cId="448582781" sldId="280"/>
            <ac:spMk id="12" creationId="{B5C3FE1E-0A7F-41BE-A568-1BF85E2E8DD8}"/>
          </ac:spMkLst>
        </pc:spChg>
        <pc:spChg chg="del">
          <ac:chgData name="Apostolellis, Panagiotis" userId="1b6c934f-d8c5-473c-9f45-0ec952064abc" providerId="ADAL" clId="{31C27E7F-ACDD-407A-9B09-DA79010A6BD6}" dt="2018-03-27T14:03:25.138" v="142"/>
          <ac:spMkLst>
            <pc:docMk/>
            <pc:sldMk cId="448582781" sldId="280"/>
            <ac:spMk id="17" creationId="{B5C3FE1E-0A7F-41BE-A568-1BF85E2E8DD8}"/>
          </ac:spMkLst>
        </pc:spChg>
        <pc:picChg chg="add mod ord">
          <ac:chgData name="Apostolellis, Panagiotis" userId="1b6c934f-d8c5-473c-9f45-0ec952064abc" providerId="ADAL" clId="{31C27E7F-ACDD-407A-9B09-DA79010A6BD6}" dt="2018-03-27T14:03:48.826" v="148" actId="14100"/>
          <ac:picMkLst>
            <pc:docMk/>
            <pc:sldMk cId="448582781" sldId="280"/>
            <ac:picMk id="6" creationId="{027A7170-8A30-44FB-A1C5-8A5A67702CB9}"/>
          </ac:picMkLst>
        </pc:picChg>
        <pc:picChg chg="del">
          <ac:chgData name="Apostolellis, Panagiotis" userId="1b6c934f-d8c5-473c-9f45-0ec952064abc" providerId="ADAL" clId="{31C27E7F-ACDD-407A-9B09-DA79010A6BD6}" dt="2018-03-27T14:03:32.068" v="144"/>
          <ac:picMkLst>
            <pc:docMk/>
            <pc:sldMk cId="448582781" sldId="280"/>
            <ac:picMk id="10" creationId="{B5F6F9A4-1742-4D86-ACE1-9BC0A957E5A2}"/>
          </ac:picMkLst>
        </pc:picChg>
      </pc:sldChg>
      <pc:sldChg chg="addSp delSp modSp add del">
        <pc:chgData name="Apostolellis, Panagiotis" userId="1b6c934f-d8c5-473c-9f45-0ec952064abc" providerId="ADAL" clId="{31C27E7F-ACDD-407A-9B09-DA79010A6BD6}" dt="2018-03-27T14:24:09.318" v="332" actId="2696"/>
        <pc:sldMkLst>
          <pc:docMk/>
          <pc:sldMk cId="4104946674" sldId="281"/>
        </pc:sldMkLst>
        <pc:spChg chg="mod">
          <ac:chgData name="Apostolellis, Panagiotis" userId="1b6c934f-d8c5-473c-9f45-0ec952064abc" providerId="ADAL" clId="{31C27E7F-ACDD-407A-9B09-DA79010A6BD6}" dt="2018-03-27T14:23:53.334" v="331" actId="20577"/>
          <ac:spMkLst>
            <pc:docMk/>
            <pc:sldMk cId="4104946674" sldId="281"/>
            <ac:spMk id="3" creationId="{4C2CCD23-A595-4C2E-A52B-9F6E724ACAA2}"/>
          </ac:spMkLst>
        </pc:spChg>
        <pc:spChg chg="add del">
          <ac:chgData name="Apostolellis, Panagiotis" userId="1b6c934f-d8c5-473c-9f45-0ec952064abc" providerId="ADAL" clId="{31C27E7F-ACDD-407A-9B09-DA79010A6BD6}" dt="2018-03-27T14:23:15.960" v="292"/>
          <ac:spMkLst>
            <pc:docMk/>
            <pc:sldMk cId="4104946674" sldId="281"/>
            <ac:spMk id="4" creationId="{324730D9-49BB-4705-94AF-720FE0C58B33}"/>
          </ac:spMkLst>
        </pc:spChg>
        <pc:picChg chg="add mod">
          <ac:chgData name="Apostolellis, Panagiotis" userId="1b6c934f-d8c5-473c-9f45-0ec952064abc" providerId="ADAL" clId="{31C27E7F-ACDD-407A-9B09-DA79010A6BD6}" dt="2018-03-27T14:23:44.144" v="296" actId="1076"/>
          <ac:picMkLst>
            <pc:docMk/>
            <pc:sldMk cId="4104946674" sldId="281"/>
            <ac:picMk id="5" creationId="{45387F49-2A5F-4A02-86B6-A502B0205F99}"/>
          </ac:picMkLst>
        </pc:picChg>
        <pc:picChg chg="add mod">
          <ac:chgData name="Apostolellis, Panagiotis" userId="1b6c934f-d8c5-473c-9f45-0ec952064abc" providerId="ADAL" clId="{31C27E7F-ACDD-407A-9B09-DA79010A6BD6}" dt="2018-03-27T14:23:46.381" v="297" actId="1076"/>
          <ac:picMkLst>
            <pc:docMk/>
            <pc:sldMk cId="4104946674" sldId="281"/>
            <ac:picMk id="6" creationId="{98AF8A21-27C8-435E-BC3C-940B68B1B9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we're trying to capture more realistic things, we need more sophisticated data representations. This means putting lists inside of dictionaries inside of lists inside of dictionaries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352993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 end to how much we can nest things, besides what our computer can store in memory – and our computers have a lot of memory.</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22964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speaks back to the old problem that students have with typing in python. They want to make a function consume a specific type, so they try to enforce types with the literal syntax. The answer is (A).</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394163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question is a set-up for the next question, but students frequently get it wrong – they will say it's a dictionary instead of B) List. Of course, the variable's name sort of gives it away, so hopefully they don't make a mistake here.</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11795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go off the rails. They think that because the string is unique and identifying (a natural index, even), that's what game will be. But you need to hit home here: game is a D) dictionary: it is a composite of several keys and values.</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1996317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dictionary of dictionaries and a list of dictionaries that are very long (perhaps make one with a mocker library like faker). Then, demonstrate the difference between finding an element (iteration) vs. looking up an element (dictionary access). This is when the difference between a dictionary and a list can really shine.</a:t>
            </a:r>
          </a:p>
          <a:p>
            <a:endParaRPr lang="en-US" dirty="0"/>
          </a:p>
          <a:p>
            <a:r>
              <a:rPr lang="en-US" dirty="0"/>
              <a:t>for item in </a:t>
            </a:r>
            <a:r>
              <a:rPr lang="en-US" dirty="0" err="1"/>
              <a:t>a_list</a:t>
            </a:r>
            <a:r>
              <a:rPr lang="en-US" dirty="0"/>
              <a:t>:</a:t>
            </a:r>
          </a:p>
          <a:p>
            <a:r>
              <a:rPr lang="en-US" dirty="0"/>
              <a:t>    if item['name'] == "Virginia Tech":</a:t>
            </a:r>
          </a:p>
          <a:p>
            <a:r>
              <a:rPr lang="en-US" dirty="0"/>
              <a:t>        print(item[students’])</a:t>
            </a:r>
          </a:p>
          <a:p>
            <a:r>
              <a:rPr lang="en-US" dirty="0"/>
              <a:t># vs.</a:t>
            </a:r>
          </a:p>
          <a:p>
            <a:r>
              <a:rPr lang="en-US" dirty="0"/>
              <a:t>print(item['Virginia Tech']['students']</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411288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the time, wrap up the conversation by discussing the strategies for reading the problems. They start getting more complicated now, with all these </a:t>
            </a:r>
            <a:r>
              <a:rPr lang="en-US"/>
              <a:t>different components.</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248278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287528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3/27/2018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3/27/2018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3/27/2018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Nested Data</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9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165878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programming lab">
            <a:extLst>
              <a:ext uri="{FF2B5EF4-FFF2-40B4-BE49-F238E27FC236}">
                <a16:creationId xmlns:a16="http://schemas.microsoft.com/office/drawing/2014/main" id="{027A7170-8A30-44FB-A1C5-8A5A67702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3717"/>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E51B-736F-4304-B68E-CCD49803C618}"/>
              </a:ext>
            </a:extLst>
          </p:cNvPr>
          <p:cNvSpPr>
            <a:spLocks noGrp="1"/>
          </p:cNvSpPr>
          <p:nvPr>
            <p:ph type="title"/>
          </p:nvPr>
        </p:nvSpPr>
        <p:spPr/>
        <p:txBody>
          <a:bodyPr/>
          <a:lstStyle/>
          <a:p>
            <a:r>
              <a:rPr lang="en-US" dirty="0"/>
              <a:t>Representing the Real World</a:t>
            </a:r>
          </a:p>
        </p:txBody>
      </p:sp>
      <p:graphicFrame>
        <p:nvGraphicFramePr>
          <p:cNvPr id="4" name="Table 3">
            <a:extLst>
              <a:ext uri="{FF2B5EF4-FFF2-40B4-BE49-F238E27FC236}">
                <a16:creationId xmlns:a16="http://schemas.microsoft.com/office/drawing/2014/main" id="{37233DDE-4EE1-4269-A30F-ED255C230312}"/>
              </a:ext>
            </a:extLst>
          </p:cNvPr>
          <p:cNvGraphicFramePr>
            <a:graphicFrameLocks noGrp="1"/>
          </p:cNvGraphicFramePr>
          <p:nvPr>
            <p:extLst>
              <p:ext uri="{D42A27DB-BD31-4B8C-83A1-F6EECF244321}">
                <p14:modId xmlns:p14="http://schemas.microsoft.com/office/powerpoint/2010/main" val="2631747526"/>
              </p:ext>
            </p:extLst>
          </p:nvPr>
        </p:nvGraphicFramePr>
        <p:xfrm>
          <a:off x="4634345" y="1925782"/>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Place</a:t>
                      </a:r>
                    </a:p>
                  </a:txBody>
                  <a:tcPr/>
                </a:tc>
                <a:tc>
                  <a:txBody>
                    <a:bodyPr/>
                    <a:lstStyle/>
                    <a:p>
                      <a:pPr algn="ctr"/>
                      <a:r>
                        <a:rPr lang="en-US" dirty="0"/>
                        <a:t>Report</a:t>
                      </a:r>
                    </a:p>
                  </a:txBody>
                  <a:tcPr/>
                </a:tc>
                <a:tc>
                  <a:txBody>
                    <a:bodyPr/>
                    <a:lstStyle/>
                    <a:p>
                      <a:pPr algn="ctr"/>
                      <a:r>
                        <a:rPr lang="en-US" dirty="0"/>
                        <a:t>Date</a:t>
                      </a:r>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dirty="0"/>
                        <a:t>. . .</a:t>
                      </a:r>
                    </a:p>
                  </a:txBody>
                  <a:tcPr/>
                </a:tc>
                <a:tc>
                  <a:txBody>
                    <a:bodyPr/>
                    <a:lstStyle/>
                    <a:p>
                      <a:pPr algn="ctr"/>
                      <a:r>
                        <a:rPr lang="en-US" dirty="0"/>
                        <a:t>. . .</a:t>
                      </a:r>
                    </a:p>
                  </a:txBody>
                  <a:tcPr/>
                </a:tc>
                <a:tc>
                  <a:txBody>
                    <a:bodyPr/>
                    <a:lstStyle/>
                    <a:p>
                      <a:pPr algn="ctr"/>
                      <a:r>
                        <a:rPr lang="en-US" dirty="0"/>
                        <a:t>. . .</a:t>
                      </a:r>
                    </a:p>
                  </a:txBody>
                  <a:tcPr/>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99ADA6A5-05C5-4601-AF16-B7CCF6697752}"/>
              </a:ext>
            </a:extLst>
          </p:cNvPr>
          <p:cNvGraphicFramePr>
            <a:graphicFrameLocks noGrp="1"/>
          </p:cNvGraphicFramePr>
          <p:nvPr>
            <p:extLst>
              <p:ext uri="{D42A27DB-BD31-4B8C-83A1-F6EECF244321}">
                <p14:modId xmlns:p14="http://schemas.microsoft.com/office/powerpoint/2010/main" val="3587573468"/>
              </p:ext>
            </p:extLst>
          </p:nvPr>
        </p:nvGraphicFramePr>
        <p:xfrm>
          <a:off x="3872345" y="4440382"/>
          <a:ext cx="2514600" cy="838200"/>
        </p:xfrm>
        <a:graphic>
          <a:graphicData uri="http://schemas.openxmlformats.org/drawingml/2006/table">
            <a:tbl>
              <a:tblPr firstRow="1" bandRow="1">
                <a:tableStyleId>{5C22544A-7EE6-4342-B048-85BDC9FD1C3A}</a:tableStyleId>
              </a:tblPr>
              <a:tblGrid>
                <a:gridCol w="1173479">
                  <a:extLst>
                    <a:ext uri="{9D8B030D-6E8A-4147-A177-3AD203B41FA5}">
                      <a16:colId xmlns:a16="http://schemas.microsoft.com/office/drawing/2014/main" val="20000"/>
                    </a:ext>
                  </a:extLst>
                </a:gridCol>
                <a:gridCol w="655322">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tblGrid>
              <a:tr h="419100">
                <a:tc>
                  <a:txBody>
                    <a:bodyPr/>
                    <a:lstStyle/>
                    <a:p>
                      <a:pPr algn="ctr"/>
                      <a:r>
                        <a:rPr lang="en-US" sz="1400" dirty="0"/>
                        <a:t>City</a:t>
                      </a:r>
                    </a:p>
                  </a:txBody>
                  <a:tcPr/>
                </a:tc>
                <a:tc>
                  <a:txBody>
                    <a:bodyPr/>
                    <a:lstStyle/>
                    <a:p>
                      <a:pPr algn="ctr"/>
                      <a:r>
                        <a:rPr lang="en-US" sz="1400" dirty="0"/>
                        <a:t>State</a:t>
                      </a:r>
                    </a:p>
                  </a:txBody>
                  <a:tcPr/>
                </a:tc>
                <a:tc>
                  <a:txBody>
                    <a:bodyPr/>
                    <a:lstStyle/>
                    <a:p>
                      <a:pPr algn="ctr"/>
                      <a:r>
                        <a:rPr lang="en-US" sz="1400" dirty="0"/>
                        <a:t>Zip</a:t>
                      </a:r>
                    </a:p>
                  </a:txBody>
                  <a:tcPr/>
                </a:tc>
                <a:extLst>
                  <a:ext uri="{0D108BD9-81ED-4DB2-BD59-A6C34878D82A}">
                    <a16:rowId xmlns:a16="http://schemas.microsoft.com/office/drawing/2014/main" val="10000"/>
                  </a:ext>
                </a:extLst>
              </a:tr>
              <a:tr h="419100">
                <a:tc>
                  <a:txBody>
                    <a:bodyPr/>
                    <a:lstStyle/>
                    <a:p>
                      <a:pPr algn="ctr"/>
                      <a:r>
                        <a:rPr lang="en-US" sz="1200" b="1" dirty="0"/>
                        <a:t>Blacksburg</a:t>
                      </a:r>
                    </a:p>
                  </a:txBody>
                  <a:tcPr/>
                </a:tc>
                <a:tc>
                  <a:txBody>
                    <a:bodyPr/>
                    <a:lstStyle/>
                    <a:p>
                      <a:pPr algn="ctr"/>
                      <a:r>
                        <a:rPr lang="en-US" sz="1200" b="1" dirty="0"/>
                        <a:t>VA</a:t>
                      </a:r>
                    </a:p>
                  </a:txBody>
                  <a:tcPr/>
                </a:tc>
                <a:tc>
                  <a:txBody>
                    <a:bodyPr/>
                    <a:lstStyle/>
                    <a:p>
                      <a:pPr algn="ctr"/>
                      <a:r>
                        <a:rPr lang="en-US" sz="1200" b="1" dirty="0"/>
                        <a:t>24061</a:t>
                      </a:r>
                    </a:p>
                  </a:txBody>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724BAD8A-7DB6-43D6-9C96-4DC404DF770B}"/>
              </a:ext>
            </a:extLst>
          </p:cNvPr>
          <p:cNvGraphicFramePr>
            <a:graphicFrameLocks noGrp="1"/>
          </p:cNvGraphicFramePr>
          <p:nvPr>
            <p:extLst>
              <p:ext uri="{D42A27DB-BD31-4B8C-83A1-F6EECF244321}">
                <p14:modId xmlns:p14="http://schemas.microsoft.com/office/powerpoint/2010/main" val="3366987909"/>
              </p:ext>
            </p:extLst>
          </p:nvPr>
        </p:nvGraphicFramePr>
        <p:xfrm>
          <a:off x="5929745" y="3373582"/>
          <a:ext cx="2971801" cy="838200"/>
        </p:xfrm>
        <a:graphic>
          <a:graphicData uri="http://schemas.openxmlformats.org/drawingml/2006/table">
            <a:tbl>
              <a:tblPr firstRow="1" bandRow="1">
                <a:tableStyleId>{5C22544A-7EE6-4342-B048-85BDC9FD1C3A}</a:tableStyleId>
              </a:tblPr>
              <a:tblGrid>
                <a:gridCol w="1273629">
                  <a:extLst>
                    <a:ext uri="{9D8B030D-6E8A-4147-A177-3AD203B41FA5}">
                      <a16:colId xmlns:a16="http://schemas.microsoft.com/office/drawing/2014/main" val="20000"/>
                    </a:ext>
                  </a:extLst>
                </a:gridCol>
                <a:gridCol w="1012371">
                  <a:extLst>
                    <a:ext uri="{9D8B030D-6E8A-4147-A177-3AD203B41FA5}">
                      <a16:colId xmlns:a16="http://schemas.microsoft.com/office/drawing/2014/main" val="20001"/>
                    </a:ext>
                  </a:extLst>
                </a:gridCol>
                <a:gridCol w="685801">
                  <a:extLst>
                    <a:ext uri="{9D8B030D-6E8A-4147-A177-3AD203B41FA5}">
                      <a16:colId xmlns:a16="http://schemas.microsoft.com/office/drawing/2014/main" val="20002"/>
                    </a:ext>
                  </a:extLst>
                </a:gridCol>
              </a:tblGrid>
              <a:tr h="419100">
                <a:tc>
                  <a:txBody>
                    <a:bodyPr/>
                    <a:lstStyle/>
                    <a:p>
                      <a:pPr algn="ctr"/>
                      <a:r>
                        <a:rPr lang="en-US" sz="1400" dirty="0"/>
                        <a:t>Temperature</a:t>
                      </a:r>
                    </a:p>
                  </a:txBody>
                  <a:tcPr/>
                </a:tc>
                <a:tc>
                  <a:txBody>
                    <a:bodyPr/>
                    <a:lstStyle/>
                    <a:p>
                      <a:pPr algn="ctr"/>
                      <a:r>
                        <a:rPr lang="en-US" sz="1400" dirty="0"/>
                        <a:t>Humidity</a:t>
                      </a:r>
                    </a:p>
                  </a:txBody>
                  <a:tcPr/>
                </a:tc>
                <a:tc>
                  <a:txBody>
                    <a:bodyPr/>
                    <a:lstStyle/>
                    <a:p>
                      <a:pPr algn="ctr"/>
                      <a:r>
                        <a:rPr lang="en-US" sz="1400" dirty="0"/>
                        <a:t>Wind</a:t>
                      </a:r>
                    </a:p>
                  </a:txBody>
                  <a:tcPr/>
                </a:tc>
                <a:extLst>
                  <a:ext uri="{0D108BD9-81ED-4DB2-BD59-A6C34878D82A}">
                    <a16:rowId xmlns:a16="http://schemas.microsoft.com/office/drawing/2014/main" val="10000"/>
                  </a:ext>
                </a:extLst>
              </a:tr>
              <a:tr h="419100">
                <a:tc>
                  <a:txBody>
                    <a:bodyPr/>
                    <a:lstStyle/>
                    <a:p>
                      <a:pPr algn="ctr"/>
                      <a:r>
                        <a:rPr lang="en-US" sz="1200" b="1" dirty="0"/>
                        <a:t>76</a:t>
                      </a:r>
                    </a:p>
                  </a:txBody>
                  <a:tcPr/>
                </a:tc>
                <a:tc>
                  <a:txBody>
                    <a:bodyPr/>
                    <a:lstStyle/>
                    <a:p>
                      <a:pPr algn="ctr"/>
                      <a:r>
                        <a:rPr lang="en-US" sz="1200" b="1" dirty="0"/>
                        <a:t>55</a:t>
                      </a:r>
                    </a:p>
                  </a:txBody>
                  <a:tcPr/>
                </a:tc>
                <a:tc>
                  <a:txBody>
                    <a:bodyPr/>
                    <a:lstStyle/>
                    <a:p>
                      <a:pPr algn="ctr"/>
                      <a:r>
                        <a:rPr lang="en-US" sz="1200" b="1" dirty="0"/>
                        <a:t>18</a:t>
                      </a:r>
                    </a:p>
                  </a:txBody>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BDFB405B-E0DC-4F30-8AD2-5B7351A862AB}"/>
              </a:ext>
            </a:extLst>
          </p:cNvPr>
          <p:cNvGraphicFramePr>
            <a:graphicFrameLocks noGrp="1"/>
          </p:cNvGraphicFramePr>
          <p:nvPr>
            <p:extLst>
              <p:ext uri="{D42A27DB-BD31-4B8C-83A1-F6EECF244321}">
                <p14:modId xmlns:p14="http://schemas.microsoft.com/office/powerpoint/2010/main" val="37951466"/>
              </p:ext>
            </p:extLst>
          </p:nvPr>
        </p:nvGraphicFramePr>
        <p:xfrm>
          <a:off x="8749145" y="4516582"/>
          <a:ext cx="2971799" cy="838200"/>
        </p:xfrm>
        <a:graphic>
          <a:graphicData uri="http://schemas.openxmlformats.org/drawingml/2006/table">
            <a:tbl>
              <a:tblPr firstRow="1" bandRow="1">
                <a:tableStyleId>{5C22544A-7EE6-4342-B048-85BDC9FD1C3A}</a:tableStyleId>
              </a:tblPr>
              <a:tblGrid>
                <a:gridCol w="755072">
                  <a:extLst>
                    <a:ext uri="{9D8B030D-6E8A-4147-A177-3AD203B41FA5}">
                      <a16:colId xmlns:a16="http://schemas.microsoft.com/office/drawing/2014/main" val="20000"/>
                    </a:ext>
                  </a:extLst>
                </a:gridCol>
                <a:gridCol w="616529">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990598">
                  <a:extLst>
                    <a:ext uri="{9D8B030D-6E8A-4147-A177-3AD203B41FA5}">
                      <a16:colId xmlns:a16="http://schemas.microsoft.com/office/drawing/2014/main" val="20003"/>
                    </a:ext>
                  </a:extLst>
                </a:gridCol>
              </a:tblGrid>
              <a:tr h="419100">
                <a:tc>
                  <a:txBody>
                    <a:bodyPr/>
                    <a:lstStyle/>
                    <a:p>
                      <a:pPr algn="ctr"/>
                      <a:r>
                        <a:rPr lang="en-US" sz="1400" dirty="0"/>
                        <a:t>Month</a:t>
                      </a:r>
                    </a:p>
                  </a:txBody>
                  <a:tcPr/>
                </a:tc>
                <a:tc>
                  <a:txBody>
                    <a:bodyPr/>
                    <a:lstStyle/>
                    <a:p>
                      <a:pPr algn="ctr"/>
                      <a:r>
                        <a:rPr lang="en-US" sz="1400" dirty="0"/>
                        <a:t>Day</a:t>
                      </a:r>
                    </a:p>
                  </a:txBody>
                  <a:tcPr/>
                </a:tc>
                <a:tc>
                  <a:txBody>
                    <a:bodyPr/>
                    <a:lstStyle/>
                    <a:p>
                      <a:pPr algn="ctr"/>
                      <a:r>
                        <a:rPr lang="en-US" sz="1400" dirty="0"/>
                        <a:t>Year</a:t>
                      </a:r>
                    </a:p>
                  </a:txBody>
                  <a:tcPr/>
                </a:tc>
                <a:tc>
                  <a:txBody>
                    <a:bodyPr/>
                    <a:lstStyle/>
                    <a:p>
                      <a:pPr algn="ctr"/>
                      <a:r>
                        <a:rPr lang="en-US" sz="1400" dirty="0"/>
                        <a:t>Time</a:t>
                      </a:r>
                    </a:p>
                  </a:txBody>
                  <a:tcPr/>
                </a:tc>
                <a:extLst>
                  <a:ext uri="{0D108BD9-81ED-4DB2-BD59-A6C34878D82A}">
                    <a16:rowId xmlns:a16="http://schemas.microsoft.com/office/drawing/2014/main" val="10000"/>
                  </a:ext>
                </a:extLst>
              </a:tr>
              <a:tr h="419100">
                <a:tc>
                  <a:txBody>
                    <a:bodyPr/>
                    <a:lstStyle/>
                    <a:p>
                      <a:pPr algn="ctr"/>
                      <a:r>
                        <a:rPr lang="en-US" sz="1200" b="1" dirty="0"/>
                        <a:t>May</a:t>
                      </a:r>
                    </a:p>
                  </a:txBody>
                  <a:tcPr/>
                </a:tc>
                <a:tc>
                  <a:txBody>
                    <a:bodyPr/>
                    <a:lstStyle/>
                    <a:p>
                      <a:pPr algn="ctr"/>
                      <a:r>
                        <a:rPr lang="en-US" sz="1200" b="1" dirty="0"/>
                        <a:t>20</a:t>
                      </a:r>
                    </a:p>
                  </a:txBody>
                  <a:tcPr/>
                </a:tc>
                <a:tc>
                  <a:txBody>
                    <a:bodyPr/>
                    <a:lstStyle/>
                    <a:p>
                      <a:pPr algn="ctr"/>
                      <a:r>
                        <a:rPr lang="en-US" sz="1200" b="1" dirty="0"/>
                        <a:t>2015</a:t>
                      </a:r>
                    </a:p>
                  </a:txBody>
                  <a:tcPr/>
                </a:tc>
                <a:tc>
                  <a:txBody>
                    <a:bodyPr/>
                    <a:lstStyle/>
                    <a:p>
                      <a:pPr algn="ctr"/>
                      <a:endParaRPr lang="en-US" sz="1200" b="1" dirty="0"/>
                    </a:p>
                  </a:txBody>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4C4FACDB-3CF1-4EF8-AA8E-D434E0D3E04C}"/>
              </a:ext>
            </a:extLst>
          </p:cNvPr>
          <p:cNvGraphicFramePr>
            <a:graphicFrameLocks noGrp="1"/>
          </p:cNvGraphicFramePr>
          <p:nvPr>
            <p:extLst>
              <p:ext uri="{D42A27DB-BD31-4B8C-83A1-F6EECF244321}">
                <p14:modId xmlns:p14="http://schemas.microsoft.com/office/powerpoint/2010/main" val="910963759"/>
              </p:ext>
            </p:extLst>
          </p:nvPr>
        </p:nvGraphicFramePr>
        <p:xfrm>
          <a:off x="8520545" y="5735782"/>
          <a:ext cx="2514600" cy="762000"/>
        </p:xfrm>
        <a:graphic>
          <a:graphicData uri="http://schemas.openxmlformats.org/drawingml/2006/table">
            <a:tbl>
              <a:tblPr firstRow="1" bandRow="1">
                <a:tableStyleId>{5C22544A-7EE6-4342-B048-85BDC9FD1C3A}</a:tableStyleId>
              </a:tblPr>
              <a:tblGrid>
                <a:gridCol w="1173479">
                  <a:extLst>
                    <a:ext uri="{9D8B030D-6E8A-4147-A177-3AD203B41FA5}">
                      <a16:colId xmlns:a16="http://schemas.microsoft.com/office/drawing/2014/main" val="20000"/>
                    </a:ext>
                  </a:extLst>
                </a:gridCol>
                <a:gridCol w="655322">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tblGrid>
              <a:tr h="381000">
                <a:tc>
                  <a:txBody>
                    <a:bodyPr/>
                    <a:lstStyle/>
                    <a:p>
                      <a:pPr algn="ctr"/>
                      <a:r>
                        <a:rPr lang="en-US" sz="1400" dirty="0"/>
                        <a:t>Hour</a:t>
                      </a:r>
                    </a:p>
                  </a:txBody>
                  <a:tcPr/>
                </a:tc>
                <a:tc>
                  <a:txBody>
                    <a:bodyPr/>
                    <a:lstStyle/>
                    <a:p>
                      <a:pPr algn="ctr"/>
                      <a:r>
                        <a:rPr lang="en-US" sz="1400" dirty="0"/>
                        <a:t>Min</a:t>
                      </a:r>
                    </a:p>
                  </a:txBody>
                  <a:tcPr/>
                </a:tc>
                <a:tc>
                  <a:txBody>
                    <a:bodyPr/>
                    <a:lstStyle/>
                    <a:p>
                      <a:pPr algn="ctr"/>
                      <a:r>
                        <a:rPr lang="en-US" sz="1400" dirty="0"/>
                        <a:t>Sec</a:t>
                      </a:r>
                    </a:p>
                  </a:txBody>
                  <a:tcPr/>
                </a:tc>
                <a:extLst>
                  <a:ext uri="{0D108BD9-81ED-4DB2-BD59-A6C34878D82A}">
                    <a16:rowId xmlns:a16="http://schemas.microsoft.com/office/drawing/2014/main" val="10000"/>
                  </a:ext>
                </a:extLst>
              </a:tr>
              <a:tr h="381000">
                <a:tc>
                  <a:txBody>
                    <a:bodyPr/>
                    <a:lstStyle/>
                    <a:p>
                      <a:pPr algn="ctr"/>
                      <a:r>
                        <a:rPr lang="en-US" sz="1200" b="1" dirty="0"/>
                        <a:t>11</a:t>
                      </a:r>
                    </a:p>
                  </a:txBody>
                  <a:tcPr/>
                </a:tc>
                <a:tc>
                  <a:txBody>
                    <a:bodyPr/>
                    <a:lstStyle/>
                    <a:p>
                      <a:pPr algn="ctr"/>
                      <a:r>
                        <a:rPr lang="en-US" sz="1200" b="1" dirty="0"/>
                        <a:t>32</a:t>
                      </a:r>
                    </a:p>
                  </a:txBody>
                  <a:tcPr/>
                </a:tc>
                <a:tc>
                  <a:txBody>
                    <a:bodyPr/>
                    <a:lstStyle/>
                    <a:p>
                      <a:pPr algn="ctr"/>
                      <a:r>
                        <a:rPr lang="en-US" sz="1200" b="1" dirty="0"/>
                        <a:t>52</a:t>
                      </a:r>
                    </a:p>
                  </a:txBody>
                  <a:tcPr/>
                </a:tc>
                <a:extLst>
                  <a:ext uri="{0D108BD9-81ED-4DB2-BD59-A6C34878D82A}">
                    <a16:rowId xmlns:a16="http://schemas.microsoft.com/office/drawing/2014/main" val="10001"/>
                  </a:ext>
                </a:extLst>
              </a:tr>
            </a:tbl>
          </a:graphicData>
        </a:graphic>
      </p:graphicFrame>
      <p:cxnSp>
        <p:nvCxnSpPr>
          <p:cNvPr id="9" name="Straight Arrow Connector 8">
            <a:extLst>
              <a:ext uri="{FF2B5EF4-FFF2-40B4-BE49-F238E27FC236}">
                <a16:creationId xmlns:a16="http://schemas.microsoft.com/office/drawing/2014/main" id="{0E384CF7-BE86-486C-BE5C-9E65B0667EF8}"/>
              </a:ext>
            </a:extLst>
          </p:cNvPr>
          <p:cNvCxnSpPr/>
          <p:nvPr/>
        </p:nvCxnSpPr>
        <p:spPr>
          <a:xfrm flipH="1">
            <a:off x="5091545" y="2459182"/>
            <a:ext cx="381000" cy="1905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6AD3FB1-A22B-436C-A729-5904C1465E8C}"/>
              </a:ext>
            </a:extLst>
          </p:cNvPr>
          <p:cNvCxnSpPr/>
          <p:nvPr/>
        </p:nvCxnSpPr>
        <p:spPr>
          <a:xfrm>
            <a:off x="7529945" y="2535382"/>
            <a:ext cx="0" cy="762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247172-C582-460B-95BE-0884BD9163AA}"/>
              </a:ext>
            </a:extLst>
          </p:cNvPr>
          <p:cNvCxnSpPr/>
          <p:nvPr/>
        </p:nvCxnSpPr>
        <p:spPr>
          <a:xfrm>
            <a:off x="9587345" y="2459182"/>
            <a:ext cx="762000" cy="2057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B5727F-CC6B-4111-B043-386CF4E06B6A}"/>
              </a:ext>
            </a:extLst>
          </p:cNvPr>
          <p:cNvCxnSpPr/>
          <p:nvPr/>
        </p:nvCxnSpPr>
        <p:spPr>
          <a:xfrm flipH="1">
            <a:off x="9892145" y="5126182"/>
            <a:ext cx="1219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F4F96D-0504-4422-AA7A-0594FBF93EC3}"/>
              </a:ext>
            </a:extLst>
          </p:cNvPr>
          <p:cNvSpPr/>
          <p:nvPr/>
        </p:nvSpPr>
        <p:spPr>
          <a:xfrm>
            <a:off x="963096" y="1846793"/>
            <a:ext cx="2230479" cy="29269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0A3488E-9F0B-4F17-A3FB-D9309839C987}"/>
              </a:ext>
            </a:extLst>
          </p:cNvPr>
          <p:cNvCxnSpPr>
            <a:cxnSpLocks/>
          </p:cNvCxnSpPr>
          <p:nvPr/>
        </p:nvCxnSpPr>
        <p:spPr>
          <a:xfrm>
            <a:off x="976745" y="2148613"/>
            <a:ext cx="3581401"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296FAE9-53B6-4793-A363-F9EDD3B70B8A}"/>
              </a:ext>
            </a:extLst>
          </p:cNvPr>
          <p:cNvSpPr txBox="1"/>
          <p:nvPr/>
        </p:nvSpPr>
        <p:spPr>
          <a:xfrm>
            <a:off x="696192" y="1846792"/>
            <a:ext cx="2701636" cy="923330"/>
          </a:xfrm>
          <a:prstGeom prst="rect">
            <a:avLst/>
          </a:prstGeom>
          <a:noFill/>
        </p:spPr>
        <p:txBody>
          <a:bodyPr wrap="square" rtlCol="0">
            <a:spAutoFit/>
          </a:bodyPr>
          <a:lstStyle/>
          <a:p>
            <a:r>
              <a:rPr lang="en-US" dirty="0"/>
              <a:t>A list of weather forecasts with a place, a date, and a weather information.</a:t>
            </a:r>
          </a:p>
        </p:txBody>
      </p:sp>
    </p:spTree>
    <p:extLst>
      <p:ext uri="{BB962C8B-B14F-4D97-AF65-F5344CB8AC3E}">
        <p14:creationId xmlns:p14="http://schemas.microsoft.com/office/powerpoint/2010/main" val="255921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2" descr="https://www.drupal.org/files/Drupal8_UPsitesWeb_Schema_10-19-2013.png">
            <a:extLst>
              <a:ext uri="{FF2B5EF4-FFF2-40B4-BE49-F238E27FC236}">
                <a16:creationId xmlns:a16="http://schemas.microsoft.com/office/drawing/2014/main" id="{91221EF3-F3A9-4937-898D-7DBC5A687D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56" r="-73" b="-167"/>
          <a:stretch/>
        </p:blipFill>
        <p:spPr bwMode="auto">
          <a:xfrm>
            <a:off x="329203" y="0"/>
            <a:ext cx="14621237" cy="68593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D2BFFD5-490F-4B45-91F2-6B826FBAD4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6853"/>
            <a:ext cx="8139151" cy="4604294"/>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8A6D86C0-6684-479A-8124-C55446FCFA71}"/>
              </a:ext>
            </a:extLst>
          </p:cNvPr>
          <p:cNvSpPr>
            <a:spLocks noGrp="1"/>
          </p:cNvSpPr>
          <p:nvPr>
            <p:ph type="title"/>
          </p:nvPr>
        </p:nvSpPr>
        <p:spPr>
          <a:xfrm>
            <a:off x="657225" y="1448586"/>
            <a:ext cx="7160191" cy="1181062"/>
          </a:xfrm>
        </p:spPr>
        <p:txBody>
          <a:bodyPr>
            <a:normAutofit/>
          </a:bodyPr>
          <a:lstStyle/>
          <a:p>
            <a:r>
              <a:rPr lang="en-US" sz="4800">
                <a:solidFill>
                  <a:schemeClr val="tx1"/>
                </a:solidFill>
              </a:rPr>
              <a:t>Real Life: Messy and Complex</a:t>
            </a:r>
          </a:p>
        </p:txBody>
      </p:sp>
      <p:sp>
        <p:nvSpPr>
          <p:cNvPr id="3" name="Content Placeholder 2">
            <a:extLst>
              <a:ext uri="{FF2B5EF4-FFF2-40B4-BE49-F238E27FC236}">
                <a16:creationId xmlns:a16="http://schemas.microsoft.com/office/drawing/2014/main" id="{43414ED4-7859-42E6-8829-3EC61C0AB060}"/>
              </a:ext>
            </a:extLst>
          </p:cNvPr>
          <p:cNvSpPr>
            <a:spLocks noGrp="1"/>
          </p:cNvSpPr>
          <p:nvPr>
            <p:ph idx="1"/>
          </p:nvPr>
        </p:nvSpPr>
        <p:spPr>
          <a:xfrm>
            <a:off x="685800" y="2750235"/>
            <a:ext cx="6809876" cy="447138"/>
          </a:xfrm>
        </p:spPr>
        <p:txBody>
          <a:bodyPr>
            <a:normAutofit/>
          </a:bodyPr>
          <a:lstStyle/>
          <a:p>
            <a:r>
              <a:rPr lang="en-US" dirty="0">
                <a:solidFill>
                  <a:schemeClr val="tx1"/>
                </a:solidFill>
              </a:rPr>
              <a:t>The sky (memory) is the limit!</a:t>
            </a:r>
          </a:p>
        </p:txBody>
      </p:sp>
    </p:spTree>
    <p:extLst>
      <p:ext uri="{BB962C8B-B14F-4D97-AF65-F5344CB8AC3E}">
        <p14:creationId xmlns:p14="http://schemas.microsoft.com/office/powerpoint/2010/main" val="10645248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nodeType="clickEffect">
                                  <p:stCondLst>
                                    <p:cond delay="0"/>
                                  </p:stCondLst>
                                  <p:childTnLst>
                                    <p:animMotion origin="layout" path="M -2.5E-6 0 L -0.25 0 " pathEditMode="relative" rAng="0" ptsTypes="AA">
                                      <p:cBhvr>
                                        <p:cTn id="13" dur="2000" fill="hold"/>
                                        <p:tgtEl>
                                          <p:spTgt spid="5"/>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000" dirty="0">
                <a:solidFill>
                  <a:schemeClr val="bg1"/>
                </a:solidFill>
              </a:rPr>
              <a:t>Which of these consumes a </a:t>
            </a:r>
            <a:r>
              <a:rPr lang="en-US" sz="4000" i="1" dirty="0">
                <a:solidFill>
                  <a:schemeClr val="bg1"/>
                </a:solidFill>
              </a:rPr>
              <a:t>list of dictionaries </a:t>
            </a:r>
            <a:r>
              <a:rPr lang="en-US" sz="4000" dirty="0">
                <a:solidFill>
                  <a:schemeClr val="bg1"/>
                </a:solidFill>
              </a:rPr>
              <a:t>parameter?</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4299422" y="1446643"/>
            <a:ext cx="7036449"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343CF41-2AF4-4143-8584-225B0F01A091}"/>
              </a:ext>
            </a:extLst>
          </p:cNvPr>
          <p:cNvSpPr/>
          <p:nvPr/>
        </p:nvSpPr>
        <p:spPr>
          <a:xfrm>
            <a:off x="5021446" y="1626220"/>
            <a:ext cx="6670772" cy="3170099"/>
          </a:xfrm>
          <a:prstGeom prst="rect">
            <a:avLst/>
          </a:prstGeom>
        </p:spPr>
        <p:txBody>
          <a:bodyPr wrap="square">
            <a:spAutoFit/>
          </a:bodyPr>
          <a:lstStyle/>
          <a:p>
            <a:r>
              <a:rPr lang="en-US" sz="2000" b="1" dirty="0">
                <a:solidFill>
                  <a:srgbClr val="0000FF"/>
                </a:solidFill>
                <a:latin typeface="Courier New" panose="02070309020205020404" pitchFamily="49" charset="0"/>
              </a:rPr>
              <a:t>def</a:t>
            </a:r>
            <a:r>
              <a:rPr lang="en-US" sz="2000" dirty="0">
                <a:solidFill>
                  <a:srgbClr val="000000"/>
                </a:solidFill>
                <a:latin typeface="Courier New" panose="02070309020205020404" pitchFamily="49" charset="0"/>
              </a:rPr>
              <a:t> </a:t>
            </a:r>
            <a:r>
              <a:rPr lang="en-US" sz="2000" dirty="0" err="1">
                <a:solidFill>
                  <a:srgbClr val="FF00FF"/>
                </a:solidFill>
                <a:latin typeface="Courier New" panose="02070309020205020404" pitchFamily="49" charset="0"/>
              </a:rPr>
              <a:t>find_record</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list_of_dictionaries</a:t>
            </a:r>
            <a:r>
              <a:rPr lang="en-US" sz="2000" b="1" dirty="0">
                <a:solidFill>
                  <a:srgbClr val="000080"/>
                </a:solidFill>
                <a:latin typeface="Courier New" panose="02070309020205020404" pitchFamily="49" charset="0"/>
              </a:rPr>
              <a:t>):</a:t>
            </a:r>
            <a:endParaRPr lang="en-US" sz="2000" b="1" dirty="0">
              <a:solidFill>
                <a:srgbClr val="0000FF"/>
              </a:solidFill>
              <a:latin typeface="Courier New" panose="02070309020205020404" pitchFamily="49" charset="0"/>
            </a:endParaRPr>
          </a:p>
          <a:p>
            <a:endParaRPr lang="en-US" sz="2000" b="1" dirty="0">
              <a:solidFill>
                <a:srgbClr val="0000FF"/>
              </a:solidFill>
              <a:latin typeface="Courier New" panose="02070309020205020404" pitchFamily="49" charset="0"/>
            </a:endParaRPr>
          </a:p>
          <a:p>
            <a:endParaRPr lang="en-US" sz="2000" b="1" dirty="0">
              <a:solidFill>
                <a:srgbClr val="0000FF"/>
              </a:solidFill>
              <a:latin typeface="Courier New" panose="02070309020205020404" pitchFamily="49" charset="0"/>
            </a:endParaRPr>
          </a:p>
          <a:p>
            <a:r>
              <a:rPr lang="en-US" sz="2000" b="1" dirty="0">
                <a:solidFill>
                  <a:srgbClr val="0000FF"/>
                </a:solidFill>
                <a:latin typeface="Courier New" panose="02070309020205020404" pitchFamily="49" charset="0"/>
              </a:rPr>
              <a:t>def</a:t>
            </a:r>
            <a:r>
              <a:rPr lang="en-US" sz="2000" dirty="0">
                <a:solidFill>
                  <a:srgbClr val="000000"/>
                </a:solidFill>
                <a:latin typeface="Courier New" panose="02070309020205020404" pitchFamily="49" charset="0"/>
              </a:rPr>
              <a:t> </a:t>
            </a:r>
            <a:r>
              <a:rPr lang="en-US" sz="2000" dirty="0" err="1">
                <a:solidFill>
                  <a:srgbClr val="FF00FF"/>
                </a:solidFill>
                <a:latin typeface="Courier New" panose="02070309020205020404" pitchFamily="49" charset="0"/>
              </a:rPr>
              <a:t>find_record</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list_of_dictionaries</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r>
              <a:rPr lang="en-US" sz="2000" dirty="0">
                <a:solidFill>
                  <a:srgbClr val="000000"/>
                </a:solidFill>
                <a:latin typeface="Courier New" panose="02070309020205020404" pitchFamily="49" charset="0"/>
              </a:rPr>
              <a:t>    </a:t>
            </a:r>
          </a:p>
          <a:p>
            <a:endParaRPr lang="en-US" sz="2000" dirty="0">
              <a:solidFill>
                <a:srgbClr val="000000"/>
              </a:solidFill>
              <a:latin typeface="Courier New" panose="02070309020205020404" pitchFamily="49" charset="0"/>
            </a:endParaRPr>
          </a:p>
          <a:p>
            <a:r>
              <a:rPr lang="en-US" sz="2000" b="1" dirty="0">
                <a:solidFill>
                  <a:srgbClr val="0000FF"/>
                </a:solidFill>
                <a:latin typeface="Courier New" panose="02070309020205020404" pitchFamily="49" charset="0"/>
              </a:rPr>
              <a:t>def</a:t>
            </a:r>
            <a:r>
              <a:rPr lang="en-US" sz="2000" dirty="0">
                <a:solidFill>
                  <a:srgbClr val="000000"/>
                </a:solidFill>
                <a:latin typeface="Courier New" panose="02070309020205020404" pitchFamily="49" charset="0"/>
              </a:rPr>
              <a:t> </a:t>
            </a:r>
            <a:r>
              <a:rPr lang="en-US" sz="2000" dirty="0" err="1">
                <a:solidFill>
                  <a:srgbClr val="FF00FF"/>
                </a:solidFill>
                <a:latin typeface="Courier New" panose="02070309020205020404" pitchFamily="49" charset="0"/>
              </a:rPr>
              <a:t>find_record</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list_of_dictionaries</a:t>
            </a:r>
            <a:r>
              <a:rPr lang="en-US" sz="2000" b="1" dirty="0">
                <a:solidFill>
                  <a:srgbClr val="000080"/>
                </a:solidFill>
                <a:latin typeface="Courier New" panose="02070309020205020404" pitchFamily="49" charset="0"/>
              </a:rPr>
              <a:t>}):</a:t>
            </a:r>
          </a:p>
          <a:p>
            <a:endParaRPr lang="en-US" sz="2000" b="1" dirty="0">
              <a:solidFill>
                <a:srgbClr val="000080"/>
              </a:solidFill>
              <a:latin typeface="Courier New" panose="02070309020205020404" pitchFamily="49" charset="0"/>
            </a:endParaRPr>
          </a:p>
          <a:p>
            <a:endParaRPr lang="en-US" sz="2000" b="1" dirty="0">
              <a:solidFill>
                <a:srgbClr val="000080"/>
              </a:solidFill>
              <a:latin typeface="Courier New" panose="02070309020205020404" pitchFamily="49" charset="0"/>
            </a:endParaRPr>
          </a:p>
          <a:p>
            <a:r>
              <a:rPr lang="en-US" sz="2000" b="1" dirty="0">
                <a:solidFill>
                  <a:srgbClr val="0000FF"/>
                </a:solidFill>
                <a:latin typeface="Courier New" panose="02070309020205020404" pitchFamily="49" charset="0"/>
              </a:rPr>
              <a:t>def</a:t>
            </a:r>
            <a:r>
              <a:rPr lang="en-US" sz="2000" dirty="0">
                <a:solidFill>
                  <a:srgbClr val="000000"/>
                </a:solidFill>
                <a:latin typeface="Courier New" panose="02070309020205020404" pitchFamily="49" charset="0"/>
              </a:rPr>
              <a:t> </a:t>
            </a:r>
            <a:r>
              <a:rPr lang="en-US" sz="2000" dirty="0" err="1">
                <a:solidFill>
                  <a:srgbClr val="FF00FF"/>
                </a:solidFill>
                <a:latin typeface="Courier New" panose="02070309020205020404" pitchFamily="49" charset="0"/>
              </a:rPr>
              <a:t>find_record</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list_of_dictionaries</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p:txBody>
      </p:sp>
      <p:sp>
        <p:nvSpPr>
          <p:cNvPr id="14" name="Rectangle: Rounded Corners 13">
            <a:extLst>
              <a:ext uri="{FF2B5EF4-FFF2-40B4-BE49-F238E27FC236}">
                <a16:creationId xmlns:a16="http://schemas.microsoft.com/office/drawing/2014/main" id="{555E2EDB-DE2D-46FC-8C85-28F44B73AE2A}"/>
              </a:ext>
            </a:extLst>
          </p:cNvPr>
          <p:cNvSpPr/>
          <p:nvPr/>
        </p:nvSpPr>
        <p:spPr>
          <a:xfrm>
            <a:off x="4469861" y="1497951"/>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t>A</a:t>
            </a:r>
          </a:p>
        </p:txBody>
      </p:sp>
      <p:sp>
        <p:nvSpPr>
          <p:cNvPr id="15" name="Rectangle: Rounded Corners 14">
            <a:extLst>
              <a:ext uri="{FF2B5EF4-FFF2-40B4-BE49-F238E27FC236}">
                <a16:creationId xmlns:a16="http://schemas.microsoft.com/office/drawing/2014/main" id="{DB3EEE05-397E-43D5-A9C0-75BB029882C4}"/>
              </a:ext>
            </a:extLst>
          </p:cNvPr>
          <p:cNvSpPr/>
          <p:nvPr/>
        </p:nvSpPr>
        <p:spPr>
          <a:xfrm>
            <a:off x="4469861" y="2430173"/>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t>B</a:t>
            </a:r>
          </a:p>
        </p:txBody>
      </p:sp>
      <p:sp>
        <p:nvSpPr>
          <p:cNvPr id="16" name="Rectangle: Rounded Corners 15">
            <a:extLst>
              <a:ext uri="{FF2B5EF4-FFF2-40B4-BE49-F238E27FC236}">
                <a16:creationId xmlns:a16="http://schemas.microsoft.com/office/drawing/2014/main" id="{C0FDC556-C02E-4912-8E16-2AA07FD0F676}"/>
              </a:ext>
            </a:extLst>
          </p:cNvPr>
          <p:cNvSpPr/>
          <p:nvPr/>
        </p:nvSpPr>
        <p:spPr>
          <a:xfrm>
            <a:off x="4469861" y="3295159"/>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t>C</a:t>
            </a:r>
          </a:p>
        </p:txBody>
      </p:sp>
      <p:sp>
        <p:nvSpPr>
          <p:cNvPr id="17" name="Rectangle: Rounded Corners 16">
            <a:extLst>
              <a:ext uri="{FF2B5EF4-FFF2-40B4-BE49-F238E27FC236}">
                <a16:creationId xmlns:a16="http://schemas.microsoft.com/office/drawing/2014/main" id="{C8FCB5D3-4D01-4EB2-8DBF-96D124676247}"/>
              </a:ext>
            </a:extLst>
          </p:cNvPr>
          <p:cNvSpPr/>
          <p:nvPr/>
        </p:nvSpPr>
        <p:spPr>
          <a:xfrm>
            <a:off x="4469861" y="4207219"/>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t>D</a:t>
            </a:r>
          </a:p>
        </p:txBody>
      </p:sp>
    </p:spTree>
    <p:extLst>
      <p:ext uri="{BB962C8B-B14F-4D97-AF65-F5344CB8AC3E}">
        <p14:creationId xmlns:p14="http://schemas.microsoft.com/office/powerpoint/2010/main" val="21002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000" dirty="0">
                <a:solidFill>
                  <a:schemeClr val="bg1"/>
                </a:solidFill>
              </a:rPr>
              <a:t>What is the type of </a:t>
            </a:r>
            <a:r>
              <a:rPr lang="en-US" sz="4000" dirty="0" err="1">
                <a:solidFill>
                  <a:schemeClr val="bg1"/>
                </a:solidFill>
              </a:rPr>
              <a:t>list_of_games</a:t>
            </a:r>
            <a:r>
              <a:rPr lang="en-US" sz="4000" dirty="0">
                <a:solidFill>
                  <a:schemeClr val="bg1"/>
                </a:solidFill>
              </a:rPr>
              <a:t>?</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4908178" y="3920646"/>
            <a:ext cx="478715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02532BD9-97DD-4146-B639-A9D15D5B7A60}"/>
              </a:ext>
            </a:extLst>
          </p:cNvPr>
          <p:cNvSpPr txBox="1"/>
          <p:nvPr/>
        </p:nvSpPr>
        <p:spPr>
          <a:xfrm>
            <a:off x="5002307" y="2911733"/>
            <a:ext cx="2500043" cy="3416320"/>
          </a:xfrm>
          <a:prstGeom prst="rect">
            <a:avLst/>
          </a:prstGeom>
          <a:noFill/>
        </p:spPr>
        <p:txBody>
          <a:bodyPr wrap="none" rtlCol="0">
            <a:spAutoFit/>
          </a:bodyPr>
          <a:lstStyle/>
          <a:p>
            <a:pPr marL="342900" indent="-342900">
              <a:lnSpc>
                <a:spcPct val="150000"/>
              </a:lnSpc>
              <a:buAutoNum type="alphaUcParenR"/>
            </a:pPr>
            <a:r>
              <a:rPr lang="en-US" sz="3600" dirty="0"/>
              <a:t>String</a:t>
            </a:r>
          </a:p>
          <a:p>
            <a:pPr marL="342900" indent="-342900">
              <a:lnSpc>
                <a:spcPct val="150000"/>
              </a:lnSpc>
              <a:buAutoNum type="alphaUcParenR"/>
            </a:pPr>
            <a:r>
              <a:rPr lang="en-US" sz="3600" dirty="0"/>
              <a:t>List</a:t>
            </a:r>
          </a:p>
          <a:p>
            <a:pPr marL="342900" indent="-342900">
              <a:lnSpc>
                <a:spcPct val="150000"/>
              </a:lnSpc>
              <a:buAutoNum type="alphaUcParenR"/>
            </a:pPr>
            <a:r>
              <a:rPr lang="en-US" sz="3600" dirty="0"/>
              <a:t>Integer</a:t>
            </a:r>
          </a:p>
          <a:p>
            <a:pPr marL="342900" indent="-342900">
              <a:lnSpc>
                <a:spcPct val="150000"/>
              </a:lnSpc>
              <a:buAutoNum type="alphaUcParenR"/>
            </a:pPr>
            <a:r>
              <a:rPr lang="en-US" sz="3600" dirty="0"/>
              <a:t>Dictionary</a:t>
            </a:r>
          </a:p>
        </p:txBody>
      </p:sp>
      <p:pic>
        <p:nvPicPr>
          <p:cNvPr id="18" name="Picture 2" descr="list_dictionary_example.png">
            <a:extLst>
              <a:ext uri="{FF2B5EF4-FFF2-40B4-BE49-F238E27FC236}">
                <a16:creationId xmlns:a16="http://schemas.microsoft.com/office/drawing/2014/main" id="{2B80BD84-438C-42F1-9FE7-23C916F9D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754" y="114524"/>
            <a:ext cx="6162117" cy="2770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87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000" dirty="0">
                <a:solidFill>
                  <a:schemeClr val="bg1"/>
                </a:solidFill>
              </a:rPr>
              <a:t>What is the type of game?</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4908178" y="5548221"/>
            <a:ext cx="478715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02532BD9-97DD-4146-B639-A9D15D5B7A60}"/>
              </a:ext>
            </a:extLst>
          </p:cNvPr>
          <p:cNvSpPr txBox="1"/>
          <p:nvPr/>
        </p:nvSpPr>
        <p:spPr>
          <a:xfrm>
            <a:off x="5002307" y="2911733"/>
            <a:ext cx="2500043" cy="3416320"/>
          </a:xfrm>
          <a:prstGeom prst="rect">
            <a:avLst/>
          </a:prstGeom>
          <a:noFill/>
        </p:spPr>
        <p:txBody>
          <a:bodyPr wrap="none" rtlCol="0">
            <a:spAutoFit/>
          </a:bodyPr>
          <a:lstStyle/>
          <a:p>
            <a:pPr marL="342900" indent="-342900">
              <a:lnSpc>
                <a:spcPct val="150000"/>
              </a:lnSpc>
              <a:buAutoNum type="alphaUcParenR"/>
            </a:pPr>
            <a:r>
              <a:rPr lang="en-US" sz="3600" dirty="0"/>
              <a:t>String</a:t>
            </a:r>
          </a:p>
          <a:p>
            <a:pPr marL="342900" indent="-342900">
              <a:lnSpc>
                <a:spcPct val="150000"/>
              </a:lnSpc>
              <a:buAutoNum type="alphaUcParenR"/>
            </a:pPr>
            <a:r>
              <a:rPr lang="en-US" sz="3600" dirty="0"/>
              <a:t>List</a:t>
            </a:r>
          </a:p>
          <a:p>
            <a:pPr marL="342900" indent="-342900">
              <a:lnSpc>
                <a:spcPct val="150000"/>
              </a:lnSpc>
              <a:buAutoNum type="alphaUcParenR"/>
            </a:pPr>
            <a:r>
              <a:rPr lang="en-US" sz="3600" dirty="0"/>
              <a:t>Integer</a:t>
            </a:r>
          </a:p>
          <a:p>
            <a:pPr marL="342900" indent="-342900">
              <a:lnSpc>
                <a:spcPct val="150000"/>
              </a:lnSpc>
              <a:buAutoNum type="alphaUcParenR"/>
            </a:pPr>
            <a:r>
              <a:rPr lang="en-US" sz="3600" dirty="0"/>
              <a:t>Dictionary</a:t>
            </a:r>
          </a:p>
        </p:txBody>
      </p:sp>
      <p:pic>
        <p:nvPicPr>
          <p:cNvPr id="18" name="Picture 2" descr="list_dictionary_example.png">
            <a:extLst>
              <a:ext uri="{FF2B5EF4-FFF2-40B4-BE49-F238E27FC236}">
                <a16:creationId xmlns:a16="http://schemas.microsoft.com/office/drawing/2014/main" id="{2B80BD84-438C-42F1-9FE7-23C916F9D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754" y="114524"/>
            <a:ext cx="6162117" cy="2770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73B36B60-731F-409B-A240-BBF521AB74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Image result for finding">
            <a:extLst>
              <a:ext uri="{FF2B5EF4-FFF2-40B4-BE49-F238E27FC236}">
                <a16:creationId xmlns:a16="http://schemas.microsoft.com/office/drawing/2014/main" id="{985829FE-5B10-4803-9882-800F8F7B5A1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2907"/>
          <a:stretch/>
        </p:blipFill>
        <p:spPr bwMode="auto">
          <a:xfrm>
            <a:off x="5282520" y="283619"/>
            <a:ext cx="6266016" cy="48519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5FDB80-B3BB-44B8-9518-DF27EEEDB8F8}"/>
              </a:ext>
            </a:extLst>
          </p:cNvPr>
          <p:cNvSpPr>
            <a:spLocks noGrp="1"/>
          </p:cNvSpPr>
          <p:nvPr>
            <p:ph type="title"/>
          </p:nvPr>
        </p:nvSpPr>
        <p:spPr>
          <a:xfrm>
            <a:off x="603504" y="770467"/>
            <a:ext cx="3467051" cy="2490445"/>
          </a:xfrm>
        </p:spPr>
        <p:txBody>
          <a:bodyPr vert="horz" lIns="91440" tIns="45720" rIns="91440" bIns="45720" rtlCol="0" anchor="b">
            <a:normAutofit/>
          </a:bodyPr>
          <a:lstStyle/>
          <a:p>
            <a:pPr>
              <a:lnSpc>
                <a:spcPct val="80000"/>
              </a:lnSpc>
            </a:pPr>
            <a:r>
              <a:rPr lang="en-US" sz="6000" dirty="0">
                <a:solidFill>
                  <a:srgbClr val="FFFFFF"/>
                </a:solidFill>
              </a:rPr>
              <a:t>Finding vs. Look-up</a:t>
            </a:r>
          </a:p>
        </p:txBody>
      </p:sp>
      <p:sp>
        <p:nvSpPr>
          <p:cNvPr id="8" name="Content Placeholder 2">
            <a:extLst>
              <a:ext uri="{FF2B5EF4-FFF2-40B4-BE49-F238E27FC236}">
                <a16:creationId xmlns:a16="http://schemas.microsoft.com/office/drawing/2014/main" id="{A28F339A-FDC6-4A3F-ACEC-B3F3D00C4BAE}"/>
              </a:ext>
            </a:extLst>
          </p:cNvPr>
          <p:cNvSpPr txBox="1">
            <a:spLocks/>
          </p:cNvSpPr>
          <p:nvPr/>
        </p:nvSpPr>
        <p:spPr>
          <a:xfrm>
            <a:off x="497497" y="3429000"/>
            <a:ext cx="4141559" cy="27097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74320" indent="-274320">
              <a:buFont typeface="Arial" pitchFamily="34" charset="0"/>
              <a:buChar char="•"/>
            </a:pPr>
            <a:r>
              <a:rPr lang="en-US" sz="2800" dirty="0">
                <a:solidFill>
                  <a:srgbClr val="FFFFFF"/>
                </a:solidFill>
                <a:latin typeface="+mj-lt"/>
              </a:rPr>
              <a:t>Finding -&gt; Iteration</a:t>
            </a:r>
          </a:p>
          <a:p>
            <a:pPr marL="274320" indent="-274320">
              <a:buFont typeface="Arial" pitchFamily="34" charset="0"/>
              <a:buChar char="•"/>
            </a:pPr>
            <a:r>
              <a:rPr lang="en-US" sz="2800" dirty="0">
                <a:solidFill>
                  <a:srgbClr val="FFFFFF"/>
                </a:solidFill>
              </a:rPr>
              <a:t>Look-up -&gt; Access</a:t>
            </a:r>
            <a:endParaRPr lang="en-US" sz="2800" dirty="0">
              <a:solidFill>
                <a:srgbClr val="FFFFFF"/>
              </a:solidFill>
              <a:latin typeface="+mj-lt"/>
            </a:endParaRPr>
          </a:p>
        </p:txBody>
      </p:sp>
      <p:pic>
        <p:nvPicPr>
          <p:cNvPr id="9" name="Picture 6" descr="Image result for jmu mascot">
            <a:extLst>
              <a:ext uri="{FF2B5EF4-FFF2-40B4-BE49-F238E27FC236}">
                <a16:creationId xmlns:a16="http://schemas.microsoft.com/office/drawing/2014/main" id="{71ED7003-DF77-4CE5-9B23-90EF28B1DF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611"/>
          <a:stretch/>
        </p:blipFill>
        <p:spPr bwMode="auto">
          <a:xfrm>
            <a:off x="6539011" y="5135521"/>
            <a:ext cx="1646044" cy="1520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74E9B67B-EB77-4375-BB6F-9326D809EC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2540" y="5135521"/>
            <a:ext cx="1438859" cy="1438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021FD638-6D9C-434F-B491-32844AD49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9221" y="5135521"/>
            <a:ext cx="1577711" cy="13318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5D6016B0-8EC4-4F55-A2C4-D247E9BD065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100"/>
          <a:stretch/>
        </p:blipFill>
        <p:spPr bwMode="auto">
          <a:xfrm>
            <a:off x="9796932" y="5135521"/>
            <a:ext cx="1869172" cy="133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9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
                                          </p:val>
                                        </p:tav>
                                        <p:tav tm="100000">
                                          <p:val>
                                            <p:strVal val="#ppt_w"/>
                                          </p:val>
                                        </p:tav>
                                      </p:tavLst>
                                    </p:anim>
                                    <p:anim calcmode="lin" valueType="num">
                                      <p:cBhvr>
                                        <p:cTn id="8" dur="500" fill="hold"/>
                                        <p:tgtEl>
                                          <p:spTgt spid="1028"/>
                                        </p:tgtEl>
                                        <p:attrNameLst>
                                          <p:attrName>ppt_h</p:attrName>
                                        </p:attrNameLst>
                                      </p:cBhvr>
                                      <p:tavLst>
                                        <p:tav tm="0">
                                          <p:val>
                                            <p:fltVal val="0"/>
                                          </p:val>
                                        </p:tav>
                                        <p:tav tm="100000">
                                          <p:val>
                                            <p:strVal val="#ppt_h"/>
                                          </p:val>
                                        </p:tav>
                                      </p:tavLst>
                                    </p:anim>
                                    <p:animEffect transition="in" filter="fade">
                                      <p:cBhvr>
                                        <p:cTn id="9" dur="500"/>
                                        <p:tgtEl>
                                          <p:spTgt spid="10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30"/>
                                        </p:tgtEl>
                                        <p:attrNameLst>
                                          <p:attrName>style.visibility</p:attrName>
                                        </p:attrNameLst>
                                      </p:cBhvr>
                                      <p:to>
                                        <p:strVal val="visible"/>
                                      </p:to>
                                    </p:set>
                                    <p:anim calcmode="lin" valueType="num">
                                      <p:cBhvr>
                                        <p:cTn id="19" dur="500" fill="hold"/>
                                        <p:tgtEl>
                                          <p:spTgt spid="1030"/>
                                        </p:tgtEl>
                                        <p:attrNameLst>
                                          <p:attrName>ppt_w</p:attrName>
                                        </p:attrNameLst>
                                      </p:cBhvr>
                                      <p:tavLst>
                                        <p:tav tm="0">
                                          <p:val>
                                            <p:fltVal val="0"/>
                                          </p:val>
                                        </p:tav>
                                        <p:tav tm="100000">
                                          <p:val>
                                            <p:strVal val="#ppt_w"/>
                                          </p:val>
                                        </p:tav>
                                      </p:tavLst>
                                    </p:anim>
                                    <p:anim calcmode="lin" valueType="num">
                                      <p:cBhvr>
                                        <p:cTn id="20" dur="500" fill="hold"/>
                                        <p:tgtEl>
                                          <p:spTgt spid="1030"/>
                                        </p:tgtEl>
                                        <p:attrNameLst>
                                          <p:attrName>ppt_h</p:attrName>
                                        </p:attrNameLst>
                                      </p:cBhvr>
                                      <p:tavLst>
                                        <p:tav tm="0">
                                          <p:val>
                                            <p:fltVal val="0"/>
                                          </p:val>
                                        </p:tav>
                                        <p:tav tm="100000">
                                          <p:val>
                                            <p:strVal val="#ppt_h"/>
                                          </p:val>
                                        </p:tav>
                                      </p:tavLst>
                                    </p:anim>
                                    <p:animEffect transition="in" filter="fade">
                                      <p:cBhvr>
                                        <p:cTn id="21" dur="500"/>
                                        <p:tgtEl>
                                          <p:spTgt spid="103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B3EA-F87C-4B6E-AA23-19DC0B7D6D82}"/>
              </a:ext>
            </a:extLst>
          </p:cNvPr>
          <p:cNvSpPr>
            <a:spLocks noGrp="1"/>
          </p:cNvSpPr>
          <p:nvPr>
            <p:ph type="title"/>
          </p:nvPr>
        </p:nvSpPr>
        <p:spPr>
          <a:xfrm>
            <a:off x="649224" y="5706508"/>
            <a:ext cx="10780776" cy="613283"/>
          </a:xfrm>
        </p:spPr>
        <p:txBody>
          <a:bodyPr>
            <a:normAutofit/>
          </a:bodyPr>
          <a:lstStyle/>
          <a:p>
            <a:r>
              <a:rPr lang="en-US" sz="4000" dirty="0"/>
              <a:t>Learn the Schema, Apply the Rules</a:t>
            </a:r>
          </a:p>
        </p:txBody>
      </p:sp>
      <p:sp>
        <p:nvSpPr>
          <p:cNvPr id="14" name="Picture Placeholder 13">
            <a:extLst>
              <a:ext uri="{FF2B5EF4-FFF2-40B4-BE49-F238E27FC236}">
                <a16:creationId xmlns:a16="http://schemas.microsoft.com/office/drawing/2014/main" id="{5CFFD546-54E3-41FA-8C25-B40E9EBF75C8}"/>
              </a:ext>
            </a:extLst>
          </p:cNvPr>
          <p:cNvSpPr>
            <a:spLocks noGrp="1"/>
          </p:cNvSpPr>
          <p:nvPr>
            <p:ph type="pic" idx="1"/>
          </p:nvPr>
        </p:nvSpPr>
        <p:spPr>
          <a:xfrm>
            <a:off x="0" y="0"/>
            <a:ext cx="12192000" cy="5330952"/>
          </a:xfrm>
          <a:solidFill>
            <a:schemeClr val="bg1"/>
          </a:solidFill>
        </p:spPr>
      </p:sp>
      <p:sp>
        <p:nvSpPr>
          <p:cNvPr id="4" name="Speech Bubble: Rectangle with Corners Rounded 3">
            <a:extLst>
              <a:ext uri="{FF2B5EF4-FFF2-40B4-BE49-F238E27FC236}">
                <a16:creationId xmlns:a16="http://schemas.microsoft.com/office/drawing/2014/main" id="{11F42FEB-FA09-4032-8880-1AA710918167}"/>
              </a:ext>
            </a:extLst>
          </p:cNvPr>
          <p:cNvSpPr/>
          <p:nvPr/>
        </p:nvSpPr>
        <p:spPr>
          <a:xfrm>
            <a:off x="1759527" y="3219894"/>
            <a:ext cx="1454728" cy="429491"/>
          </a:xfrm>
          <a:prstGeom prst="wedgeRoundRectCallout">
            <a:avLst>
              <a:gd name="adj1" fmla="val 97731"/>
              <a:gd name="adj2" fmla="val -6094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Max Pattern</a:t>
            </a:r>
          </a:p>
        </p:txBody>
      </p:sp>
      <p:sp>
        <p:nvSpPr>
          <p:cNvPr id="5" name="Speech Bubble: Rectangle with Corners Rounded 4">
            <a:extLst>
              <a:ext uri="{FF2B5EF4-FFF2-40B4-BE49-F238E27FC236}">
                <a16:creationId xmlns:a16="http://schemas.microsoft.com/office/drawing/2014/main" id="{FE08CE9A-D8F3-4D80-9CC7-CD688180C9DC}"/>
              </a:ext>
            </a:extLst>
          </p:cNvPr>
          <p:cNvSpPr/>
          <p:nvPr/>
        </p:nvSpPr>
        <p:spPr>
          <a:xfrm>
            <a:off x="4364182" y="3938847"/>
            <a:ext cx="1925782" cy="429491"/>
          </a:xfrm>
          <a:prstGeom prst="wedgeRoundRectCallout">
            <a:avLst>
              <a:gd name="adj1" fmla="val 13809"/>
              <a:gd name="adj2" fmla="val -1439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Dictionary Access</a:t>
            </a:r>
          </a:p>
        </p:txBody>
      </p:sp>
      <p:sp>
        <p:nvSpPr>
          <p:cNvPr id="6" name="Speech Bubble: Rectangle with Corners Rounded 5">
            <a:extLst>
              <a:ext uri="{FF2B5EF4-FFF2-40B4-BE49-F238E27FC236}">
                <a16:creationId xmlns:a16="http://schemas.microsoft.com/office/drawing/2014/main" id="{EE8DFE3C-A521-4406-8806-611294A96F74}"/>
              </a:ext>
            </a:extLst>
          </p:cNvPr>
          <p:cNvSpPr/>
          <p:nvPr/>
        </p:nvSpPr>
        <p:spPr>
          <a:xfrm>
            <a:off x="8578629" y="2564981"/>
            <a:ext cx="1925782" cy="429491"/>
          </a:xfrm>
          <a:prstGeom prst="wedgeRoundRectCallout">
            <a:avLst>
              <a:gd name="adj1" fmla="val -100107"/>
              <a:gd name="adj2" fmla="val 2210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Nested Structures</a:t>
            </a:r>
          </a:p>
        </p:txBody>
      </p:sp>
      <p:sp>
        <p:nvSpPr>
          <p:cNvPr id="7" name="Speech Bubble: Rectangle with Corners Rounded 6">
            <a:extLst>
              <a:ext uri="{FF2B5EF4-FFF2-40B4-BE49-F238E27FC236}">
                <a16:creationId xmlns:a16="http://schemas.microsoft.com/office/drawing/2014/main" id="{EB47BA31-E644-4CB3-BF82-DA1E05AC3152}"/>
              </a:ext>
            </a:extLst>
          </p:cNvPr>
          <p:cNvSpPr/>
          <p:nvPr/>
        </p:nvSpPr>
        <p:spPr>
          <a:xfrm>
            <a:off x="5080720" y="1326601"/>
            <a:ext cx="2123644" cy="429491"/>
          </a:xfrm>
          <a:prstGeom prst="wedgeRoundRectCallout">
            <a:avLst>
              <a:gd name="adj1" fmla="val -19467"/>
              <a:gd name="adj2" fmla="val 16250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Function Definition</a:t>
            </a:r>
          </a:p>
        </p:txBody>
      </p:sp>
      <p:sp>
        <p:nvSpPr>
          <p:cNvPr id="15" name="Content Placeholder 2">
            <a:extLst>
              <a:ext uri="{FF2B5EF4-FFF2-40B4-BE49-F238E27FC236}">
                <a16:creationId xmlns:a16="http://schemas.microsoft.com/office/drawing/2014/main" id="{C1C27D58-50D8-4BB2-9C18-012021025BDE}"/>
              </a:ext>
            </a:extLst>
          </p:cNvPr>
          <p:cNvSpPr txBox="1">
            <a:spLocks/>
          </p:cNvSpPr>
          <p:nvPr/>
        </p:nvSpPr>
        <p:spPr>
          <a:xfrm>
            <a:off x="3763430" y="2223135"/>
            <a:ext cx="4560362" cy="153560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t>I need to write a function that consumes a list of dictionaries and finds the highest value associated with the key "Name".</a:t>
            </a:r>
          </a:p>
        </p:txBody>
      </p:sp>
      <p:sp>
        <p:nvSpPr>
          <p:cNvPr id="18" name="Speech Bubble: Rectangle with Corners Rounded 17">
            <a:extLst>
              <a:ext uri="{FF2B5EF4-FFF2-40B4-BE49-F238E27FC236}">
                <a16:creationId xmlns:a16="http://schemas.microsoft.com/office/drawing/2014/main" id="{50FC0381-0072-43BA-AA1C-765F7C56ACF9}"/>
              </a:ext>
            </a:extLst>
          </p:cNvPr>
          <p:cNvSpPr/>
          <p:nvPr/>
        </p:nvSpPr>
        <p:spPr>
          <a:xfrm>
            <a:off x="1759527" y="2414847"/>
            <a:ext cx="1454728" cy="429491"/>
          </a:xfrm>
          <a:prstGeom prst="wedgeRoundRectCallout">
            <a:avLst>
              <a:gd name="adj1" fmla="val 97262"/>
              <a:gd name="adj2" fmla="val 5185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Parameter</a:t>
            </a:r>
          </a:p>
        </p:txBody>
      </p:sp>
      <p:sp>
        <p:nvSpPr>
          <p:cNvPr id="17" name="Rectangle 16">
            <a:extLst>
              <a:ext uri="{FF2B5EF4-FFF2-40B4-BE49-F238E27FC236}">
                <a16:creationId xmlns:a16="http://schemas.microsoft.com/office/drawing/2014/main" id="{D3BE28B5-0316-42D4-843C-D4EE50182247}"/>
              </a:ext>
            </a:extLst>
          </p:cNvPr>
          <p:cNvSpPr/>
          <p:nvPr/>
        </p:nvSpPr>
        <p:spPr>
          <a:xfrm>
            <a:off x="5080720" y="2531660"/>
            <a:ext cx="1975173" cy="5379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43DC5A-8FD1-4178-A766-97AA857D2B50}"/>
              </a:ext>
            </a:extLst>
          </p:cNvPr>
          <p:cNvSpPr/>
          <p:nvPr/>
        </p:nvSpPr>
        <p:spPr>
          <a:xfrm>
            <a:off x="3947954" y="2853034"/>
            <a:ext cx="1224547" cy="457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3D3EE9-163D-4C59-97A4-0980CC7EC602}"/>
              </a:ext>
            </a:extLst>
          </p:cNvPr>
          <p:cNvSpPr/>
          <p:nvPr/>
        </p:nvSpPr>
        <p:spPr>
          <a:xfrm>
            <a:off x="5427338" y="2853034"/>
            <a:ext cx="2160817" cy="5379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0E38636-24C8-4097-B632-862646271DDE}"/>
              </a:ext>
            </a:extLst>
          </p:cNvPr>
          <p:cNvSpPr/>
          <p:nvPr/>
        </p:nvSpPr>
        <p:spPr>
          <a:xfrm>
            <a:off x="3947954" y="3149161"/>
            <a:ext cx="2739449" cy="5379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84017A-2C51-4612-BE62-327E61595144}"/>
              </a:ext>
            </a:extLst>
          </p:cNvPr>
          <p:cNvSpPr/>
          <p:nvPr/>
        </p:nvSpPr>
        <p:spPr>
          <a:xfrm>
            <a:off x="5022376" y="3453362"/>
            <a:ext cx="1453487" cy="5379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19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500"/>
                            </p:stCondLst>
                            <p:childTnLst>
                              <p:par>
                                <p:cTn id="31" presetID="53" presetClass="entr" presetSubtype="16"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par>
                          <p:cTn id="52" fill="hold">
                            <p:stCondLst>
                              <p:cond delay="500"/>
                            </p:stCondLst>
                            <p:childTnLst>
                              <p:par>
                                <p:cTn id="53" presetID="53" presetClass="entr" presetSubtype="16"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17"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FFAEF-9010-4974-991D-BCB22456A072}"/>
              </a:ext>
            </a:extLst>
          </p:cNvPr>
          <p:cNvSpPr/>
          <p:nvPr/>
        </p:nvSpPr>
        <p:spPr>
          <a:xfrm>
            <a:off x="0" y="0"/>
            <a:ext cx="563077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266154" cy="2744524"/>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8 due on Friday 3/30 at 11:59pm</a:t>
            </a:r>
          </a:p>
          <a:p>
            <a:pPr marL="274320" indent="-274320">
              <a:buFont typeface="Arial" panose="020B0604020202020204" pitchFamily="34" charset="0"/>
              <a:buChar char="•"/>
            </a:pPr>
            <a:r>
              <a:rPr lang="en-US" sz="2800" dirty="0">
                <a:solidFill>
                  <a:srgbClr val="FFFFFF"/>
                </a:solidFill>
              </a:rPr>
              <a:t>Project 4 closes on Friday 3/30 at 11:59pm</a:t>
            </a:r>
            <a:endParaRPr lang="en-US" sz="2800" dirty="0">
              <a:solidFill>
                <a:srgbClr val="FFFFFF"/>
              </a:solidFill>
              <a:latin typeface="+mj-lt"/>
            </a:endParaRPr>
          </a:p>
          <a:p>
            <a:pPr marL="274320" indent="-274320">
              <a:buFont typeface="Arial" panose="020B0604020202020204" pitchFamily="34" charset="0"/>
              <a:buChar char="•"/>
            </a:pPr>
            <a:r>
              <a:rPr lang="en-US" sz="2800" dirty="0">
                <a:solidFill>
                  <a:srgbClr val="FFFFFF"/>
                </a:solidFill>
                <a:latin typeface="+mj-lt"/>
              </a:rPr>
              <a:t>Survey: weeks 7-8 closes on Friday 3/23 at 11:59pm</a:t>
            </a:r>
          </a:p>
        </p:txBody>
      </p:sp>
    </p:spTree>
    <p:extLst>
      <p:ext uri="{BB962C8B-B14F-4D97-AF65-F5344CB8AC3E}">
        <p14:creationId xmlns:p14="http://schemas.microsoft.com/office/powerpoint/2010/main" val="3300475707"/>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13146</TotalTime>
  <Words>640</Words>
  <Application>Microsoft Office PowerPoint</Application>
  <PresentationFormat>Widescreen</PresentationFormat>
  <Paragraphs>107</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Metropolitan</vt:lpstr>
      <vt:lpstr>Nested Data</vt:lpstr>
      <vt:lpstr>Representing the Real World</vt:lpstr>
      <vt:lpstr>Real Life: Messy and Complex</vt:lpstr>
      <vt:lpstr>Which of these consumes a list of dictionaries parameter?</vt:lpstr>
      <vt:lpstr>What is the type of list_of_games?</vt:lpstr>
      <vt:lpstr>What is the type of game?</vt:lpstr>
      <vt:lpstr>Finding vs. Look-up</vt:lpstr>
      <vt:lpstr>Learn the Schema, Apply the Rules</vt:lpstr>
      <vt:lpstr>Reminders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Apostolellis, Panagiotis</cp:lastModifiedBy>
  <cp:revision>246</cp:revision>
  <dcterms:created xsi:type="dcterms:W3CDTF">2017-08-24T16:45:08Z</dcterms:created>
  <dcterms:modified xsi:type="dcterms:W3CDTF">2018-03-27T16:19:54Z</dcterms:modified>
</cp:coreProperties>
</file>