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303" r:id="rId3"/>
    <p:sldId id="304" r:id="rId4"/>
    <p:sldId id="272" r:id="rId5"/>
    <p:sldId id="305" r:id="rId6"/>
    <p:sldId id="306" r:id="rId7"/>
    <p:sldId id="307" r:id="rId8"/>
    <p:sldId id="294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8377" autoAdjust="0"/>
  </p:normalViewPr>
  <p:slideViewPr>
    <p:cSldViewPr snapToGrid="0" showGuides="1">
      <p:cViewPr varScale="1">
        <p:scale>
          <a:sx n="91" d="100"/>
          <a:sy n="91" d="100"/>
        </p:scale>
        <p:origin x="1005" y="55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stolellis, Panagiotis" userId="1b6c934f-d8c5-473c-9f45-0ec952064abc" providerId="ADAL" clId="{76EFDAC9-31E7-4291-817E-0EC9B5B20A28}"/>
    <pc:docChg chg="undo custSel addSld delSld modSld sldOrd">
      <pc:chgData name="Apostolellis, Panagiotis" userId="1b6c934f-d8c5-473c-9f45-0ec952064abc" providerId="ADAL" clId="{76EFDAC9-31E7-4291-817E-0EC9B5B20A28}" dt="2018-03-29T15:55:14.246" v="940" actId="20577"/>
      <pc:docMkLst>
        <pc:docMk/>
      </pc:docMkLst>
      <pc:sldChg chg="modSp">
        <pc:chgData name="Apostolellis, Panagiotis" userId="1b6c934f-d8c5-473c-9f45-0ec952064abc" providerId="ADAL" clId="{76EFDAC9-31E7-4291-817E-0EC9B5B20A28}" dt="2018-03-29T15:55:14.246" v="940" actId="20577"/>
        <pc:sldMkLst>
          <pc:docMk/>
          <pc:sldMk cId="2209359968" sldId="256"/>
        </pc:sldMkLst>
        <pc:spChg chg="mod">
          <ac:chgData name="Apostolellis, Panagiotis" userId="1b6c934f-d8c5-473c-9f45-0ec952064abc" providerId="ADAL" clId="{76EFDAC9-31E7-4291-817E-0EC9B5B20A28}" dt="2018-03-29T13:19:00.214" v="5" actId="20577"/>
          <ac:spMkLst>
            <pc:docMk/>
            <pc:sldMk cId="2209359968" sldId="256"/>
            <ac:spMk id="2" creationId="{5766E5E4-9610-462F-904A-B500274C5C3D}"/>
          </ac:spMkLst>
        </pc:spChg>
        <pc:spChg chg="mod">
          <ac:chgData name="Apostolellis, Panagiotis" userId="1b6c934f-d8c5-473c-9f45-0ec952064abc" providerId="ADAL" clId="{76EFDAC9-31E7-4291-817E-0EC9B5B20A28}" dt="2018-03-29T15:55:14.246" v="940" actId="20577"/>
          <ac:spMkLst>
            <pc:docMk/>
            <pc:sldMk cId="2209359968" sldId="256"/>
            <ac:spMk id="3" creationId="{3D766791-3667-40B9-BE78-4207513557D9}"/>
          </ac:spMkLst>
        </pc:spChg>
      </pc:sldChg>
      <pc:sldChg chg="addSp delSp modSp modNotesTx">
        <pc:chgData name="Apostolellis, Panagiotis" userId="1b6c934f-d8c5-473c-9f45-0ec952064abc" providerId="ADAL" clId="{76EFDAC9-31E7-4291-817E-0EC9B5B20A28}" dt="2018-03-29T15:37:33.861" v="932" actId="20577"/>
        <pc:sldMkLst>
          <pc:docMk/>
          <pc:sldMk cId="2100250446" sldId="272"/>
        </pc:sldMkLst>
        <pc:spChg chg="mod">
          <ac:chgData name="Apostolellis, Panagiotis" userId="1b6c934f-d8c5-473c-9f45-0ec952064abc" providerId="ADAL" clId="{76EFDAC9-31E7-4291-817E-0EC9B5B20A28}" dt="2018-03-29T14:00:50.315" v="526" actId="20577"/>
          <ac:spMkLst>
            <pc:docMk/>
            <pc:sldMk cId="2100250446" sldId="272"/>
            <ac:spMk id="2" creationId="{399023A0-FF9B-4CBE-A671-9C6D9D6ADF2D}"/>
          </ac:spMkLst>
        </pc:spChg>
        <pc:spChg chg="add del">
          <ac:chgData name="Apostolellis, Panagiotis" userId="1b6c934f-d8c5-473c-9f45-0ec952064abc" providerId="ADAL" clId="{76EFDAC9-31E7-4291-817E-0EC9B5B20A28}" dt="2018-03-29T13:48:04.360" v="240" actId="478"/>
          <ac:spMkLst>
            <pc:docMk/>
            <pc:sldMk cId="2100250446" sldId="272"/>
            <ac:spMk id="10" creationId="{2DAC53FC-E6BA-4FFD-9A3C-63E9ECDD55E9}"/>
          </ac:spMkLst>
        </pc:spChg>
        <pc:spChg chg="del">
          <ac:chgData name="Apostolellis, Panagiotis" userId="1b6c934f-d8c5-473c-9f45-0ec952064abc" providerId="ADAL" clId="{76EFDAC9-31E7-4291-817E-0EC9B5B20A28}" dt="2018-03-29T13:46:17.800" v="222" actId="478"/>
          <ac:spMkLst>
            <pc:docMk/>
            <pc:sldMk cId="2100250446" sldId="272"/>
            <ac:spMk id="11" creationId="{D838B78B-4283-46FB-BC50-ECEFA698F81D}"/>
          </ac:spMkLst>
        </pc:spChg>
        <pc:spChg chg="mod">
          <ac:chgData name="Apostolellis, Panagiotis" userId="1b6c934f-d8c5-473c-9f45-0ec952064abc" providerId="ADAL" clId="{76EFDAC9-31E7-4291-817E-0EC9B5B20A28}" dt="2018-03-29T15:37:09.819" v="900" actId="1076"/>
          <ac:spMkLst>
            <pc:docMk/>
            <pc:sldMk cId="2100250446" sldId="272"/>
            <ac:spMk id="12" creationId="{BF35C96F-E79B-4D40-9EF3-0FB458B851B0}"/>
          </ac:spMkLst>
        </pc:spChg>
        <pc:spChg chg="mod">
          <ac:chgData name="Apostolellis, Panagiotis" userId="1b6c934f-d8c5-473c-9f45-0ec952064abc" providerId="ADAL" clId="{76EFDAC9-31E7-4291-817E-0EC9B5B20A28}" dt="2018-03-29T13:50:39.259" v="324" actId="14100"/>
          <ac:spMkLst>
            <pc:docMk/>
            <pc:sldMk cId="2100250446" sldId="272"/>
            <ac:spMk id="13" creationId="{EC1B2C07-D191-4771-9862-F775BBA4EE12}"/>
          </ac:spMkLst>
        </pc:spChg>
        <pc:spChg chg="add mod">
          <ac:chgData name="Apostolellis, Panagiotis" userId="1b6c934f-d8c5-473c-9f45-0ec952064abc" providerId="ADAL" clId="{76EFDAC9-31E7-4291-817E-0EC9B5B20A28}" dt="2018-03-29T13:49:50.081" v="280" actId="1076"/>
          <ac:spMkLst>
            <pc:docMk/>
            <pc:sldMk cId="2100250446" sldId="272"/>
            <ac:spMk id="14" creationId="{AFF87F79-5A5C-40D4-A49A-FEF0C5397F2E}"/>
          </ac:spMkLst>
        </pc:spChg>
        <pc:spChg chg="add mod">
          <ac:chgData name="Apostolellis, Panagiotis" userId="1b6c934f-d8c5-473c-9f45-0ec952064abc" providerId="ADAL" clId="{76EFDAC9-31E7-4291-817E-0EC9B5B20A28}" dt="2018-03-29T13:49:50.081" v="280" actId="1076"/>
          <ac:spMkLst>
            <pc:docMk/>
            <pc:sldMk cId="2100250446" sldId="272"/>
            <ac:spMk id="15" creationId="{35080A29-861A-40C0-82CD-D00EE060EC3A}"/>
          </ac:spMkLst>
        </pc:spChg>
      </pc:sldChg>
      <pc:sldChg chg="modSp">
        <pc:chgData name="Apostolellis, Panagiotis" userId="1b6c934f-d8c5-473c-9f45-0ec952064abc" providerId="ADAL" clId="{76EFDAC9-31E7-4291-817E-0EC9B5B20A28}" dt="2018-03-29T15:47:14.399" v="938" actId="20577"/>
        <pc:sldMkLst>
          <pc:docMk/>
          <pc:sldMk cId="3300475707" sldId="294"/>
        </pc:sldMkLst>
        <pc:spChg chg="mod">
          <ac:chgData name="Apostolellis, Panagiotis" userId="1b6c934f-d8c5-473c-9f45-0ec952064abc" providerId="ADAL" clId="{76EFDAC9-31E7-4291-817E-0EC9B5B20A28}" dt="2018-03-29T15:47:14.399" v="938" actId="20577"/>
          <ac:spMkLst>
            <pc:docMk/>
            <pc:sldMk cId="3300475707" sldId="294"/>
            <ac:spMk id="3" creationId="{83BB14BB-76D3-4CC2-98FF-36E83DA208D2}"/>
          </ac:spMkLst>
        </pc:spChg>
      </pc:sldChg>
      <pc:sldChg chg="del">
        <pc:chgData name="Apostolellis, Panagiotis" userId="1b6c934f-d8c5-473c-9f45-0ec952064abc" providerId="ADAL" clId="{76EFDAC9-31E7-4291-817E-0EC9B5B20A28}" dt="2018-03-29T13:45:42.878" v="214" actId="2696"/>
        <pc:sldMkLst>
          <pc:docMk/>
          <pc:sldMk cId="802086914" sldId="296"/>
        </pc:sldMkLst>
      </pc:sldChg>
      <pc:sldChg chg="modSp del">
        <pc:chgData name="Apostolellis, Panagiotis" userId="1b6c934f-d8c5-473c-9f45-0ec952064abc" providerId="ADAL" clId="{76EFDAC9-31E7-4291-817E-0EC9B5B20A28}" dt="2018-03-29T13:45:42.902" v="215" actId="2696"/>
        <pc:sldMkLst>
          <pc:docMk/>
          <pc:sldMk cId="1434350607" sldId="297"/>
        </pc:sldMkLst>
        <pc:graphicFrameChg chg="mod">
          <ac:chgData name="Apostolellis, Panagiotis" userId="1b6c934f-d8c5-473c-9f45-0ec952064abc" providerId="ADAL" clId="{76EFDAC9-31E7-4291-817E-0EC9B5B20A28}" dt="2018-03-29T13:29:35.398" v="37" actId="20577"/>
          <ac:graphicFrameMkLst>
            <pc:docMk/>
            <pc:sldMk cId="1434350607" sldId="297"/>
            <ac:graphicFrameMk id="13" creationId="{C8A23790-3F2F-41E4-A87D-FC8DEB5378C1}"/>
          </ac:graphicFrameMkLst>
        </pc:graphicFrameChg>
      </pc:sldChg>
      <pc:sldChg chg="del">
        <pc:chgData name="Apostolellis, Panagiotis" userId="1b6c934f-d8c5-473c-9f45-0ec952064abc" providerId="ADAL" clId="{76EFDAC9-31E7-4291-817E-0EC9B5B20A28}" dt="2018-03-29T13:52:36.115" v="366" actId="2696"/>
        <pc:sldMkLst>
          <pc:docMk/>
          <pc:sldMk cId="1454287453" sldId="301"/>
        </pc:sldMkLst>
      </pc:sldChg>
      <pc:sldChg chg="del">
        <pc:chgData name="Apostolellis, Panagiotis" userId="1b6c934f-d8c5-473c-9f45-0ec952064abc" providerId="ADAL" clId="{76EFDAC9-31E7-4291-817E-0EC9B5B20A28}" dt="2018-03-29T13:52:36.127" v="367" actId="2696"/>
        <pc:sldMkLst>
          <pc:docMk/>
          <pc:sldMk cId="1175113709" sldId="302"/>
        </pc:sldMkLst>
      </pc:sldChg>
      <pc:sldChg chg="addSp delSp modSp add mod setBg delAnim modAnim">
        <pc:chgData name="Apostolellis, Panagiotis" userId="1b6c934f-d8c5-473c-9f45-0ec952064abc" providerId="ADAL" clId="{76EFDAC9-31E7-4291-817E-0EC9B5B20A28}" dt="2018-03-29T14:35:50.790" v="752" actId="1076"/>
        <pc:sldMkLst>
          <pc:docMk/>
          <pc:sldMk cId="2322402721" sldId="303"/>
        </pc:sldMkLst>
        <pc:spChg chg="mod">
          <ac:chgData name="Apostolellis, Panagiotis" userId="1b6c934f-d8c5-473c-9f45-0ec952064abc" providerId="ADAL" clId="{76EFDAC9-31E7-4291-817E-0EC9B5B20A28}" dt="2018-03-29T13:21:58.414" v="18" actId="26606"/>
          <ac:spMkLst>
            <pc:docMk/>
            <pc:sldMk cId="2322402721" sldId="303"/>
            <ac:spMk id="2" creationId="{7E15A574-4E2C-42CE-8BF5-4FCE9930FA56}"/>
          </ac:spMkLst>
        </pc:spChg>
        <pc:spChg chg="mod">
          <ac:chgData name="Apostolellis, Panagiotis" userId="1b6c934f-d8c5-473c-9f45-0ec952064abc" providerId="ADAL" clId="{76EFDAC9-31E7-4291-817E-0EC9B5B20A28}" dt="2018-03-29T14:30:51.535" v="703" actId="20577"/>
          <ac:spMkLst>
            <pc:docMk/>
            <pc:sldMk cId="2322402721" sldId="303"/>
            <ac:spMk id="3" creationId="{7E02C8A9-A6C8-4B30-B103-81D322C24CBC}"/>
          </ac:spMkLst>
        </pc:spChg>
        <pc:spChg chg="add del">
          <ac:chgData name="Apostolellis, Panagiotis" userId="1b6c934f-d8c5-473c-9f45-0ec952064abc" providerId="ADAL" clId="{76EFDAC9-31E7-4291-817E-0EC9B5B20A28}" dt="2018-03-29T13:20:22.928" v="12"/>
          <ac:spMkLst>
            <pc:docMk/>
            <pc:sldMk cId="2322402721" sldId="303"/>
            <ac:spMk id="4" creationId="{691B5084-855E-4E65-9614-B46FC2652140}"/>
          </ac:spMkLst>
        </pc:spChg>
        <pc:spChg chg="add del">
          <ac:chgData name="Apostolellis, Panagiotis" userId="1b6c934f-d8c5-473c-9f45-0ec952064abc" providerId="ADAL" clId="{76EFDAC9-31E7-4291-817E-0EC9B5B20A28}" dt="2018-03-29T13:21:22.903" v="14"/>
          <ac:spMkLst>
            <pc:docMk/>
            <pc:sldMk cId="2322402721" sldId="303"/>
            <ac:spMk id="5" creationId="{AAA0D3C5-DF24-40D1-9AA2-C65C4F2EE802}"/>
          </ac:spMkLst>
        </pc:spChg>
        <pc:spChg chg="add del">
          <ac:chgData name="Apostolellis, Panagiotis" userId="1b6c934f-d8c5-473c-9f45-0ec952064abc" providerId="ADAL" clId="{76EFDAC9-31E7-4291-817E-0EC9B5B20A28}" dt="2018-03-29T13:21:35.099" v="16"/>
          <ac:spMkLst>
            <pc:docMk/>
            <pc:sldMk cId="2322402721" sldId="303"/>
            <ac:spMk id="6" creationId="{5D21766B-EB08-470A-9B81-2282649806D2}"/>
          </ac:spMkLst>
        </pc:spChg>
        <pc:spChg chg="add mod">
          <ac:chgData name="Apostolellis, Panagiotis" userId="1b6c934f-d8c5-473c-9f45-0ec952064abc" providerId="ADAL" clId="{76EFDAC9-31E7-4291-817E-0EC9B5B20A28}" dt="2018-03-29T13:54:58.320" v="406" actId="1076"/>
          <ac:spMkLst>
            <pc:docMk/>
            <pc:sldMk cId="2322402721" sldId="303"/>
            <ac:spMk id="8" creationId="{B3644BC2-0D39-49E2-8F67-7099DEEFB3E5}"/>
          </ac:spMkLst>
        </pc:spChg>
        <pc:spChg chg="add del">
          <ac:chgData name="Apostolellis, Panagiotis" userId="1b6c934f-d8c5-473c-9f45-0ec952064abc" providerId="ADAL" clId="{76EFDAC9-31E7-4291-817E-0EC9B5B20A28}" dt="2018-03-29T13:29:38.190" v="39"/>
          <ac:spMkLst>
            <pc:docMk/>
            <pc:sldMk cId="2322402721" sldId="303"/>
            <ac:spMk id="9" creationId="{E41AD541-F901-4638-9A3A-E884F2FBB1BF}"/>
          </ac:spMkLst>
        </pc:spChg>
        <pc:spChg chg="add mod">
          <ac:chgData name="Apostolellis, Panagiotis" userId="1b6c934f-d8c5-473c-9f45-0ec952064abc" providerId="ADAL" clId="{76EFDAC9-31E7-4291-817E-0EC9B5B20A28}" dt="2018-03-29T13:30:10.284" v="67" actId="113"/>
          <ac:spMkLst>
            <pc:docMk/>
            <pc:sldMk cId="2322402721" sldId="303"/>
            <ac:spMk id="10" creationId="{676CFB97-A132-4B4E-9F74-D4412DD5E3DC}"/>
          </ac:spMkLst>
        </pc:spChg>
        <pc:spChg chg="add del mod">
          <ac:chgData name="Apostolellis, Panagiotis" userId="1b6c934f-d8c5-473c-9f45-0ec952064abc" providerId="ADAL" clId="{76EFDAC9-31E7-4291-817E-0EC9B5B20A28}" dt="2018-03-29T13:56:37.786" v="421" actId="478"/>
          <ac:spMkLst>
            <pc:docMk/>
            <pc:sldMk cId="2322402721" sldId="303"/>
            <ac:spMk id="11" creationId="{A72CD58A-A164-4362-84D0-2A937FA7188D}"/>
          </ac:spMkLst>
        </pc:spChg>
        <pc:spChg chg="add">
          <ac:chgData name="Apostolellis, Panagiotis" userId="1b6c934f-d8c5-473c-9f45-0ec952064abc" providerId="ADAL" clId="{76EFDAC9-31E7-4291-817E-0EC9B5B20A28}" dt="2018-03-29T13:21:58.414" v="18" actId="26606"/>
          <ac:spMkLst>
            <pc:docMk/>
            <pc:sldMk cId="2322402721" sldId="303"/>
            <ac:spMk id="12" creationId="{D87AB319-64C0-4E2D-B1CD-0A970301BEEA}"/>
          </ac:spMkLst>
        </pc:spChg>
        <pc:spChg chg="add mod">
          <ac:chgData name="Apostolellis, Panagiotis" userId="1b6c934f-d8c5-473c-9f45-0ec952064abc" providerId="ADAL" clId="{76EFDAC9-31E7-4291-817E-0EC9B5B20A28}" dt="2018-03-29T13:55:07.137" v="407" actId="1076"/>
          <ac:spMkLst>
            <pc:docMk/>
            <pc:sldMk cId="2322402721" sldId="303"/>
            <ac:spMk id="13" creationId="{A0C029DD-2E1D-4421-83E0-9DCB33F9C79C}"/>
          </ac:spMkLst>
        </pc:spChg>
        <pc:spChg chg="add">
          <ac:chgData name="Apostolellis, Panagiotis" userId="1b6c934f-d8c5-473c-9f45-0ec952064abc" providerId="ADAL" clId="{76EFDAC9-31E7-4291-817E-0EC9B5B20A28}" dt="2018-03-29T13:21:58.414" v="18" actId="26606"/>
          <ac:spMkLst>
            <pc:docMk/>
            <pc:sldMk cId="2322402721" sldId="303"/>
            <ac:spMk id="14" creationId="{73B36B60-731F-409B-A240-BBF521AB746D}"/>
          </ac:spMkLst>
        </pc:spChg>
        <pc:spChg chg="add mod">
          <ac:chgData name="Apostolellis, Panagiotis" userId="1b6c934f-d8c5-473c-9f45-0ec952064abc" providerId="ADAL" clId="{76EFDAC9-31E7-4291-817E-0EC9B5B20A28}" dt="2018-03-29T13:56:41.585" v="422" actId="1076"/>
          <ac:spMkLst>
            <pc:docMk/>
            <pc:sldMk cId="2322402721" sldId="303"/>
            <ac:spMk id="15" creationId="{A9DD54AF-7F24-4698-AFF8-86F2467685B1}"/>
          </ac:spMkLst>
        </pc:spChg>
        <pc:spChg chg="add mod">
          <ac:chgData name="Apostolellis, Panagiotis" userId="1b6c934f-d8c5-473c-9f45-0ec952064abc" providerId="ADAL" clId="{76EFDAC9-31E7-4291-817E-0EC9B5B20A28}" dt="2018-03-29T13:55:36.332" v="412" actId="1076"/>
          <ac:spMkLst>
            <pc:docMk/>
            <pc:sldMk cId="2322402721" sldId="303"/>
            <ac:spMk id="16" creationId="{FA82C64D-8E68-42E3-A38A-CE134535D2F8}"/>
          </ac:spMkLst>
        </pc:spChg>
        <pc:spChg chg="add mod">
          <ac:chgData name="Apostolellis, Panagiotis" userId="1b6c934f-d8c5-473c-9f45-0ec952064abc" providerId="ADAL" clId="{76EFDAC9-31E7-4291-817E-0EC9B5B20A28}" dt="2018-03-29T14:33:53.414" v="729" actId="20577"/>
          <ac:spMkLst>
            <pc:docMk/>
            <pc:sldMk cId="2322402721" sldId="303"/>
            <ac:spMk id="17" creationId="{4D517694-E873-4588-A9A6-817BC56D7684}"/>
          </ac:spMkLst>
        </pc:spChg>
        <pc:spChg chg="add mod">
          <ac:chgData name="Apostolellis, Panagiotis" userId="1b6c934f-d8c5-473c-9f45-0ec952064abc" providerId="ADAL" clId="{76EFDAC9-31E7-4291-817E-0EC9B5B20A28}" dt="2018-03-29T14:34:03.757" v="730" actId="1076"/>
          <ac:spMkLst>
            <pc:docMk/>
            <pc:sldMk cId="2322402721" sldId="303"/>
            <ac:spMk id="18" creationId="{92929226-5CB6-4E53-B531-A4C493A5B858}"/>
          </ac:spMkLst>
        </pc:spChg>
        <pc:spChg chg="add mod">
          <ac:chgData name="Apostolellis, Panagiotis" userId="1b6c934f-d8c5-473c-9f45-0ec952064abc" providerId="ADAL" clId="{76EFDAC9-31E7-4291-817E-0EC9B5B20A28}" dt="2018-03-29T14:34:03.757" v="730" actId="1076"/>
          <ac:spMkLst>
            <pc:docMk/>
            <pc:sldMk cId="2322402721" sldId="303"/>
            <ac:spMk id="19" creationId="{55138E79-6DF2-443F-BA88-B9D6B2B5753D}"/>
          </ac:spMkLst>
        </pc:spChg>
        <pc:spChg chg="add mod">
          <ac:chgData name="Apostolellis, Panagiotis" userId="1b6c934f-d8c5-473c-9f45-0ec952064abc" providerId="ADAL" clId="{76EFDAC9-31E7-4291-817E-0EC9B5B20A28}" dt="2018-03-29T14:33:38.274" v="722" actId="1076"/>
          <ac:spMkLst>
            <pc:docMk/>
            <pc:sldMk cId="2322402721" sldId="303"/>
            <ac:spMk id="20" creationId="{4D6E7B64-6AAD-4F02-97D2-5F8E6DEE7AD4}"/>
          </ac:spMkLst>
        </pc:spChg>
        <pc:spChg chg="add mod">
          <ac:chgData name="Apostolellis, Panagiotis" userId="1b6c934f-d8c5-473c-9f45-0ec952064abc" providerId="ADAL" clId="{76EFDAC9-31E7-4291-817E-0EC9B5B20A28}" dt="2018-03-29T14:33:38.274" v="722" actId="1076"/>
          <ac:spMkLst>
            <pc:docMk/>
            <pc:sldMk cId="2322402721" sldId="303"/>
            <ac:spMk id="21" creationId="{27E09FD9-906E-4D7D-A61E-1AAB8721C2EB}"/>
          </ac:spMkLst>
        </pc:spChg>
        <pc:spChg chg="add del">
          <ac:chgData name="Apostolellis, Panagiotis" userId="1b6c934f-d8c5-473c-9f45-0ec952064abc" providerId="ADAL" clId="{76EFDAC9-31E7-4291-817E-0EC9B5B20A28}" dt="2018-03-29T13:47:54.673" v="239" actId="478"/>
          <ac:spMkLst>
            <pc:docMk/>
            <pc:sldMk cId="2322402721" sldId="303"/>
            <ac:spMk id="22" creationId="{1DAF8537-2A26-4835-919D-A3C45376E422}"/>
          </ac:spMkLst>
        </pc:spChg>
        <pc:spChg chg="add mod">
          <ac:chgData name="Apostolellis, Panagiotis" userId="1b6c934f-d8c5-473c-9f45-0ec952064abc" providerId="ADAL" clId="{76EFDAC9-31E7-4291-817E-0EC9B5B20A28}" dt="2018-03-29T14:33:38.274" v="722" actId="1076"/>
          <ac:spMkLst>
            <pc:docMk/>
            <pc:sldMk cId="2322402721" sldId="303"/>
            <ac:spMk id="23" creationId="{1976CAD3-A3E7-48F1-BCAF-BF0AD44B66CF}"/>
          </ac:spMkLst>
        </pc:spChg>
        <pc:spChg chg="add mod">
          <ac:chgData name="Apostolellis, Panagiotis" userId="1b6c934f-d8c5-473c-9f45-0ec952064abc" providerId="ADAL" clId="{76EFDAC9-31E7-4291-817E-0EC9B5B20A28}" dt="2018-03-29T14:35:50.790" v="752" actId="1076"/>
          <ac:spMkLst>
            <pc:docMk/>
            <pc:sldMk cId="2322402721" sldId="303"/>
            <ac:spMk id="24" creationId="{507DE394-39F7-4134-98E0-95533064F5A7}"/>
          </ac:spMkLst>
        </pc:spChg>
        <pc:picChg chg="add mod ord">
          <ac:chgData name="Apostolellis, Panagiotis" userId="1b6c934f-d8c5-473c-9f45-0ec952064abc" providerId="ADAL" clId="{76EFDAC9-31E7-4291-817E-0EC9B5B20A28}" dt="2018-03-29T13:28:38.132" v="32" actId="14100"/>
          <ac:picMkLst>
            <pc:docMk/>
            <pc:sldMk cId="2322402721" sldId="303"/>
            <ac:picMk id="7" creationId="{9F188571-48B1-40A4-AC29-E67F327D7CCD}"/>
          </ac:picMkLst>
        </pc:picChg>
      </pc:sldChg>
      <pc:sldChg chg="addSp delSp modSp add modAnim">
        <pc:chgData name="Apostolellis, Panagiotis" userId="1b6c934f-d8c5-473c-9f45-0ec952064abc" providerId="ADAL" clId="{76EFDAC9-31E7-4291-817E-0EC9B5B20A28}" dt="2018-03-29T14:36:21.026" v="757"/>
        <pc:sldMkLst>
          <pc:docMk/>
          <pc:sldMk cId="3275739255" sldId="304"/>
        </pc:sldMkLst>
        <pc:spChg chg="mod">
          <ac:chgData name="Apostolellis, Panagiotis" userId="1b6c934f-d8c5-473c-9f45-0ec952064abc" providerId="ADAL" clId="{76EFDAC9-31E7-4291-817E-0EC9B5B20A28}" dt="2018-03-29T13:45:19.018" v="213" actId="1076"/>
          <ac:spMkLst>
            <pc:docMk/>
            <pc:sldMk cId="3275739255" sldId="304"/>
            <ac:spMk id="2" creationId="{C195F2B7-220A-475F-83E4-991C2278CB50}"/>
          </ac:spMkLst>
        </pc:spChg>
        <pc:spChg chg="add del mod">
          <ac:chgData name="Apostolellis, Panagiotis" userId="1b6c934f-d8c5-473c-9f45-0ec952064abc" providerId="ADAL" clId="{76EFDAC9-31E7-4291-817E-0EC9B5B20A28}" dt="2018-03-29T13:44:11.622" v="188"/>
          <ac:spMkLst>
            <pc:docMk/>
            <pc:sldMk cId="3275739255" sldId="304"/>
            <ac:spMk id="3" creationId="{9FE49D00-C268-432A-B19B-768444A87BF3}"/>
          </ac:spMkLst>
        </pc:spChg>
        <pc:spChg chg="add mod">
          <ac:chgData name="Apostolellis, Panagiotis" userId="1b6c934f-d8c5-473c-9f45-0ec952064abc" providerId="ADAL" clId="{76EFDAC9-31E7-4291-817E-0EC9B5B20A28}" dt="2018-03-29T13:45:19.018" v="213" actId="1076"/>
          <ac:spMkLst>
            <pc:docMk/>
            <pc:sldMk cId="3275739255" sldId="304"/>
            <ac:spMk id="4" creationId="{6EB2F049-4C22-481D-B139-A1F69884BD84}"/>
          </ac:spMkLst>
        </pc:spChg>
        <pc:spChg chg="mod">
          <ac:chgData name="Apostolellis, Panagiotis" userId="1b6c934f-d8c5-473c-9f45-0ec952064abc" providerId="ADAL" clId="{76EFDAC9-31E7-4291-817E-0EC9B5B20A28}" dt="2018-03-29T13:44:38.091" v="192" actId="1076"/>
          <ac:spMkLst>
            <pc:docMk/>
            <pc:sldMk cId="3275739255" sldId="304"/>
            <ac:spMk id="5" creationId="{7922E9E4-2A85-40BD-AF4B-6E4A5BA05DCD}"/>
          </ac:spMkLst>
        </pc:spChg>
        <pc:spChg chg="mod">
          <ac:chgData name="Apostolellis, Panagiotis" userId="1b6c934f-d8c5-473c-9f45-0ec952064abc" providerId="ADAL" clId="{76EFDAC9-31E7-4291-817E-0EC9B5B20A28}" dt="2018-03-29T13:44:43.113" v="193" actId="1076"/>
          <ac:spMkLst>
            <pc:docMk/>
            <pc:sldMk cId="3275739255" sldId="304"/>
            <ac:spMk id="6" creationId="{B6E1E1DE-0840-47D7-A0AC-02818484619B}"/>
          </ac:spMkLst>
        </pc:spChg>
        <pc:spChg chg="mod">
          <ac:chgData name="Apostolellis, Panagiotis" userId="1b6c934f-d8c5-473c-9f45-0ec952064abc" providerId="ADAL" clId="{76EFDAC9-31E7-4291-817E-0EC9B5B20A28}" dt="2018-03-29T13:44:44.763" v="194" actId="1076"/>
          <ac:spMkLst>
            <pc:docMk/>
            <pc:sldMk cId="3275739255" sldId="304"/>
            <ac:spMk id="7" creationId="{CB668609-7F68-48CA-90B7-F74194629AD3}"/>
          </ac:spMkLst>
        </pc:spChg>
      </pc:sldChg>
      <pc:sldChg chg="delSp modSp add modNotesTx">
        <pc:chgData name="Apostolellis, Panagiotis" userId="1b6c934f-d8c5-473c-9f45-0ec952064abc" providerId="ADAL" clId="{76EFDAC9-31E7-4291-817E-0EC9B5B20A28}" dt="2018-03-29T14:04:52.770" v="694" actId="20577"/>
        <pc:sldMkLst>
          <pc:docMk/>
          <pc:sldMk cId="3399714337" sldId="305"/>
        </pc:sldMkLst>
        <pc:spChg chg="mod">
          <ac:chgData name="Apostolellis, Panagiotis" userId="1b6c934f-d8c5-473c-9f45-0ec952064abc" providerId="ADAL" clId="{76EFDAC9-31E7-4291-817E-0EC9B5B20A28}" dt="2018-03-29T14:00:47.380" v="525" actId="20577"/>
          <ac:spMkLst>
            <pc:docMk/>
            <pc:sldMk cId="3399714337" sldId="305"/>
            <ac:spMk id="2" creationId="{399023A0-FF9B-4CBE-A671-9C6D9D6ADF2D}"/>
          </ac:spMkLst>
        </pc:spChg>
        <pc:spChg chg="mod">
          <ac:chgData name="Apostolellis, Panagiotis" userId="1b6c934f-d8c5-473c-9f45-0ec952064abc" providerId="ADAL" clId="{76EFDAC9-31E7-4291-817E-0EC9B5B20A28}" dt="2018-03-29T14:00:06.919" v="524" actId="1076"/>
          <ac:spMkLst>
            <pc:docMk/>
            <pc:sldMk cId="3399714337" sldId="305"/>
            <ac:spMk id="12" creationId="{BF35C96F-E79B-4D40-9EF3-0FB458B851B0}"/>
          </ac:spMkLst>
        </pc:spChg>
        <pc:spChg chg="mod">
          <ac:chgData name="Apostolellis, Panagiotis" userId="1b6c934f-d8c5-473c-9f45-0ec952064abc" providerId="ADAL" clId="{76EFDAC9-31E7-4291-817E-0EC9B5B20A28}" dt="2018-03-29T13:59:53.580" v="523" actId="20577"/>
          <ac:spMkLst>
            <pc:docMk/>
            <pc:sldMk cId="3399714337" sldId="305"/>
            <ac:spMk id="13" creationId="{EC1B2C07-D191-4771-9862-F775BBA4EE12}"/>
          </ac:spMkLst>
        </pc:spChg>
        <pc:spChg chg="del mod">
          <ac:chgData name="Apostolellis, Panagiotis" userId="1b6c934f-d8c5-473c-9f45-0ec952064abc" providerId="ADAL" clId="{76EFDAC9-31E7-4291-817E-0EC9B5B20A28}" dt="2018-03-29T13:58:12.267" v="458" actId="478"/>
          <ac:spMkLst>
            <pc:docMk/>
            <pc:sldMk cId="3399714337" sldId="305"/>
            <ac:spMk id="14" creationId="{AFF87F79-5A5C-40D4-A49A-FEF0C5397F2E}"/>
          </ac:spMkLst>
        </pc:spChg>
        <pc:spChg chg="mod">
          <ac:chgData name="Apostolellis, Panagiotis" userId="1b6c934f-d8c5-473c-9f45-0ec952064abc" providerId="ADAL" clId="{76EFDAC9-31E7-4291-817E-0EC9B5B20A28}" dt="2018-03-29T13:58:32.066" v="483" actId="20577"/>
          <ac:spMkLst>
            <pc:docMk/>
            <pc:sldMk cId="3399714337" sldId="305"/>
            <ac:spMk id="15" creationId="{35080A29-861A-40C0-82CD-D00EE060EC3A}"/>
          </ac:spMkLst>
        </pc:spChg>
      </pc:sldChg>
      <pc:sldChg chg="modSp add modNotesTx">
        <pc:chgData name="Apostolellis, Panagiotis" userId="1b6c934f-d8c5-473c-9f45-0ec952064abc" providerId="ADAL" clId="{76EFDAC9-31E7-4291-817E-0EC9B5B20A28}" dt="2018-03-29T14:04:47.248" v="669" actId="20577"/>
        <pc:sldMkLst>
          <pc:docMk/>
          <pc:sldMk cId="3750613222" sldId="306"/>
        </pc:sldMkLst>
        <pc:spChg chg="mod">
          <ac:chgData name="Apostolellis, Panagiotis" userId="1b6c934f-d8c5-473c-9f45-0ec952064abc" providerId="ADAL" clId="{76EFDAC9-31E7-4291-817E-0EC9B5B20A28}" dt="2018-03-29T14:03:14.130" v="549" actId="1076"/>
          <ac:spMkLst>
            <pc:docMk/>
            <pc:sldMk cId="3750613222" sldId="306"/>
            <ac:spMk id="12" creationId="{BF35C96F-E79B-4D40-9EF3-0FB458B851B0}"/>
          </ac:spMkLst>
        </pc:spChg>
        <pc:spChg chg="mod">
          <ac:chgData name="Apostolellis, Panagiotis" userId="1b6c934f-d8c5-473c-9f45-0ec952064abc" providerId="ADAL" clId="{76EFDAC9-31E7-4291-817E-0EC9B5B20A28}" dt="2018-03-29T14:03:43.786" v="566" actId="20577"/>
          <ac:spMkLst>
            <pc:docMk/>
            <pc:sldMk cId="3750613222" sldId="306"/>
            <ac:spMk id="13" creationId="{EC1B2C07-D191-4771-9862-F775BBA4EE12}"/>
          </ac:spMkLst>
        </pc:spChg>
        <pc:spChg chg="mod">
          <ac:chgData name="Apostolellis, Panagiotis" userId="1b6c934f-d8c5-473c-9f45-0ec952064abc" providerId="ADAL" clId="{76EFDAC9-31E7-4291-817E-0EC9B5B20A28}" dt="2018-03-29T14:02:47.813" v="542" actId="20577"/>
          <ac:spMkLst>
            <pc:docMk/>
            <pc:sldMk cId="3750613222" sldId="306"/>
            <ac:spMk id="15" creationId="{35080A29-861A-40C0-82CD-D00EE060EC3A}"/>
          </ac:spMkLst>
        </pc:spChg>
      </pc:sldChg>
      <pc:sldChg chg="modSp add modNotesTx">
        <pc:chgData name="Apostolellis, Panagiotis" userId="1b6c934f-d8c5-473c-9f45-0ec952064abc" providerId="ADAL" clId="{76EFDAC9-31E7-4291-817E-0EC9B5B20A28}" dt="2018-03-29T14:40:33.271" v="894" actId="20577"/>
        <pc:sldMkLst>
          <pc:docMk/>
          <pc:sldMk cId="2327467068" sldId="307"/>
        </pc:sldMkLst>
        <pc:spChg chg="mod">
          <ac:chgData name="Apostolellis, Panagiotis" userId="1b6c934f-d8c5-473c-9f45-0ec952064abc" providerId="ADAL" clId="{76EFDAC9-31E7-4291-817E-0EC9B5B20A28}" dt="2018-03-29T14:38:28.146" v="759" actId="1076"/>
          <ac:spMkLst>
            <pc:docMk/>
            <pc:sldMk cId="2327467068" sldId="307"/>
            <ac:spMk id="12" creationId="{BF35C96F-E79B-4D40-9EF3-0FB458B851B0}"/>
          </ac:spMkLst>
        </pc:spChg>
        <pc:spChg chg="mod">
          <ac:chgData name="Apostolellis, Panagiotis" userId="1b6c934f-d8c5-473c-9f45-0ec952064abc" providerId="ADAL" clId="{76EFDAC9-31E7-4291-817E-0EC9B5B20A28}" dt="2018-03-29T14:39:31.878" v="774" actId="20577"/>
          <ac:spMkLst>
            <pc:docMk/>
            <pc:sldMk cId="2327467068" sldId="307"/>
            <ac:spMk id="13" creationId="{EC1B2C07-D191-4771-9862-F775BBA4EE12}"/>
          </ac:spMkLst>
        </pc:spChg>
        <pc:spChg chg="mod">
          <ac:chgData name="Apostolellis, Panagiotis" userId="1b6c934f-d8c5-473c-9f45-0ec952064abc" providerId="ADAL" clId="{76EFDAC9-31E7-4291-817E-0EC9B5B20A28}" dt="2018-03-29T14:38:38.636" v="764" actId="20577"/>
          <ac:spMkLst>
            <pc:docMk/>
            <pc:sldMk cId="2327467068" sldId="307"/>
            <ac:spMk id="15" creationId="{35080A29-861A-40C0-82CD-D00EE060EC3A}"/>
          </ac:spMkLst>
        </pc:spChg>
      </pc:sldChg>
      <pc:sldChg chg="add del ord">
        <pc:chgData name="Apostolellis, Panagiotis" userId="1b6c934f-d8c5-473c-9f45-0ec952064abc" providerId="ADAL" clId="{76EFDAC9-31E7-4291-817E-0EC9B5B20A28}" dt="2018-03-29T15:36:27.575" v="898" actId="2696"/>
        <pc:sldMkLst>
          <pc:docMk/>
          <pc:sldMk cId="427194930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introducing Tuples here, which students may find unusual.  They're just like lists, except you can't add and remove things from them. Pose it as a mystery – why does that seem useful? Let's find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multiple assignment and return. It's frequently very useful to return more than one value, and to assign to more than one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4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correct – you can slice a tuple just like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C) Is correct because the list inside the tuple is mutable, so you can slice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A) Is correct because the list inside the tuple is mutable, so you can use append to add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E) This is an error because the indexing gives us an integer (5) and we cannot append to an integer!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 – Day 2</a:t>
            </a:r>
          </a:p>
          <a:p>
            <a:r>
              <a:rPr lang="en-US" dirty="0"/>
              <a:t>CS-1064 Intro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A03FF-9757-44D8-BB47-4F34D395FEF8}"/>
              </a:ext>
            </a:extLst>
          </p:cNvPr>
          <p:cNvSpPr txBox="1"/>
          <p:nvPr/>
        </p:nvSpPr>
        <p:spPr>
          <a:xfrm>
            <a:off x="667512" y="5567073"/>
            <a:ext cx="44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Dr. Panagiotis Apostolellis,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36B60-731F-409B-A240-BBF521AB74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88571-48B1-40A4-AC29-E67F327D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631877" cy="2466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5A574-4E2C-42CE-8BF5-4FCE9930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C8A9-A6C8-4B30-B103-81D322C2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Fixed-size lists (immutable)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44BC2-0D39-49E2-8F67-7099DEEFB3E5}"/>
              </a:ext>
            </a:extLst>
          </p:cNvPr>
          <p:cNvSpPr/>
          <p:nvPr/>
        </p:nvSpPr>
        <p:spPr>
          <a:xfrm>
            <a:off x="5073262" y="919162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percentages 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6CFB97-A132-4B4E-9F74-D4412DD5E3DC}"/>
              </a:ext>
            </a:extLst>
          </p:cNvPr>
          <p:cNvSpPr/>
          <p:nvPr/>
        </p:nvSpPr>
        <p:spPr>
          <a:xfrm>
            <a:off x="5073262" y="507150"/>
            <a:ext cx="1986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/>
              <a:t>1. Creating tuples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029DD-2E1D-4421-83E0-9DCB33F9C79C}"/>
              </a:ext>
            </a:extLst>
          </p:cNvPr>
          <p:cNvSpPr/>
          <p:nvPr/>
        </p:nvSpPr>
        <p:spPr>
          <a:xfrm>
            <a:off x="5073262" y="1487071"/>
            <a:ext cx="2759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/>
              <a:t>2. Packing and Unpacking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D54AF-7F24-4698-AFF8-86F2467685B1}"/>
              </a:ext>
            </a:extLst>
          </p:cNvPr>
          <p:cNvSpPr/>
          <p:nvPr/>
        </p:nvSpPr>
        <p:spPr>
          <a:xfrm>
            <a:off x="5073262" y="1896367"/>
            <a:ext cx="54232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percentages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a,b,c,d,e,f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percentages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82C64D-8E68-42E3-A38A-CE134535D2F8}"/>
              </a:ext>
            </a:extLst>
          </p:cNvPr>
          <p:cNvSpPr/>
          <p:nvPr/>
        </p:nvSpPr>
        <p:spPr>
          <a:xfrm>
            <a:off x="5093315" y="3017756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/>
              <a:t>3. Accessing and Slicing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17694-E873-4588-A9A6-817BC56D7684}"/>
              </a:ext>
            </a:extLst>
          </p:cNvPr>
          <p:cNvSpPr/>
          <p:nvPr/>
        </p:nvSpPr>
        <p:spPr>
          <a:xfrm>
            <a:off x="5093315" y="3428890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percentages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percentages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29226-5CB6-4E53-B531-A4C493A5B858}"/>
              </a:ext>
            </a:extLst>
          </p:cNvPr>
          <p:cNvSpPr/>
          <p:nvPr/>
        </p:nvSpPr>
        <p:spPr>
          <a:xfrm>
            <a:off x="5073262" y="4279857"/>
            <a:ext cx="1612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/>
              <a:t>4. Reassigning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138E79-6DF2-443F-BA88-B9D6B2B5753D}"/>
              </a:ext>
            </a:extLst>
          </p:cNvPr>
          <p:cNvSpPr/>
          <p:nvPr/>
        </p:nvSpPr>
        <p:spPr>
          <a:xfrm>
            <a:off x="5073262" y="4660744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E7B64-6AAD-4F02-97D2-5F8E6DEE7AD4}"/>
              </a:ext>
            </a:extLst>
          </p:cNvPr>
          <p:cNvSpPr/>
          <p:nvPr/>
        </p:nvSpPr>
        <p:spPr>
          <a:xfrm>
            <a:off x="5053209" y="5535381"/>
            <a:ext cx="127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/>
              <a:t>5. Deleting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E09FD9-906E-4D7D-A61E-1AAB8721C2EB}"/>
              </a:ext>
            </a:extLst>
          </p:cNvPr>
          <p:cNvSpPr/>
          <p:nvPr/>
        </p:nvSpPr>
        <p:spPr>
          <a:xfrm>
            <a:off x="5055678" y="594467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percentages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0" i="0" dirty="0">
              <a:solidFill>
                <a:srgbClr val="AAAAA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1976CAD3-A3E7-48F1-BCAF-BF0AD44B66CF}"/>
              </a:ext>
            </a:extLst>
          </p:cNvPr>
          <p:cNvSpPr/>
          <p:nvPr/>
        </p:nvSpPr>
        <p:spPr>
          <a:xfrm>
            <a:off x="7737243" y="5831561"/>
            <a:ext cx="658232" cy="595564"/>
          </a:xfrm>
          <a:prstGeom prst="mathMultiply">
            <a:avLst>
              <a:gd name="adj1" fmla="val 164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7DE394-39F7-4134-98E0-95533064F5A7}"/>
              </a:ext>
            </a:extLst>
          </p:cNvPr>
          <p:cNvSpPr/>
          <p:nvPr/>
        </p:nvSpPr>
        <p:spPr>
          <a:xfrm>
            <a:off x="6447986" y="2475616"/>
            <a:ext cx="320698" cy="313834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F2B7-220A-475F-83E4-991C2278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5543719"/>
            <a:ext cx="10780776" cy="613283"/>
          </a:xfrm>
        </p:spPr>
        <p:txBody>
          <a:bodyPr/>
          <a:lstStyle/>
          <a:p>
            <a:r>
              <a:rPr lang="en-US" dirty="0"/>
              <a:t>Multiple Assignment and Return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49D00-C268-432A-B19B-768444A8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/>
          </a:solid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F049-4C22-481D-B139-A1F69884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6" y="6185765"/>
            <a:ext cx="9229344" cy="3824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Watch the comma!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2E9E4-2A85-40BD-AF4B-6E4A5BA05DCD}"/>
              </a:ext>
            </a:extLst>
          </p:cNvPr>
          <p:cNvSpPr/>
          <p:nvPr/>
        </p:nvSpPr>
        <p:spPr>
          <a:xfrm>
            <a:off x="649224" y="826050"/>
            <a:ext cx="9956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combine_two_ways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breakout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outbreak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combine_two_ways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"break"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lookout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outlook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combine_two_ways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"look"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E1E1DE-0840-47D7-A0AC-02818484619B}"/>
              </a:ext>
            </a:extLst>
          </p:cNvPr>
          <p:cNvSpPr/>
          <p:nvPr/>
        </p:nvSpPr>
        <p:spPr>
          <a:xfrm rot="17310997">
            <a:off x="1383082" y="3654115"/>
            <a:ext cx="1062040" cy="6813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668609-7F68-48CA-90B7-F74194629AD3}"/>
              </a:ext>
            </a:extLst>
          </p:cNvPr>
          <p:cNvSpPr/>
          <p:nvPr/>
        </p:nvSpPr>
        <p:spPr>
          <a:xfrm rot="17310997">
            <a:off x="5016927" y="1798104"/>
            <a:ext cx="1062040" cy="6813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B2C07-D191-4771-9862-F775BBA4EE12}"/>
              </a:ext>
            </a:extLst>
          </p:cNvPr>
          <p:cNvSpPr txBox="1"/>
          <p:nvPr/>
        </p:nvSpPr>
        <p:spPr>
          <a:xfrm>
            <a:off x="5021446" y="2012355"/>
            <a:ext cx="6745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95, 90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90, 89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95, 90, 89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90, 89, 93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the output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1446" y="3018492"/>
            <a:ext cx="5638533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87F79-5A5C-40D4-A49A-FEF0C5397F2E}"/>
              </a:ext>
            </a:extLst>
          </p:cNvPr>
          <p:cNvSpPr/>
          <p:nvPr/>
        </p:nvSpPr>
        <p:spPr>
          <a:xfrm>
            <a:off x="5073262" y="1257522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percentages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0" i="0" dirty="0">
              <a:solidFill>
                <a:srgbClr val="AAAAA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80A29-861A-40C0-82CD-D00EE060EC3A}"/>
              </a:ext>
            </a:extLst>
          </p:cNvPr>
          <p:cNvSpPr/>
          <p:nvPr/>
        </p:nvSpPr>
        <p:spPr>
          <a:xfrm>
            <a:off x="5073262" y="88819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percentages 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B2C07-D191-4771-9862-F775BBA4EE12}"/>
              </a:ext>
            </a:extLst>
          </p:cNvPr>
          <p:cNvSpPr txBox="1"/>
          <p:nvPr/>
        </p:nvSpPr>
        <p:spPr>
          <a:xfrm>
            <a:off x="5021446" y="2012355"/>
            <a:ext cx="6745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[4, 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[14, 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[10, 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(1, 2, 3, 10, 5)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the output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1446" y="3830624"/>
            <a:ext cx="5638533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80A29-861A-40C0-82CD-D00EE060EC3A}"/>
              </a:ext>
            </a:extLst>
          </p:cNvPr>
          <p:cNvSpPr/>
          <p:nvPr/>
        </p:nvSpPr>
        <p:spPr>
          <a:xfrm>
            <a:off x="5021446" y="872212"/>
            <a:ext cx="3768980" cy="1075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rgbClr val="AAAA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7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B2C07-D191-4771-9862-F775BBA4EE12}"/>
              </a:ext>
            </a:extLst>
          </p:cNvPr>
          <p:cNvSpPr txBox="1"/>
          <p:nvPr/>
        </p:nvSpPr>
        <p:spPr>
          <a:xfrm>
            <a:off x="5021446" y="2012355"/>
            <a:ext cx="6745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[4, 5, 10])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13, [4, 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10, [4, 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[4, 5], 10)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the output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1446" y="2212377"/>
            <a:ext cx="5638533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80A29-861A-40C0-82CD-D00EE060EC3A}"/>
              </a:ext>
            </a:extLst>
          </p:cNvPr>
          <p:cNvSpPr/>
          <p:nvPr/>
        </p:nvSpPr>
        <p:spPr>
          <a:xfrm>
            <a:off x="5021446" y="872212"/>
            <a:ext cx="3906839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].append(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10)</a:t>
            </a:r>
            <a:endParaRPr lang="en-US" dirty="0">
              <a:solidFill>
                <a:srgbClr val="AAAA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6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B2C07-D191-4771-9862-F775BBA4EE12}"/>
              </a:ext>
            </a:extLst>
          </p:cNvPr>
          <p:cNvSpPr txBox="1"/>
          <p:nvPr/>
        </p:nvSpPr>
        <p:spPr>
          <a:xfrm>
            <a:off x="5021446" y="2012355"/>
            <a:ext cx="6745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[4, 15])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13, [4, 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10, [4, 5])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(1, 2, 3, [4, 5], 10)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the output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1446" y="5490983"/>
            <a:ext cx="5638533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80A29-861A-40C0-82CD-D00EE060EC3A}"/>
              </a:ext>
            </a:extLst>
          </p:cNvPr>
          <p:cNvSpPr/>
          <p:nvPr/>
        </p:nvSpPr>
        <p:spPr>
          <a:xfrm>
            <a:off x="5021446" y="872212"/>
            <a:ext cx="4182555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].append(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10)</a:t>
            </a:r>
            <a:endParaRPr lang="en-US" dirty="0">
              <a:solidFill>
                <a:srgbClr val="AAAA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746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FFAEF-9010-4974-991D-BCB22456A072}"/>
              </a:ext>
            </a:extLst>
          </p:cNvPr>
          <p:cNvSpPr/>
          <p:nvPr/>
        </p:nvSpPr>
        <p:spPr>
          <a:xfrm>
            <a:off x="0" y="0"/>
            <a:ext cx="563077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reminder">
            <a:extLst>
              <a:ext uri="{FF2B5EF4-FFF2-40B4-BE49-F238E27FC236}">
                <a16:creationId xmlns:a16="http://schemas.microsoft.com/office/drawing/2014/main" id="{E6E5DA1E-6DE7-4E12-8583-7841E1A5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86" y="1159691"/>
            <a:ext cx="6192879" cy="46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C2D9B-EC41-45BE-AD02-919F108E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23602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14BB-76D3-4CC2-98FF-36E83DA2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3492503"/>
            <a:ext cx="4253404" cy="2709776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Module 8 closes on Friday 3/30 at 11:59pm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Module 9 due on Friday 3/30 at 11:59pm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Project 4 closes on Friday 3/30 at 11:59pm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4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C3FE1E-0A7F-41BE-A568-1BF85E2E8D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programming lab">
            <a:extLst>
              <a:ext uri="{FF2B5EF4-FFF2-40B4-BE49-F238E27FC236}">
                <a16:creationId xmlns:a16="http://schemas.microsoft.com/office/drawing/2014/main" id="{B5F6F9A4-1742-4D86-ACE1-9BC0A957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183"/>
            <a:ext cx="6720840" cy="55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21F43-2220-41E3-9FE5-D920DBD1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en-US" b="1"/>
              <a:t>Work on class assignments</a:t>
            </a:r>
            <a:endParaRPr lang="en-US"/>
          </a:p>
          <a:p>
            <a:pPr lvl="1">
              <a:buFont typeface="Arial" pitchFamily="34" charset="0"/>
              <a:buChar char="•"/>
            </a:pPr>
            <a:r>
              <a:rPr lang="en-US"/>
              <a:t>Finish as many problems as possible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Use instructor and TA’s time for assistance</a:t>
            </a:r>
          </a:p>
          <a:p>
            <a:pPr lvl="1"/>
            <a:endParaRPr lang="en-US"/>
          </a:p>
          <a:p>
            <a:r>
              <a:rPr lang="en-US" b="1"/>
              <a:t>IF YOU PLAN TO LEAVE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Make sure you inform me or the TAs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Show us your work progress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6D5657-FA66-4729-90D9-302734F2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en-US" sz="4800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44858278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10844</TotalTime>
  <Words>715</Words>
  <Application>Microsoft Office PowerPoint</Application>
  <PresentationFormat>Widescreen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Metropolitan</vt:lpstr>
      <vt:lpstr>Tuples</vt:lpstr>
      <vt:lpstr>Tuples</vt:lpstr>
      <vt:lpstr>Multiple Assignment and Return</vt:lpstr>
      <vt:lpstr>What is the output of this code?</vt:lpstr>
      <vt:lpstr>What is the output of this code?</vt:lpstr>
      <vt:lpstr>What is the output of this code?</vt:lpstr>
      <vt:lpstr>What is the output of this code?</vt:lpstr>
      <vt:lpstr>Reminders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Apostolellis, Panagiotis</cp:lastModifiedBy>
  <cp:revision>191</cp:revision>
  <dcterms:created xsi:type="dcterms:W3CDTF">2017-08-24T16:45:08Z</dcterms:created>
  <dcterms:modified xsi:type="dcterms:W3CDTF">2018-03-29T15:55:21Z</dcterms:modified>
</cp:coreProperties>
</file>