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0E2A-E40D-420E-A06C-36EC7DCC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0BD4C-7EC0-4304-A28A-FC89A603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1FEA-DD79-45BC-9BC0-BD923475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5CF4-3FC6-4E11-B74B-94918EDC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093E-1498-4879-82EC-FDCCBFE9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8FC-B228-4519-A07A-E79F093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B8B2-5B64-49F5-9C31-442C8570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1861-A6F4-4CB0-8B5D-B7B94935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95E4-C17A-4DC5-82EE-D3D90759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534BE-9429-4644-BE75-A0561C6B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2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2DB97-0898-4880-8AC2-5A58B5D8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1C9E0-F9EC-491E-9D87-E85F03D4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7829-4243-4A9D-B620-CDDED971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19CB-6099-4BC9-BEB7-25F13C29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9477-00CB-4C2A-8B9D-94CF0893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5D6B-897F-45AD-BDD2-D3786BF9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C013-9C40-4415-84CC-2A166A39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030F-8FFB-46B9-8531-DB4601B6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4F63-91B8-4CF9-928C-3673EC2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AB9F-5404-41AD-98DA-F5C6D45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19E7-9A4A-4A7F-9EC8-66AAA31E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C9B3-9909-47C4-8A34-26CCB88C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4239-3C5B-4D2E-A95B-F6489F1D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86CD-6D29-4B75-AD3D-79F2467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4704-53C1-4116-BA72-8316CECA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4577-8418-4020-ABC3-E6160385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890B-FD35-471C-8574-CE171D1A3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73C44-B1F9-4B2F-8521-D87A34FF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B3BB2-8F37-425C-A37B-069F76AA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5A68F-18D1-49FD-997D-319D7B45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E2B4F-2F8A-4EF8-B2BA-C4AD64F9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DC3-0EA8-4610-B7E7-51236D97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93F92-7F01-42CC-9A7E-67FEB7D07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898B-C41A-41CD-86AA-2386AA10A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3CB52-6F53-4A6A-8141-2D0573533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B4331-7F1B-4632-BF5D-B9A11057C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68BEC-F53B-4F84-8273-4DAE7202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4382D-05CD-44E7-A2F5-9A12929D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2FCCD-FB24-4094-8BD8-4056FE50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F0B7-1C88-446F-A28D-1CBEA62A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BFB9C-E95A-4301-8426-3189762E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19B9A-5D4F-4FB9-A5CB-E6CC4DF4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CBFC8-13D3-4507-94FF-1819D225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3F1D1-F81A-4993-92AC-B14350DF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78D33-5561-4E98-A945-22992DD0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35ED1-7DE8-4B12-8250-24E79DC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BEFB-69BF-4FB8-B1CF-CA6D9CA6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5333-FB31-454C-A831-D4E0171B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E500-517A-46BB-B29D-B32DCB81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693C8-5513-452D-8D59-E60969EB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C98F-5C6C-469E-A4F3-75C48F03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A05C6-FE62-4002-81E9-883BE5D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D2C8-2CCF-4942-B464-7F0720EB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F3A28-0065-4AEF-8B3C-9E4A9CE71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936C0-615F-4191-8532-821880A92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BC269-20F9-42F4-83D1-037084C4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ADF55-0AEC-467E-BFDA-7597C39A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50F87-AAD1-4A5D-890F-C4B3D77A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7E737-670A-4987-9765-4FD2ABE4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9CB2-A555-4A5D-8F21-9DF7304E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E584-FCEC-41E7-8248-4C09794E6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BEF0-5EE2-4EAC-A870-C899C2000C38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F456-3608-4104-9FD8-67E3BE1C8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85B7-D7A6-4E0F-8F7A-332CEC63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0927-32D8-4CCB-A235-D50FF6B9A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F22E892-9EA7-47A8-81CC-3BB91AB0CA81}"/>
              </a:ext>
            </a:extLst>
          </p:cNvPr>
          <p:cNvSpPr/>
          <p:nvPr/>
        </p:nvSpPr>
        <p:spPr>
          <a:xfrm>
            <a:off x="715372" y="3965109"/>
            <a:ext cx="1669222" cy="2301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Expressions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F96BC-6D73-4E06-AED7-5AD7EEB56D9D}"/>
              </a:ext>
            </a:extLst>
          </p:cNvPr>
          <p:cNvSpPr/>
          <p:nvPr/>
        </p:nvSpPr>
        <p:spPr>
          <a:xfrm>
            <a:off x="7541970" y="4187620"/>
            <a:ext cx="3034595" cy="184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Control Structures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415147-4CF5-461F-8C71-0A5008FEBBA7}"/>
              </a:ext>
            </a:extLst>
          </p:cNvPr>
          <p:cNvSpPr/>
          <p:nvPr/>
        </p:nvSpPr>
        <p:spPr>
          <a:xfrm>
            <a:off x="4366657" y="2237013"/>
            <a:ext cx="4654778" cy="1173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Composite Types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A1ADD6-B978-44EB-B0B4-14D457E441B0}"/>
              </a:ext>
            </a:extLst>
          </p:cNvPr>
          <p:cNvSpPr/>
          <p:nvPr/>
        </p:nvSpPr>
        <p:spPr>
          <a:xfrm>
            <a:off x="100445" y="3134066"/>
            <a:ext cx="1625355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 Fundamentals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8EAB2D-BBC3-463D-8BFE-8392A1D67FF9}"/>
              </a:ext>
            </a:extLst>
          </p:cNvPr>
          <p:cNvSpPr/>
          <p:nvPr/>
        </p:nvSpPr>
        <p:spPr>
          <a:xfrm>
            <a:off x="2860142" y="1733887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Primitive 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6F493D-7D33-4058-9987-9FE34E1FFB36}"/>
              </a:ext>
            </a:extLst>
          </p:cNvPr>
          <p:cNvSpPr/>
          <p:nvPr/>
        </p:nvSpPr>
        <p:spPr>
          <a:xfrm>
            <a:off x="7504712" y="2628711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B2DF0-7ED9-4EF4-A93B-03A8F5C02B33}"/>
              </a:ext>
            </a:extLst>
          </p:cNvPr>
          <p:cNvSpPr/>
          <p:nvPr/>
        </p:nvSpPr>
        <p:spPr>
          <a:xfrm>
            <a:off x="5987639" y="2645946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955375-905B-484C-967E-AC1EC7BAF974}"/>
              </a:ext>
            </a:extLst>
          </p:cNvPr>
          <p:cNvSpPr/>
          <p:nvPr/>
        </p:nvSpPr>
        <p:spPr>
          <a:xfrm>
            <a:off x="4470566" y="2637974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EA61DF-D1C7-4CD4-834E-9CAFD17DE3B5}"/>
              </a:ext>
            </a:extLst>
          </p:cNvPr>
          <p:cNvSpPr/>
          <p:nvPr/>
        </p:nvSpPr>
        <p:spPr>
          <a:xfrm>
            <a:off x="7649835" y="4567944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8566C-31DA-4918-B1EB-636964355A52}"/>
              </a:ext>
            </a:extLst>
          </p:cNvPr>
          <p:cNvSpPr/>
          <p:nvPr/>
        </p:nvSpPr>
        <p:spPr>
          <a:xfrm>
            <a:off x="2860143" y="3962539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A3A884-16CC-4B20-8A2E-535F92447E57}"/>
              </a:ext>
            </a:extLst>
          </p:cNvPr>
          <p:cNvSpPr/>
          <p:nvPr/>
        </p:nvSpPr>
        <p:spPr>
          <a:xfrm>
            <a:off x="4394627" y="4840431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Calls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B7FF59-3DC8-4D53-B14C-2F47539BBA27}"/>
              </a:ext>
            </a:extLst>
          </p:cNvPr>
          <p:cNvSpPr/>
          <p:nvPr/>
        </p:nvSpPr>
        <p:spPr>
          <a:xfrm>
            <a:off x="5949839" y="4841715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Definitions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A74371-2818-4828-B7FD-8CB111D498E5}"/>
              </a:ext>
            </a:extLst>
          </p:cNvPr>
          <p:cNvSpPr/>
          <p:nvPr/>
        </p:nvSpPr>
        <p:spPr>
          <a:xfrm>
            <a:off x="1193670" y="2356796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A0E417-B680-4F2C-AD46-9FDB53730CEB}"/>
              </a:ext>
            </a:extLst>
          </p:cNvPr>
          <p:cNvSpPr/>
          <p:nvPr/>
        </p:nvSpPr>
        <p:spPr>
          <a:xfrm>
            <a:off x="9148288" y="4567944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Loops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978487-F357-46A8-970B-9F2305AA2F14}"/>
              </a:ext>
            </a:extLst>
          </p:cNvPr>
          <p:cNvSpPr/>
          <p:nvPr/>
        </p:nvSpPr>
        <p:spPr>
          <a:xfrm>
            <a:off x="9148288" y="5339409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WHILE Loops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25CF1C-674A-4423-87D0-47C1C2DEC656}"/>
              </a:ext>
            </a:extLst>
          </p:cNvPr>
          <p:cNvSpPr/>
          <p:nvPr/>
        </p:nvSpPr>
        <p:spPr>
          <a:xfrm>
            <a:off x="2860142" y="3025965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6078D-8F66-45D0-8A2A-F16D0DA9E6CA}"/>
              </a:ext>
            </a:extLst>
          </p:cNvPr>
          <p:cNvSpPr/>
          <p:nvPr/>
        </p:nvSpPr>
        <p:spPr>
          <a:xfrm>
            <a:off x="4917542" y="1322432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52F7EE-3D1D-496A-9769-CC880FE8F400}"/>
              </a:ext>
            </a:extLst>
          </p:cNvPr>
          <p:cNvSpPr/>
          <p:nvPr/>
        </p:nvSpPr>
        <p:spPr>
          <a:xfrm>
            <a:off x="834452" y="4320764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Arithmetic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904254-955D-4CF5-8DB1-763B7857A1B0}"/>
              </a:ext>
            </a:extLst>
          </p:cNvPr>
          <p:cNvSpPr/>
          <p:nvPr/>
        </p:nvSpPr>
        <p:spPr>
          <a:xfrm>
            <a:off x="834452" y="4977611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Conditional Operations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EB01E9-9D04-4ED3-8A66-DFB1EDC73417}"/>
              </a:ext>
            </a:extLst>
          </p:cNvPr>
          <p:cNvSpPr/>
          <p:nvPr/>
        </p:nvSpPr>
        <p:spPr>
          <a:xfrm>
            <a:off x="834883" y="5650490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Operations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5753AD-AF5C-4FC4-B41B-4F33D6D68B36}"/>
              </a:ext>
            </a:extLst>
          </p:cNvPr>
          <p:cNvSpPr/>
          <p:nvPr/>
        </p:nvSpPr>
        <p:spPr>
          <a:xfrm>
            <a:off x="10820830" y="4840431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1A7031-091D-443D-A27A-E33709F3BA78}"/>
              </a:ext>
            </a:extLst>
          </p:cNvPr>
          <p:cNvSpPr/>
          <p:nvPr/>
        </p:nvSpPr>
        <p:spPr>
          <a:xfrm>
            <a:off x="9201153" y="1921680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05AE3B-265F-45AF-87FF-2766A5FE0938}"/>
              </a:ext>
            </a:extLst>
          </p:cNvPr>
          <p:cNvSpPr/>
          <p:nvPr/>
        </p:nvSpPr>
        <p:spPr>
          <a:xfrm>
            <a:off x="10707667" y="1536812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Formats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263C5E-31AD-4039-BBF8-546D24DCBD98}"/>
              </a:ext>
            </a:extLst>
          </p:cNvPr>
          <p:cNvSpPr/>
          <p:nvPr/>
        </p:nvSpPr>
        <p:spPr>
          <a:xfrm>
            <a:off x="2865694" y="4843023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E0A27-FD22-455E-9033-9BF4F0F4BC82}"/>
              </a:ext>
            </a:extLst>
          </p:cNvPr>
          <p:cNvCxnSpPr>
            <a:stCxn id="18" idx="0"/>
            <a:endCxn id="5" idx="1"/>
          </p:cNvCxnSpPr>
          <p:nvPr/>
        </p:nvCxnSpPr>
        <p:spPr>
          <a:xfrm rot="5400000" flipH="1" flipV="1">
            <a:off x="2195512" y="1692166"/>
            <a:ext cx="348589" cy="980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8AB40E-0586-4532-B3DB-B30565B853DB}"/>
              </a:ext>
            </a:extLst>
          </p:cNvPr>
          <p:cNvCxnSpPr>
            <a:cxnSpLocks/>
            <a:stCxn id="4" idx="0"/>
            <a:endCxn id="18" idx="1"/>
          </p:cNvCxnSpPr>
          <p:nvPr/>
        </p:nvCxnSpPr>
        <p:spPr>
          <a:xfrm rot="5400000" flipH="1" flipV="1">
            <a:off x="801921" y="2742318"/>
            <a:ext cx="502950" cy="2805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CF2F3E-6CD5-46E2-8063-89B27F2E952E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2384594" y="5116037"/>
            <a:ext cx="481100" cy="1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A3B7A9-51E5-4A81-95EF-D2FE01E65F3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10572753" y="1811132"/>
            <a:ext cx="134914" cy="38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6298E9-AF81-442F-B746-FD8DA12CB0AF}"/>
              </a:ext>
            </a:extLst>
          </p:cNvPr>
          <p:cNvSpPr/>
          <p:nvPr/>
        </p:nvSpPr>
        <p:spPr>
          <a:xfrm>
            <a:off x="9389928" y="3054650"/>
            <a:ext cx="1785806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Comprehension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F415C8-3451-4849-AE45-B23E2BE5373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13123" y="3682706"/>
            <a:ext cx="67084" cy="239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CF64EDC-0E21-4AC5-8593-CFD24837A7B9}"/>
              </a:ext>
            </a:extLst>
          </p:cNvPr>
          <p:cNvSpPr txBox="1"/>
          <p:nvPr/>
        </p:nvSpPr>
        <p:spPr>
          <a:xfrm rot="16200000">
            <a:off x="-308459" y="1289108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D7DD31-49AC-4AC3-A674-D2A4F26CA240}"/>
              </a:ext>
            </a:extLst>
          </p:cNvPr>
          <p:cNvSpPr txBox="1"/>
          <p:nvPr/>
        </p:nvSpPr>
        <p:spPr>
          <a:xfrm rot="16200000">
            <a:off x="-960624" y="4762093"/>
            <a:ext cx="245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Algorithms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ABE670-6266-4E6B-B88D-36269FAAC9BA}"/>
              </a:ext>
            </a:extLst>
          </p:cNvPr>
          <p:cNvSpPr/>
          <p:nvPr/>
        </p:nvSpPr>
        <p:spPr>
          <a:xfrm>
            <a:off x="5949839" y="3990453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A74877-4BC2-49DF-A851-0477083B4696}"/>
              </a:ext>
            </a:extLst>
          </p:cNvPr>
          <p:cNvCxnSpPr>
            <a:cxnSpLocks/>
            <a:stCxn id="41" idx="0"/>
            <a:endCxn id="14" idx="2"/>
          </p:cNvCxnSpPr>
          <p:nvPr/>
        </p:nvCxnSpPr>
        <p:spPr>
          <a:xfrm flipH="1" flipV="1">
            <a:off x="3545943" y="4511179"/>
            <a:ext cx="5551" cy="331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E2ED8E2-A4E6-4FAD-BBD7-8DD559C7379F}"/>
              </a:ext>
            </a:extLst>
          </p:cNvPr>
          <p:cNvCxnSpPr>
            <a:cxnSpLocks/>
            <a:stCxn id="17" idx="0"/>
            <a:endCxn id="74" idx="2"/>
          </p:cNvCxnSpPr>
          <p:nvPr/>
        </p:nvCxnSpPr>
        <p:spPr>
          <a:xfrm flipV="1">
            <a:off x="6635639" y="4539093"/>
            <a:ext cx="0" cy="302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4C7E5-2439-451F-9A9F-F2433A980865}"/>
              </a:ext>
            </a:extLst>
          </p:cNvPr>
          <p:cNvCxnSpPr>
            <a:cxnSpLocks/>
            <a:stCxn id="41" idx="3"/>
            <a:endCxn id="15" idx="1"/>
          </p:cNvCxnSpPr>
          <p:nvPr/>
        </p:nvCxnSpPr>
        <p:spPr>
          <a:xfrm flipV="1">
            <a:off x="4237294" y="5114751"/>
            <a:ext cx="157333" cy="2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D250AF7-8B65-4559-9B5C-C6036FBE86ED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7321439" y="5111329"/>
            <a:ext cx="220531" cy="4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58">
            <a:extLst>
              <a:ext uri="{FF2B5EF4-FFF2-40B4-BE49-F238E27FC236}">
                <a16:creationId xmlns:a16="http://schemas.microsoft.com/office/drawing/2014/main" id="{363004EB-B10E-4FDF-B184-4690FE26EE52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2565270" y="2631116"/>
            <a:ext cx="294872" cy="669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CE0DC2-0424-410F-88CE-8D9747C05904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>
            <a:off x="3545942" y="3574605"/>
            <a:ext cx="1" cy="387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58">
            <a:extLst>
              <a:ext uri="{FF2B5EF4-FFF2-40B4-BE49-F238E27FC236}">
                <a16:creationId xmlns:a16="http://schemas.microsoft.com/office/drawing/2014/main" id="{E296C01A-F9EE-4740-9588-D3C45E9D944B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rot="16200000" flipH="1">
            <a:off x="6804562" y="1538418"/>
            <a:ext cx="1381330" cy="4677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6550323-17D0-41B8-868B-77A823F84C8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10576565" y="5111329"/>
            <a:ext cx="244265" cy="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56">
            <a:extLst>
              <a:ext uri="{FF2B5EF4-FFF2-40B4-BE49-F238E27FC236}">
                <a16:creationId xmlns:a16="http://schemas.microsoft.com/office/drawing/2014/main" id="{717A6120-7160-4E35-ACB3-C65E8DFDADC7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4231742" y="1596752"/>
            <a:ext cx="685800" cy="411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96E56A2-9C94-4C1E-AE6B-3284D280450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766227" y="5114751"/>
            <a:ext cx="183612" cy="1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417B716-02F3-4E75-80DD-7B5E6A0EF252}"/>
              </a:ext>
            </a:extLst>
          </p:cNvPr>
          <p:cNvSpPr/>
          <p:nvPr/>
        </p:nvSpPr>
        <p:spPr>
          <a:xfrm>
            <a:off x="10698697" y="2295731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A015CAC-6B81-421E-B77B-13E11950039F}"/>
              </a:ext>
            </a:extLst>
          </p:cNvPr>
          <p:cNvSpPr/>
          <p:nvPr/>
        </p:nvSpPr>
        <p:spPr>
          <a:xfrm>
            <a:off x="4394627" y="5721072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Methods Calls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F958D0-79AA-4718-AA63-38C400C65F97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>
            <a:off x="5080427" y="5389071"/>
            <a:ext cx="0" cy="33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58DA795-4598-448B-BDE2-38734EAD8645}"/>
              </a:ext>
            </a:extLst>
          </p:cNvPr>
          <p:cNvSpPr/>
          <p:nvPr/>
        </p:nvSpPr>
        <p:spPr>
          <a:xfrm>
            <a:off x="10797096" y="3929743"/>
            <a:ext cx="13716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Methods Definitions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2E0F52-566A-4D8E-9665-37E0A897FE7B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>
            <a:off x="11384497" y="2844371"/>
            <a:ext cx="98399" cy="1085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58">
            <a:extLst>
              <a:ext uri="{FF2B5EF4-FFF2-40B4-BE49-F238E27FC236}">
                <a16:creationId xmlns:a16="http://schemas.microsoft.com/office/drawing/2014/main" id="{120B1098-E409-47E9-B8F0-6AC15A9906B0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>
          <a:xfrm flipH="1" flipV="1">
            <a:off x="10282831" y="3603290"/>
            <a:ext cx="237057" cy="1238974"/>
          </a:xfrm>
          <a:prstGeom prst="curvedConnector4">
            <a:avLst>
              <a:gd name="adj1" fmla="val -96433"/>
              <a:gd name="adj2" fmla="val 6107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53FB2B-F0AE-41AB-AA97-45397725ADDA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 flipV="1">
            <a:off x="9021435" y="2570051"/>
            <a:ext cx="1677262" cy="253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56">
            <a:extLst>
              <a:ext uri="{FF2B5EF4-FFF2-40B4-BE49-F238E27FC236}">
                <a16:creationId xmlns:a16="http://schemas.microsoft.com/office/drawing/2014/main" id="{D3C3DCB5-804C-45B0-BC0D-59D7003630B1}"/>
              </a:ext>
            </a:extLst>
          </p:cNvPr>
          <p:cNvCxnSpPr>
            <a:cxnSpLocks/>
            <a:stCxn id="5" idx="2"/>
            <a:endCxn id="19" idx="1"/>
          </p:cNvCxnSpPr>
          <p:nvPr/>
        </p:nvCxnSpPr>
        <p:spPr>
          <a:xfrm rot="16200000" flipH="1">
            <a:off x="3685649" y="2142819"/>
            <a:ext cx="541301" cy="8207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56">
            <a:extLst>
              <a:ext uri="{FF2B5EF4-FFF2-40B4-BE49-F238E27FC236}">
                <a16:creationId xmlns:a16="http://schemas.microsoft.com/office/drawing/2014/main" id="{E0E1913A-0A0E-44B2-BD9E-78EE9731A134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V="1">
            <a:off x="9021435" y="2470320"/>
            <a:ext cx="865518" cy="35350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9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46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27</cp:revision>
  <dcterms:created xsi:type="dcterms:W3CDTF">2017-09-06T13:47:40Z</dcterms:created>
  <dcterms:modified xsi:type="dcterms:W3CDTF">2018-05-30T03:46:25Z</dcterms:modified>
</cp:coreProperties>
</file>