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136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</a:t>
            </a:r>
            <a:r>
              <a:rPr lang="en-US"/>
              <a:t>learn about </a:t>
            </a:r>
            <a:r>
              <a:rPr lang="en-US" dirty="0"/>
              <a:t>Getting 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happen.</a:t>
            </a:r>
          </a:p>
          <a:p>
            <a:r>
              <a:rPr lang="en-US" dirty="0"/>
              <a:t>Even professional programmers ask each other for help.</a:t>
            </a:r>
          </a:p>
          <a:p>
            <a:r>
              <a:rPr lang="en-US" dirty="0"/>
              <a:t>It is important that you ask for help as effectively as possible.</a:t>
            </a:r>
          </a:p>
          <a:p>
            <a:r>
              <a:rPr lang="en-US" dirty="0"/>
              <a:t>Whether you're writing to the instructor for help, posting on the forum, or using a site like Stack Overflow, there are a few steps to keep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0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the title concise and specific.</a:t>
            </a:r>
          </a:p>
          <a:p>
            <a:r>
              <a:rPr lang="en-US" dirty="0"/>
              <a:t>Quickly orient the reader to your intended question.</a:t>
            </a:r>
          </a:p>
          <a:p>
            <a:r>
              <a:rPr lang="en-US" dirty="0"/>
              <a:t>Pretend you're writing to a very busy colleague and don't waste their time.</a:t>
            </a:r>
          </a:p>
          <a:p>
            <a:r>
              <a:rPr lang="en-US" dirty="0"/>
              <a:t>Sometimes, it helps to write the title after you've written the rest of the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8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in the body of your email or post, clearly describe what you are trying to make your program do.</a:t>
            </a:r>
          </a:p>
          <a:p>
            <a:r>
              <a:rPr lang="en-US" dirty="0"/>
              <a:t>If possible, also clearly describe any inputs to your program, and what you expected it to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0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Third, describe what is going wrong.</a:t>
            </a:r>
          </a:p>
          <a:p>
            <a:r>
              <a:rPr lang="en-US" dirty="0"/>
              <a:t>If possible, give the exact, specific error message you are getting.</a:t>
            </a:r>
          </a:p>
          <a:p>
            <a:r>
              <a:rPr lang="en-US" dirty="0"/>
              <a:t>If there is no error, then precisely describe what you think is going wrong.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major goal is to let others reproduce the problem themselves.</a:t>
            </a:r>
          </a:p>
          <a:p>
            <a:r>
              <a:rPr lang="en-US" dirty="0"/>
              <a:t>Therefore, including your code or answer is crucial.</a:t>
            </a:r>
          </a:p>
          <a:p>
            <a:r>
              <a:rPr lang="en-US" dirty="0"/>
              <a:t>When pasting code, pay attention to formatting and make sure that it was not changed.</a:t>
            </a:r>
          </a:p>
          <a:p>
            <a:r>
              <a:rPr lang="en-US" dirty="0"/>
              <a:t>Consider using a site like "https://pastebin.com" to transfer the code, or send the Python file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4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Communicating clearly is a hallmark of a professional, no matter what discipline you're in.</a:t>
            </a:r>
          </a:p>
          <a:p>
            <a:r>
              <a:rPr lang="en-US" dirty="0"/>
              <a:t>Although grammar, spelling, and punctuation may seem distracting, they are important.</a:t>
            </a:r>
          </a:p>
          <a:p>
            <a:r>
              <a:rPr lang="en-US" dirty="0"/>
              <a:t>If the reader cannot understand you, it will take a very long time to get the help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7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100" dirty="0"/>
              <a:t>Getting Help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86FB9D41-9F04-4D98-BFB7-7B657FEF0F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409">
        <p159:morph option="byObject"/>
      </p:transition>
    </mc:Choice>
    <mc:Fallback>
      <p:transition spd="slow" advTm="34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DF196-9334-47A7-B4C8-6105D0B9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C6A052-99DB-4BF8-8AEE-2E88384871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267450" y="2198947"/>
            <a:ext cx="4754563" cy="3739631"/>
          </a:xfrm>
          <a:prstGeom prst="rect">
            <a:avLst/>
          </a:prstGeom>
        </p:spPr>
      </p:pic>
      <p:pic>
        <p:nvPicPr>
          <p:cNvPr id="1026" name="Picture 2" descr="Woman Writing a Letter by SnipsAndClips">
            <a:extLst>
              <a:ext uri="{FF2B5EF4-FFF2-40B4-BE49-F238E27FC236}">
                <a16:creationId xmlns:a16="http://schemas.microsoft.com/office/drawing/2014/main" id="{6B7947F6-A331-4246-AA72-9A0D56FEA65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9" y="2057400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489ED5-06ED-4D40-ACC6-3C2BA15D93E0}"/>
              </a:ext>
            </a:extLst>
          </p:cNvPr>
          <p:cNvSpPr txBox="1"/>
          <p:nvPr/>
        </p:nvSpPr>
        <p:spPr>
          <a:xfrm rot="20800563">
            <a:off x="3243532" y="462375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HELP!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3C4CD-8B32-4130-BD16-F54E6EC613C8}"/>
              </a:ext>
            </a:extLst>
          </p:cNvPr>
          <p:cNvSpPr/>
          <p:nvPr/>
        </p:nvSpPr>
        <p:spPr>
          <a:xfrm>
            <a:off x="6016880" y="6080125"/>
            <a:ext cx="430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https://stackoverflow.com/help/how-to-ask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C7E63E23-D9DB-4234-A1AF-65921E378D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20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7681">
        <p159:morph option="byObject"/>
      </p:transition>
    </mc:Choice>
    <mc:Fallback>
      <p:transition spd="slow" advTm="176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F303-A0FC-44F6-8989-33801E4D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Write a good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50FA6-2FCC-4934-8DAA-1493486A4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43AF0-AA6C-44E7-8050-61C87CC234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do I import a module?</a:t>
            </a:r>
          </a:p>
          <a:p>
            <a:r>
              <a:rPr lang="en-US" sz="2400" dirty="0"/>
              <a:t>What do you use a FOR loop to do?</a:t>
            </a:r>
          </a:p>
          <a:p>
            <a:r>
              <a:rPr lang="en-US" sz="2400" dirty="0"/>
              <a:t>What is wrong with my list summation?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0506DD-733A-46C9-AB51-298014867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80D259-EC79-4074-A371-13B5DC3209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Can't figure this out</a:t>
            </a:r>
          </a:p>
          <a:p>
            <a:r>
              <a:rPr lang="en-US" sz="2400" dirty="0"/>
              <a:t>HELP</a:t>
            </a:r>
          </a:p>
          <a:p>
            <a:r>
              <a:rPr lang="en-US" sz="2400" dirty="0"/>
              <a:t>I GIVE UP</a:t>
            </a:r>
          </a:p>
          <a:p>
            <a:r>
              <a:rPr lang="en-US" sz="2400" dirty="0"/>
              <a:t>What's the answer to #5?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A23BC93-C8E5-4038-8D8D-0340DD62C0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96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7484">
        <p159:morph option="byObject"/>
      </p:transition>
    </mc:Choice>
    <mc:Fallback>
      <p:transition spd="slow" advTm="174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03BB-FA8D-4E93-ABB2-8D929F92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Describe Desired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8A9FB-2E33-4544-917D-17DFE116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800" dirty="0"/>
          </a:p>
          <a:p>
            <a:r>
              <a:rPr lang="en-US" sz="2800" dirty="0"/>
              <a:t>"My program is supposed to take in a list of numbers and print their sum."</a:t>
            </a:r>
          </a:p>
          <a:p>
            <a:endParaRPr lang="en-US" sz="2800" dirty="0"/>
          </a:p>
          <a:p>
            <a:r>
              <a:rPr lang="en-US" sz="2800" dirty="0"/>
              <a:t>"I am trying to write a summation function."</a:t>
            </a:r>
          </a:p>
          <a:p>
            <a:endParaRPr lang="en-US" sz="2800" dirty="0"/>
          </a:p>
          <a:p>
            <a:r>
              <a:rPr lang="en-US" sz="2800" dirty="0"/>
              <a:t>"In this part of the program, I am attempting to open a file and read its contents…"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98614F5-6EAD-47CA-852F-E1BF2ED5E7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44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545">
        <p159:morph option="byObject"/>
      </p:transition>
    </mc:Choice>
    <mc:Fallback>
      <p:transition spd="slow" advTm="205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9483-1F78-42D4-8B29-8E35DAFA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Describe Problem/Errors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6427-3BE8-4C00-8DB4-12FE4572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"Instead, it always returns zero."</a:t>
            </a:r>
          </a:p>
          <a:p>
            <a:endParaRPr lang="en-US" sz="2800" dirty="0"/>
          </a:p>
          <a:p>
            <a:r>
              <a:rPr lang="en-US" sz="2800" dirty="0"/>
              <a:t>"Instead, I get the following error (attached)."</a:t>
            </a:r>
          </a:p>
          <a:p>
            <a:pPr marL="45720" indent="0">
              <a:buNone/>
            </a:pPr>
            <a:endParaRPr lang="en-US" sz="2800" dirty="0"/>
          </a:p>
          <a:p>
            <a:r>
              <a:rPr lang="en-US" sz="2800" dirty="0"/>
              <a:t>"Instead, the computer catches fire and sparks fly out."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A2840EC-B6BE-4324-B792-1E697537AD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49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9868">
        <p159:morph option="byObject"/>
      </p:transition>
    </mc:Choice>
    <mc:Fallback>
      <p:transition spd="slow" advTm="198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47C8-7A15-4FB5-A151-B9DE2652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What Have You Done?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280E-388C-44C1-9966-4B1A8E6B9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B5CF6-B363-42D5-B438-38FCDC582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2999" y="2721483"/>
            <a:ext cx="4914901" cy="3383280"/>
          </a:xfrm>
        </p:spPr>
        <p:txBody>
          <a:bodyPr/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"Finding volume"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area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length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width</a:t>
            </a:r>
          </a:p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volume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height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area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volume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45720" indent="0" algn="ctr">
              <a:buNone/>
            </a:pPr>
            <a:r>
              <a:rPr lang="en-US" dirty="0"/>
              <a:t>OR</a:t>
            </a:r>
          </a:p>
          <a:p>
            <a:pPr marL="45720" indent="0">
              <a:buNone/>
            </a:pPr>
            <a:r>
              <a:rPr lang="en-US" sz="2400" u="sng" dirty="0"/>
              <a:t>https://pastebin.com/d9w9Sd41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EA8AED-F67A-4B50-99AD-89E02EC8B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116ED8-45E9-466B-AA78-EB499BC0CA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print("Finding volume")area = length ** </a:t>
            </a:r>
            <a:r>
              <a:rPr lang="en-US" sz="2800" dirty="0" err="1"/>
              <a:t>widthvolume</a:t>
            </a:r>
            <a:r>
              <a:rPr lang="en-US" sz="2800" dirty="0"/>
              <a:t> = height * </a:t>
            </a:r>
            <a:r>
              <a:rPr lang="en-US" sz="2800" dirty="0" err="1"/>
              <a:t>areaprint</a:t>
            </a:r>
            <a:r>
              <a:rPr lang="en-US" sz="2800" dirty="0"/>
              <a:t>(volume)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AEBDE420-6B3C-44B4-93D3-27C01E99DF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06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5729">
        <p159:morph option="byObject"/>
      </p:transition>
    </mc:Choice>
    <mc:Fallback>
      <p:transition spd="slow" advTm="257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C6E7-7A16-473F-8C8B-A5F251E0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Grammar, Spelling, and Punctuation</a:t>
            </a:r>
          </a:p>
        </p:txBody>
      </p:sp>
      <p:pic>
        <p:nvPicPr>
          <p:cNvPr id="2050" name="Picture 2" descr="Email Rectangle Simple-1 by gezegen">
            <a:extLst>
              <a:ext uri="{FF2B5EF4-FFF2-40B4-BE49-F238E27FC236}">
                <a16:creationId xmlns:a16="http://schemas.microsoft.com/office/drawing/2014/main" id="{EB4F52CC-73B4-4482-9F81-7E7A6AD04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48" y="3316052"/>
            <a:ext cx="3789482" cy="267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85B5E76-750D-44A3-9A57-478ECD113528}"/>
              </a:ext>
            </a:extLst>
          </p:cNvPr>
          <p:cNvSpPr/>
          <p:nvPr/>
        </p:nvSpPr>
        <p:spPr>
          <a:xfrm>
            <a:off x="6642340" y="2363638"/>
            <a:ext cx="3847381" cy="2518913"/>
          </a:xfrm>
          <a:prstGeom prst="wedgeRoundRectCallout">
            <a:avLst>
              <a:gd name="adj1" fmla="val -81371"/>
              <a:gd name="adj2" fmla="val 2003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LOL </a:t>
            </a:r>
            <a:r>
              <a:rPr lang="en-US" sz="2800" dirty="0" err="1"/>
              <a:t>profesor</a:t>
            </a:r>
            <a:r>
              <a:rPr lang="en-US" sz="2800" dirty="0"/>
              <a:t> dude </a:t>
            </a:r>
            <a:r>
              <a:rPr lang="en-US" sz="2800" dirty="0" err="1"/>
              <a:t>culd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get help on #4 thanx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BEDB01B-CAAB-4078-8899-DA5724010E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68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1436">
        <p159:morph option="byObject"/>
      </p:transition>
    </mc:Choice>
    <mc:Fallback>
      <p:transition spd="slow" advTm="2143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 sz="28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9534</TotalTime>
  <Words>543</Words>
  <Application>Microsoft Office PowerPoint</Application>
  <PresentationFormat>Widescreen</PresentationFormat>
  <Paragraphs>69</Paragraphs>
  <Slides>7</Slides>
  <Notes>7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Courier New</vt:lpstr>
      <vt:lpstr>Basis</vt:lpstr>
      <vt:lpstr>Getting Help</vt:lpstr>
      <vt:lpstr>How to Get Help</vt:lpstr>
      <vt:lpstr>1) Write a good title</vt:lpstr>
      <vt:lpstr>2) Describe Desired Functionality</vt:lpstr>
      <vt:lpstr>3) Describe Problem/Errors</vt:lpstr>
      <vt:lpstr>4) What Have You Done?</vt:lpstr>
      <vt:lpstr>Grammar, Spelling, and Punctuation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200</cp:revision>
  <dcterms:created xsi:type="dcterms:W3CDTF">2017-06-09T19:25:05Z</dcterms:created>
  <dcterms:modified xsi:type="dcterms:W3CDTF">2018-01-02T17:34:44Z</dcterms:modified>
</cp:coreProperties>
</file>