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is all about inputting data so that we can manipulate it to get some output.</a:t>
            </a:r>
          </a:p>
          <a:p>
            <a:r>
              <a:rPr lang="en-US" dirty="0"/>
              <a:t>Therefore, we use values to represent the real world as data in the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8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can represent anything in the real world that we can measure and concretely describe.</a:t>
            </a:r>
          </a:p>
          <a:p>
            <a:r>
              <a:rPr lang="en-US" dirty="0"/>
              <a:t>Distances, temperatures, peoples' ages, our names, even the text of entire 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write values directly in code, we call them "Literal Values", as opposed to values in a file or received as input from a user.</a:t>
            </a:r>
          </a:p>
          <a:p>
            <a:r>
              <a:rPr lang="en-US" dirty="0"/>
              <a:t>Sometimes we also call this "Hard Coding a value".</a:t>
            </a:r>
          </a:p>
          <a:p>
            <a:r>
              <a:rPr lang="en-US" dirty="0"/>
              <a:t>These hard-coded values are usually useful for developing simple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have put data into the computer as values, we need to do something with it.</a:t>
            </a:r>
          </a:p>
          <a:p>
            <a:r>
              <a:rPr lang="en-US" dirty="0"/>
              <a:t>A very simple action is to simply print it out.</a:t>
            </a:r>
          </a:p>
          <a:p>
            <a:r>
              <a:rPr lang="en-US" dirty="0"/>
              <a:t>Soon, we will learn more complex actions.</a:t>
            </a:r>
          </a:p>
          <a:p>
            <a:r>
              <a:rPr lang="en-US" dirty="0"/>
              <a:t>Look at these examples of how we can write literal values and then print them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very easy to put values into the computer.</a:t>
            </a:r>
          </a:p>
          <a:p>
            <a:r>
              <a:rPr lang="en-US" dirty="0"/>
              <a:t>However, it is very difficult to immediately understand what those values mean.</a:t>
            </a:r>
          </a:p>
          <a:p>
            <a:r>
              <a:rPr lang="en-US" dirty="0"/>
              <a:t>It is up to us programmers to communicate the meaning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F13F395-B4F1-4AB9-BB6F-76FF546DDE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13">
        <p159:morph option="byObject"/>
      </p:transition>
    </mc:Choice>
    <mc:Fallback>
      <p:transition spd="slow" advTm="34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09DD-B163-498B-80D1-A233A9A6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Represent the World</a:t>
            </a:r>
          </a:p>
        </p:txBody>
      </p:sp>
      <p:pic>
        <p:nvPicPr>
          <p:cNvPr id="11268" name="Picture 4" descr="Binary Earth Map by GDJ">
            <a:extLst>
              <a:ext uri="{FF2B5EF4-FFF2-40B4-BE49-F238E27FC236}">
                <a16:creationId xmlns:a16="http://schemas.microsoft.com/office/drawing/2014/main" id="{BA338959-C09D-4005-8E15-2BEDA613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28" y="1965960"/>
            <a:ext cx="7344344" cy="435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F8603C1-E4CB-4BE7-AA22-85BDFA6E64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07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235">
        <p159:morph option="byObject"/>
      </p:transition>
    </mc:Choice>
    <mc:Fallback>
      <p:transition spd="slow" advTm="12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90BF-C260-40CA-AAF8-DC5CFEFC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pic>
        <p:nvPicPr>
          <p:cNvPr id="12290" name="Picture 2" descr="room thermometer celsius by Anonymous">
            <a:extLst>
              <a:ext uri="{FF2B5EF4-FFF2-40B4-BE49-F238E27FC236}">
                <a16:creationId xmlns:a16="http://schemas.microsoft.com/office/drawing/2014/main" id="{E6403399-4AB0-42F2-AB94-47C3E012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6" y="2234242"/>
            <a:ext cx="539007" cy="158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grandma by johnny_automatic">
            <a:extLst>
              <a:ext uri="{FF2B5EF4-FFF2-40B4-BE49-F238E27FC236}">
                <a16:creationId xmlns:a16="http://schemas.microsoft.com/office/drawing/2014/main" id="{180B14D0-3785-43D2-8FF3-E6FF3261D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14" y="1699404"/>
            <a:ext cx="638594" cy="21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A9E63C3-7818-4695-8393-AC86EFDB8B6E}"/>
              </a:ext>
            </a:extLst>
          </p:cNvPr>
          <p:cNvSpPr/>
          <p:nvPr/>
        </p:nvSpPr>
        <p:spPr>
          <a:xfrm>
            <a:off x="1760461" y="2579299"/>
            <a:ext cx="1207698" cy="897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48D7-DD53-4F80-83FE-5409D5F6D1F5}"/>
              </a:ext>
            </a:extLst>
          </p:cNvPr>
          <p:cNvSpPr txBox="1"/>
          <p:nvPr/>
        </p:nvSpPr>
        <p:spPr>
          <a:xfrm>
            <a:off x="3316118" y="2612374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23.4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D9B76-E72E-4FCB-81F8-8FBF8A263D16}"/>
              </a:ext>
            </a:extLst>
          </p:cNvPr>
          <p:cNvSpPr/>
          <p:nvPr/>
        </p:nvSpPr>
        <p:spPr>
          <a:xfrm>
            <a:off x="8294721" y="2311880"/>
            <a:ext cx="1207698" cy="897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32E0-B694-4B79-9D5E-F70EF625D692}"/>
              </a:ext>
            </a:extLst>
          </p:cNvPr>
          <p:cNvSpPr txBox="1"/>
          <p:nvPr/>
        </p:nvSpPr>
        <p:spPr>
          <a:xfrm>
            <a:off x="9665832" y="2344955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A393C-B95B-46E0-91FE-725353B495DD}"/>
              </a:ext>
            </a:extLst>
          </p:cNvPr>
          <p:cNvSpPr txBox="1"/>
          <p:nvPr/>
        </p:nvSpPr>
        <p:spPr>
          <a:xfrm>
            <a:off x="6773747" y="4295568"/>
            <a:ext cx="3388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"Mr. and Mrs. Dursley, of number four, Privet Drive, were proud to say that they were perfectly normal, thank you very much..."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89361F-9E34-4F87-BCBE-8A9698136EE3}"/>
              </a:ext>
            </a:extLst>
          </p:cNvPr>
          <p:cNvSpPr/>
          <p:nvPr/>
        </p:nvSpPr>
        <p:spPr>
          <a:xfrm>
            <a:off x="5350234" y="4631825"/>
            <a:ext cx="1207698" cy="897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8" name="Picture 10" descr="Book by Tibetan_Fox">
            <a:extLst>
              <a:ext uri="{FF2B5EF4-FFF2-40B4-BE49-F238E27FC236}">
                <a16:creationId xmlns:a16="http://schemas.microsoft.com/office/drawing/2014/main" id="{9A1AA9EF-E724-4A61-BACC-B67AF8D2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32" y="4256576"/>
            <a:ext cx="988587" cy="16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10581F5-42DA-413B-9A89-AB67AC5FF6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2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811">
        <p159:morph option="byObject"/>
      </p:transition>
    </mc:Choice>
    <mc:Fallback>
      <p:transition spd="slow" advTm="128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98F6-0444-4ECF-9DE8-82D8745E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D753-951C-400C-94C7-418CE8DE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467337"/>
            <a:ext cx="4754880" cy="777240"/>
          </a:xfrm>
        </p:spPr>
        <p:txBody>
          <a:bodyPr/>
          <a:lstStyle/>
          <a:p>
            <a:r>
              <a:rPr lang="en-US" dirty="0"/>
              <a:t>Literal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B8E5B-5836-4B1F-9810-4C65FC86D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43000" y="3444501"/>
            <a:ext cx="1591025" cy="45029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362C0-ACB5-4887-A2E1-BF7A95F2B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2464858"/>
            <a:ext cx="4754880" cy="777240"/>
          </a:xfrm>
        </p:spPr>
        <p:txBody>
          <a:bodyPr/>
          <a:lstStyle/>
          <a:p>
            <a:r>
              <a:rPr lang="en-US" dirty="0"/>
              <a:t>Input from a User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D6F5E4-C1ED-48D5-BBC8-CAA7E505C9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269173" y="3478076"/>
            <a:ext cx="2552098" cy="5043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B2AAE6-F580-4F86-A877-7E5A9E9695DE}"/>
              </a:ext>
            </a:extLst>
          </p:cNvPr>
          <p:cNvSpPr/>
          <p:nvPr/>
        </p:nvSpPr>
        <p:spPr>
          <a:xfrm>
            <a:off x="1962717" y="4703977"/>
            <a:ext cx="2985801" cy="603130"/>
          </a:xfrm>
          <a:prstGeom prst="wedgeRoundRectCallout">
            <a:avLst>
              <a:gd name="adj1" fmla="val -37649"/>
              <a:gd name="adj2" fmla="val -1794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/>
              <a:t> is a literal value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FD5E904-4FCE-441C-A422-CCFCE5F0A7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7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410">
        <p159:morph option="byObject"/>
      </p:transition>
    </mc:Choice>
    <mc:Fallback>
      <p:transition spd="slow" advTm="184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DBE2-C475-4BD9-96BC-7051AC48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74D68B-44AE-4486-8A56-4310655F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"This will be shown to the user"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will be shown to the user</a:t>
            </a:r>
          </a:p>
          <a:p>
            <a:pPr marL="45720" indent="0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"This is a literal value"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literal value</a:t>
            </a:r>
          </a:p>
          <a:p>
            <a:pPr marL="4572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142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142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14D90F1-AE79-48AB-B30B-CFFDE75E1A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862">
        <p159:morph option="byObject"/>
      </p:transition>
    </mc:Choice>
    <mc:Fallback>
      <p:transition spd="slow" advTm="178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DEDB-948E-4031-A490-33D9849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Values</a:t>
            </a:r>
          </a:p>
        </p:txBody>
      </p:sp>
      <p:pic>
        <p:nvPicPr>
          <p:cNvPr id="13314" name="Picture 2" descr="hand holding paper by johnny_automatic">
            <a:extLst>
              <a:ext uri="{FF2B5EF4-FFF2-40B4-BE49-F238E27FC236}">
                <a16:creationId xmlns:a16="http://schemas.microsoft.com/office/drawing/2014/main" id="{CE529BB7-E9C4-47AD-AA03-285EB9DE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17" y="2622430"/>
            <a:ext cx="2073175" cy="31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067E57A-1832-4B36-96A3-60B9E3AF7880}"/>
              </a:ext>
            </a:extLst>
          </p:cNvPr>
          <p:cNvSpPr/>
          <p:nvPr/>
        </p:nvSpPr>
        <p:spPr>
          <a:xfrm>
            <a:off x="6277141" y="2846717"/>
            <a:ext cx="3812876" cy="2139351"/>
          </a:xfrm>
          <a:prstGeom prst="wedgeEllipseCallout">
            <a:avLst>
              <a:gd name="adj1" fmla="val -49792"/>
              <a:gd name="adj2" fmla="val 8669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"This value represents the age of my dog!"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013EE-3BCF-4340-83F9-BB7EBEEAE2C2}"/>
              </a:ext>
            </a:extLst>
          </p:cNvPr>
          <p:cNvSpPr txBox="1"/>
          <p:nvPr/>
        </p:nvSpPr>
        <p:spPr>
          <a:xfrm rot="20211647">
            <a:off x="3416060" y="2846717"/>
            <a:ext cx="84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EF3927B-CE16-46D9-A04B-34EC31FC09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221">
        <p159:morph option="byObject"/>
      </p:transition>
    </mc:Choice>
    <mc:Fallback>
      <p:transition spd="slow" advTm="142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4964</TotalTime>
  <Words>333</Words>
  <Application>Microsoft Office PowerPoint</Application>
  <PresentationFormat>Widescreen</PresentationFormat>
  <Paragraphs>42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Courier New</vt:lpstr>
      <vt:lpstr>Basis</vt:lpstr>
      <vt:lpstr>Values</vt:lpstr>
      <vt:lpstr>Values Represent the World</vt:lpstr>
      <vt:lpstr>Values</vt:lpstr>
      <vt:lpstr>Writing Values</vt:lpstr>
      <vt:lpstr>Printing Values</vt:lpstr>
      <vt:lpstr>Understanding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79</cp:revision>
  <dcterms:created xsi:type="dcterms:W3CDTF">2017-06-09T19:25:05Z</dcterms:created>
  <dcterms:modified xsi:type="dcterms:W3CDTF">2018-01-07T01:05:29Z</dcterms:modified>
</cp:coreProperties>
</file>