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8"/>
      </p:cViewPr>
      <p:guideLst>
        <p:guide orient="horz" pos="2136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DA32E-AAC4-4FA2-96F4-C35F0F6C4E5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CD7A28-69EB-4ECA-8B3C-80CC30978EE7}">
      <dgm:prSet/>
      <dgm:spPr/>
      <dgm:t>
        <a:bodyPr/>
        <a:lstStyle/>
        <a:p>
          <a:r>
            <a:rPr lang="en-US"/>
            <a:t>Observe Failure</a:t>
          </a:r>
        </a:p>
      </dgm:t>
    </dgm:pt>
    <dgm:pt modelId="{4E0A2B99-CAEE-4EFE-9C9A-047CD3399ABF}" type="parTrans" cxnId="{11B93C1D-4608-4ADA-A6CC-5C9F05F92F54}">
      <dgm:prSet/>
      <dgm:spPr/>
      <dgm:t>
        <a:bodyPr/>
        <a:lstStyle/>
        <a:p>
          <a:endParaRPr lang="en-US"/>
        </a:p>
      </dgm:t>
    </dgm:pt>
    <dgm:pt modelId="{D17FEA10-8663-4277-95FC-CE0FCB331EC0}" type="sibTrans" cxnId="{11B93C1D-4608-4ADA-A6CC-5C9F05F92F5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0B62BF6-3A3D-4CBF-86AA-67094699B03A}">
      <dgm:prSet/>
      <dgm:spPr/>
      <dgm:t>
        <a:bodyPr/>
        <a:lstStyle/>
        <a:p>
          <a:r>
            <a:rPr lang="en-US"/>
            <a:t>Hypothesize Cause</a:t>
          </a:r>
        </a:p>
      </dgm:t>
    </dgm:pt>
    <dgm:pt modelId="{30EF2537-4C67-4D56-8776-158CD0B45793}" type="parTrans" cxnId="{E99281C7-CE0B-4BB6-A943-3F4363D85027}">
      <dgm:prSet/>
      <dgm:spPr/>
      <dgm:t>
        <a:bodyPr/>
        <a:lstStyle/>
        <a:p>
          <a:endParaRPr lang="en-US"/>
        </a:p>
      </dgm:t>
    </dgm:pt>
    <dgm:pt modelId="{21E6E925-B5A4-4972-BE6F-5998DD823BE3}" type="sibTrans" cxnId="{E99281C7-CE0B-4BB6-A943-3F4363D8502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99E594B-8943-4BCD-9FA2-C980945D94DC}">
      <dgm:prSet/>
      <dgm:spPr/>
      <dgm:t>
        <a:bodyPr/>
        <a:lstStyle/>
        <a:p>
          <a:r>
            <a:rPr lang="en-US"/>
            <a:t>Predict Behavior</a:t>
          </a:r>
        </a:p>
      </dgm:t>
    </dgm:pt>
    <dgm:pt modelId="{99F72B20-B197-49DB-B231-1DDC33BAA98F}" type="parTrans" cxnId="{03A26A30-CD77-4A19-9B50-15A89833A3FB}">
      <dgm:prSet/>
      <dgm:spPr/>
      <dgm:t>
        <a:bodyPr/>
        <a:lstStyle/>
        <a:p>
          <a:endParaRPr lang="en-US"/>
        </a:p>
      </dgm:t>
    </dgm:pt>
    <dgm:pt modelId="{BDC9BED7-F32B-494B-8F86-886DE41A5168}" type="sibTrans" cxnId="{03A26A30-CD77-4A19-9B50-15A89833A3F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790E802-C991-41C4-A7AE-386100B0EDEF}">
      <dgm:prSet/>
      <dgm:spPr/>
      <dgm:t>
        <a:bodyPr/>
        <a:lstStyle/>
        <a:p>
          <a:r>
            <a:rPr lang="en-US"/>
            <a:t>Experiment with Code</a:t>
          </a:r>
        </a:p>
      </dgm:t>
    </dgm:pt>
    <dgm:pt modelId="{22626372-7AB1-4735-85B5-6671B6E23197}" type="parTrans" cxnId="{0B46F1E6-1B5F-4C31-B0DE-CA1332162A43}">
      <dgm:prSet/>
      <dgm:spPr/>
      <dgm:t>
        <a:bodyPr/>
        <a:lstStyle/>
        <a:p>
          <a:endParaRPr lang="en-US"/>
        </a:p>
      </dgm:t>
    </dgm:pt>
    <dgm:pt modelId="{9144C7BA-25A3-4F17-94B3-27ECB5888C45}" type="sibTrans" cxnId="{0B46F1E6-1B5F-4C31-B0DE-CA1332162A4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46E1373-EE14-493D-BC47-90A6B92FD79F}">
      <dgm:prSet/>
      <dgm:spPr/>
      <dgm:t>
        <a:bodyPr/>
        <a:lstStyle/>
        <a:p>
          <a:r>
            <a:rPr lang="en-US"/>
            <a:t>Repeat 3-4 until Fixed</a:t>
          </a:r>
        </a:p>
      </dgm:t>
    </dgm:pt>
    <dgm:pt modelId="{16AB9409-084E-4E3E-9DC0-98CE8946E2D9}" type="parTrans" cxnId="{544BA195-11B8-4CFA-A7D9-EE8A0EE64BF5}">
      <dgm:prSet/>
      <dgm:spPr/>
      <dgm:t>
        <a:bodyPr/>
        <a:lstStyle/>
        <a:p>
          <a:endParaRPr lang="en-US"/>
        </a:p>
      </dgm:t>
    </dgm:pt>
    <dgm:pt modelId="{8DE735FE-7EB1-43CE-A245-1DB6D0977814}" type="sibTrans" cxnId="{544BA195-11B8-4CFA-A7D9-EE8A0EE64BF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3F3C8EE-7616-4781-903C-3883A3009788}" type="pres">
      <dgm:prSet presAssocID="{05FDA32E-AAC4-4FA2-96F4-C35F0F6C4E54}" presName="Name0" presStyleCnt="0">
        <dgm:presLayoutVars>
          <dgm:animLvl val="lvl"/>
          <dgm:resizeHandles val="exact"/>
        </dgm:presLayoutVars>
      </dgm:prSet>
      <dgm:spPr/>
    </dgm:pt>
    <dgm:pt modelId="{26759B4E-96BD-4BF5-87A2-19984C987492}" type="pres">
      <dgm:prSet presAssocID="{1ECD7A28-69EB-4ECA-8B3C-80CC30978EE7}" presName="compositeNode" presStyleCnt="0">
        <dgm:presLayoutVars>
          <dgm:bulletEnabled val="1"/>
        </dgm:presLayoutVars>
      </dgm:prSet>
      <dgm:spPr/>
    </dgm:pt>
    <dgm:pt modelId="{F6301012-6CF4-41F8-AB0D-96F481833EA8}" type="pres">
      <dgm:prSet presAssocID="{1ECD7A28-69EB-4ECA-8B3C-80CC30978EE7}" presName="bgRect" presStyleLbl="bgAccFollowNode1" presStyleIdx="0" presStyleCnt="5"/>
      <dgm:spPr/>
    </dgm:pt>
    <dgm:pt modelId="{3148784A-9085-40C0-9354-9569F4B4E3AA}" type="pres">
      <dgm:prSet presAssocID="{D17FEA10-8663-4277-95FC-CE0FCB331EC0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7044D940-98CA-42B9-875D-04096576ACFB}" type="pres">
      <dgm:prSet presAssocID="{1ECD7A28-69EB-4ECA-8B3C-80CC30978EE7}" presName="bottomLine" presStyleLbl="alignNode1" presStyleIdx="1" presStyleCnt="10">
        <dgm:presLayoutVars/>
      </dgm:prSet>
      <dgm:spPr/>
    </dgm:pt>
    <dgm:pt modelId="{1014A4C2-DDBA-4315-B35E-1142C966E65B}" type="pres">
      <dgm:prSet presAssocID="{1ECD7A28-69EB-4ECA-8B3C-80CC30978EE7}" presName="nodeText" presStyleLbl="bgAccFollowNode1" presStyleIdx="0" presStyleCnt="5">
        <dgm:presLayoutVars>
          <dgm:bulletEnabled val="1"/>
        </dgm:presLayoutVars>
      </dgm:prSet>
      <dgm:spPr/>
    </dgm:pt>
    <dgm:pt modelId="{FBF79C4C-043F-4C9A-87A1-52AA7C21FDBC}" type="pres">
      <dgm:prSet presAssocID="{D17FEA10-8663-4277-95FC-CE0FCB331EC0}" presName="sibTrans" presStyleCnt="0"/>
      <dgm:spPr/>
    </dgm:pt>
    <dgm:pt modelId="{0D886F91-0BEC-481A-A761-5ED2C1D2619D}" type="pres">
      <dgm:prSet presAssocID="{A0B62BF6-3A3D-4CBF-86AA-67094699B03A}" presName="compositeNode" presStyleCnt="0">
        <dgm:presLayoutVars>
          <dgm:bulletEnabled val="1"/>
        </dgm:presLayoutVars>
      </dgm:prSet>
      <dgm:spPr/>
    </dgm:pt>
    <dgm:pt modelId="{91503DF2-C2FD-46E6-AC3C-543DE2316554}" type="pres">
      <dgm:prSet presAssocID="{A0B62BF6-3A3D-4CBF-86AA-67094699B03A}" presName="bgRect" presStyleLbl="bgAccFollowNode1" presStyleIdx="1" presStyleCnt="5"/>
      <dgm:spPr/>
    </dgm:pt>
    <dgm:pt modelId="{607F0692-31F1-4C05-8836-3E53E15F556D}" type="pres">
      <dgm:prSet presAssocID="{21E6E925-B5A4-4972-BE6F-5998DD823BE3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E4650614-9FD7-4C12-A4CC-79CE3B68315A}" type="pres">
      <dgm:prSet presAssocID="{A0B62BF6-3A3D-4CBF-86AA-67094699B03A}" presName="bottomLine" presStyleLbl="alignNode1" presStyleIdx="3" presStyleCnt="10">
        <dgm:presLayoutVars/>
      </dgm:prSet>
      <dgm:spPr/>
    </dgm:pt>
    <dgm:pt modelId="{B05C37EC-D349-4CD3-B9BC-E4F27B9E1DA4}" type="pres">
      <dgm:prSet presAssocID="{A0B62BF6-3A3D-4CBF-86AA-67094699B03A}" presName="nodeText" presStyleLbl="bgAccFollowNode1" presStyleIdx="1" presStyleCnt="5">
        <dgm:presLayoutVars>
          <dgm:bulletEnabled val="1"/>
        </dgm:presLayoutVars>
      </dgm:prSet>
      <dgm:spPr/>
    </dgm:pt>
    <dgm:pt modelId="{C0D8BF44-EF6B-469B-ABBC-0EDD134E6904}" type="pres">
      <dgm:prSet presAssocID="{21E6E925-B5A4-4972-BE6F-5998DD823BE3}" presName="sibTrans" presStyleCnt="0"/>
      <dgm:spPr/>
    </dgm:pt>
    <dgm:pt modelId="{B287B7A2-48E9-4B96-B4E4-91744521890B}" type="pres">
      <dgm:prSet presAssocID="{E99E594B-8943-4BCD-9FA2-C980945D94DC}" presName="compositeNode" presStyleCnt="0">
        <dgm:presLayoutVars>
          <dgm:bulletEnabled val="1"/>
        </dgm:presLayoutVars>
      </dgm:prSet>
      <dgm:spPr/>
    </dgm:pt>
    <dgm:pt modelId="{3E067E18-11B5-4074-999A-EC0A5F63E858}" type="pres">
      <dgm:prSet presAssocID="{E99E594B-8943-4BCD-9FA2-C980945D94DC}" presName="bgRect" presStyleLbl="bgAccFollowNode1" presStyleIdx="2" presStyleCnt="5"/>
      <dgm:spPr/>
    </dgm:pt>
    <dgm:pt modelId="{1388D7B5-25C7-467B-9B66-97AEFFF93049}" type="pres">
      <dgm:prSet presAssocID="{BDC9BED7-F32B-494B-8F86-886DE41A516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BA047A7-14EB-4200-A804-A9C3DA85C4C4}" type="pres">
      <dgm:prSet presAssocID="{E99E594B-8943-4BCD-9FA2-C980945D94DC}" presName="bottomLine" presStyleLbl="alignNode1" presStyleIdx="5" presStyleCnt="10">
        <dgm:presLayoutVars/>
      </dgm:prSet>
      <dgm:spPr/>
    </dgm:pt>
    <dgm:pt modelId="{80D245C3-0D26-42AC-81E4-66F8C222033C}" type="pres">
      <dgm:prSet presAssocID="{E99E594B-8943-4BCD-9FA2-C980945D94DC}" presName="nodeText" presStyleLbl="bgAccFollowNode1" presStyleIdx="2" presStyleCnt="5">
        <dgm:presLayoutVars>
          <dgm:bulletEnabled val="1"/>
        </dgm:presLayoutVars>
      </dgm:prSet>
      <dgm:spPr/>
    </dgm:pt>
    <dgm:pt modelId="{139A5CD7-9ED8-4169-832C-E4769BE5C0D4}" type="pres">
      <dgm:prSet presAssocID="{BDC9BED7-F32B-494B-8F86-886DE41A5168}" presName="sibTrans" presStyleCnt="0"/>
      <dgm:spPr/>
    </dgm:pt>
    <dgm:pt modelId="{7E49451B-58D5-4A50-98A0-38F51197870A}" type="pres">
      <dgm:prSet presAssocID="{0790E802-C991-41C4-A7AE-386100B0EDEF}" presName="compositeNode" presStyleCnt="0">
        <dgm:presLayoutVars>
          <dgm:bulletEnabled val="1"/>
        </dgm:presLayoutVars>
      </dgm:prSet>
      <dgm:spPr/>
    </dgm:pt>
    <dgm:pt modelId="{D5516F7C-B2D6-4F45-9B05-7A6F379038C3}" type="pres">
      <dgm:prSet presAssocID="{0790E802-C991-41C4-A7AE-386100B0EDEF}" presName="bgRect" presStyleLbl="bgAccFollowNode1" presStyleIdx="3" presStyleCnt="5"/>
      <dgm:spPr/>
    </dgm:pt>
    <dgm:pt modelId="{55B30C76-A99C-461A-AD83-D39C1340C452}" type="pres">
      <dgm:prSet presAssocID="{9144C7BA-25A3-4F17-94B3-27ECB5888C45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DEB7C972-5C5C-48D3-B28D-D6F6A2789D70}" type="pres">
      <dgm:prSet presAssocID="{0790E802-C991-41C4-A7AE-386100B0EDEF}" presName="bottomLine" presStyleLbl="alignNode1" presStyleIdx="7" presStyleCnt="10">
        <dgm:presLayoutVars/>
      </dgm:prSet>
      <dgm:spPr/>
    </dgm:pt>
    <dgm:pt modelId="{2695D1DB-0236-4EA6-9BD9-0225D31CA7FC}" type="pres">
      <dgm:prSet presAssocID="{0790E802-C991-41C4-A7AE-386100B0EDEF}" presName="nodeText" presStyleLbl="bgAccFollowNode1" presStyleIdx="3" presStyleCnt="5">
        <dgm:presLayoutVars>
          <dgm:bulletEnabled val="1"/>
        </dgm:presLayoutVars>
      </dgm:prSet>
      <dgm:spPr/>
    </dgm:pt>
    <dgm:pt modelId="{33FE2D48-F320-40D0-BA5F-C21A51C26808}" type="pres">
      <dgm:prSet presAssocID="{9144C7BA-25A3-4F17-94B3-27ECB5888C45}" presName="sibTrans" presStyleCnt="0"/>
      <dgm:spPr/>
    </dgm:pt>
    <dgm:pt modelId="{ED38013E-8775-4058-B61D-7C8E1A0B7EC1}" type="pres">
      <dgm:prSet presAssocID="{346E1373-EE14-493D-BC47-90A6B92FD79F}" presName="compositeNode" presStyleCnt="0">
        <dgm:presLayoutVars>
          <dgm:bulletEnabled val="1"/>
        </dgm:presLayoutVars>
      </dgm:prSet>
      <dgm:spPr/>
    </dgm:pt>
    <dgm:pt modelId="{CA8EC744-452A-4F3B-B497-156AD742E0C1}" type="pres">
      <dgm:prSet presAssocID="{346E1373-EE14-493D-BC47-90A6B92FD79F}" presName="bgRect" presStyleLbl="bgAccFollowNode1" presStyleIdx="4" presStyleCnt="5"/>
      <dgm:spPr/>
    </dgm:pt>
    <dgm:pt modelId="{A2B7809C-CFC4-44F3-A7DF-E0AAD42209C2}" type="pres">
      <dgm:prSet presAssocID="{8DE735FE-7EB1-43CE-A245-1DB6D097781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848A7F10-B51F-4E2A-BF7D-1042F24F1B7E}" type="pres">
      <dgm:prSet presAssocID="{346E1373-EE14-493D-BC47-90A6B92FD79F}" presName="bottomLine" presStyleLbl="alignNode1" presStyleIdx="9" presStyleCnt="10">
        <dgm:presLayoutVars/>
      </dgm:prSet>
      <dgm:spPr/>
    </dgm:pt>
    <dgm:pt modelId="{BF227361-50EC-4DDC-9630-F678C5BD76D6}" type="pres">
      <dgm:prSet presAssocID="{346E1373-EE14-493D-BC47-90A6B92FD79F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80927907-3E9D-43C9-A849-2241A61A16D0}" type="presOf" srcId="{0790E802-C991-41C4-A7AE-386100B0EDEF}" destId="{D5516F7C-B2D6-4F45-9B05-7A6F379038C3}" srcOrd="0" destOrd="0" presId="urn:microsoft.com/office/officeart/2016/7/layout/BasicLinearProcessNumbered"/>
    <dgm:cxn modelId="{461E361A-BC3A-4CBD-92F0-D089CD7D969F}" type="presOf" srcId="{1ECD7A28-69EB-4ECA-8B3C-80CC30978EE7}" destId="{F6301012-6CF4-41F8-AB0D-96F481833EA8}" srcOrd="0" destOrd="0" presId="urn:microsoft.com/office/officeart/2016/7/layout/BasicLinearProcessNumbered"/>
    <dgm:cxn modelId="{11B93C1D-4608-4ADA-A6CC-5C9F05F92F54}" srcId="{05FDA32E-AAC4-4FA2-96F4-C35F0F6C4E54}" destId="{1ECD7A28-69EB-4ECA-8B3C-80CC30978EE7}" srcOrd="0" destOrd="0" parTransId="{4E0A2B99-CAEE-4EFE-9C9A-047CD3399ABF}" sibTransId="{D17FEA10-8663-4277-95FC-CE0FCB331EC0}"/>
    <dgm:cxn modelId="{52B38D28-B245-440B-BEE6-CC226069CD64}" type="presOf" srcId="{A0B62BF6-3A3D-4CBF-86AA-67094699B03A}" destId="{91503DF2-C2FD-46E6-AC3C-543DE2316554}" srcOrd="0" destOrd="0" presId="urn:microsoft.com/office/officeart/2016/7/layout/BasicLinearProcessNumbered"/>
    <dgm:cxn modelId="{3D6D422E-51EC-44A0-82AB-AC530E7B45D2}" type="presOf" srcId="{9144C7BA-25A3-4F17-94B3-27ECB5888C45}" destId="{55B30C76-A99C-461A-AD83-D39C1340C452}" srcOrd="0" destOrd="0" presId="urn:microsoft.com/office/officeart/2016/7/layout/BasicLinearProcessNumbered"/>
    <dgm:cxn modelId="{03A26A30-CD77-4A19-9B50-15A89833A3FB}" srcId="{05FDA32E-AAC4-4FA2-96F4-C35F0F6C4E54}" destId="{E99E594B-8943-4BCD-9FA2-C980945D94DC}" srcOrd="2" destOrd="0" parTransId="{99F72B20-B197-49DB-B231-1DDC33BAA98F}" sibTransId="{BDC9BED7-F32B-494B-8F86-886DE41A5168}"/>
    <dgm:cxn modelId="{270CEB30-E647-4FFC-9B20-8A899460CE8C}" type="presOf" srcId="{346E1373-EE14-493D-BC47-90A6B92FD79F}" destId="{CA8EC744-452A-4F3B-B497-156AD742E0C1}" srcOrd="0" destOrd="0" presId="urn:microsoft.com/office/officeart/2016/7/layout/BasicLinearProcessNumbered"/>
    <dgm:cxn modelId="{91FD3960-0471-4AF3-9C9A-ABEE0FCBD968}" type="presOf" srcId="{D17FEA10-8663-4277-95FC-CE0FCB331EC0}" destId="{3148784A-9085-40C0-9354-9569F4B4E3AA}" srcOrd="0" destOrd="0" presId="urn:microsoft.com/office/officeart/2016/7/layout/BasicLinearProcessNumbered"/>
    <dgm:cxn modelId="{F3202D49-A1A8-4852-BB02-8BD2C11649C5}" type="presOf" srcId="{8DE735FE-7EB1-43CE-A245-1DB6D0977814}" destId="{A2B7809C-CFC4-44F3-A7DF-E0AAD42209C2}" srcOrd="0" destOrd="0" presId="urn:microsoft.com/office/officeart/2016/7/layout/BasicLinearProcessNumbered"/>
    <dgm:cxn modelId="{3FE9C56E-053A-4704-A482-7008BFCAA2D6}" type="presOf" srcId="{E99E594B-8943-4BCD-9FA2-C980945D94DC}" destId="{80D245C3-0D26-42AC-81E4-66F8C222033C}" srcOrd="1" destOrd="0" presId="urn:microsoft.com/office/officeart/2016/7/layout/BasicLinearProcessNumbered"/>
    <dgm:cxn modelId="{2186E174-45F2-4231-AC47-9674ED532F46}" type="presOf" srcId="{A0B62BF6-3A3D-4CBF-86AA-67094699B03A}" destId="{B05C37EC-D349-4CD3-B9BC-E4F27B9E1DA4}" srcOrd="1" destOrd="0" presId="urn:microsoft.com/office/officeart/2016/7/layout/BasicLinearProcessNumbered"/>
    <dgm:cxn modelId="{8706057F-FC69-4615-A982-2D754DF0029B}" type="presOf" srcId="{346E1373-EE14-493D-BC47-90A6B92FD79F}" destId="{BF227361-50EC-4DDC-9630-F678C5BD76D6}" srcOrd="1" destOrd="0" presId="urn:microsoft.com/office/officeart/2016/7/layout/BasicLinearProcessNumbered"/>
    <dgm:cxn modelId="{544BA195-11B8-4CFA-A7D9-EE8A0EE64BF5}" srcId="{05FDA32E-AAC4-4FA2-96F4-C35F0F6C4E54}" destId="{346E1373-EE14-493D-BC47-90A6B92FD79F}" srcOrd="4" destOrd="0" parTransId="{16AB9409-084E-4E3E-9DC0-98CE8946E2D9}" sibTransId="{8DE735FE-7EB1-43CE-A245-1DB6D0977814}"/>
    <dgm:cxn modelId="{671FD69E-C13B-44D0-BA05-8417809C63B2}" type="presOf" srcId="{BDC9BED7-F32B-494B-8F86-886DE41A5168}" destId="{1388D7B5-25C7-467B-9B66-97AEFFF93049}" srcOrd="0" destOrd="0" presId="urn:microsoft.com/office/officeart/2016/7/layout/BasicLinearProcessNumbered"/>
    <dgm:cxn modelId="{A4C3BBA7-DF5B-4384-8C93-0333B5213B51}" type="presOf" srcId="{21E6E925-B5A4-4972-BE6F-5998DD823BE3}" destId="{607F0692-31F1-4C05-8836-3E53E15F556D}" srcOrd="0" destOrd="0" presId="urn:microsoft.com/office/officeart/2016/7/layout/BasicLinearProcessNumbered"/>
    <dgm:cxn modelId="{CB576CAF-4FC5-484E-B3A9-D4656E292B2B}" type="presOf" srcId="{E99E594B-8943-4BCD-9FA2-C980945D94DC}" destId="{3E067E18-11B5-4074-999A-EC0A5F63E858}" srcOrd="0" destOrd="0" presId="urn:microsoft.com/office/officeart/2016/7/layout/BasicLinearProcessNumbered"/>
    <dgm:cxn modelId="{75E9F6AF-7C88-4F85-B592-7ED37C97508D}" type="presOf" srcId="{05FDA32E-AAC4-4FA2-96F4-C35F0F6C4E54}" destId="{93F3C8EE-7616-4781-903C-3883A3009788}" srcOrd="0" destOrd="0" presId="urn:microsoft.com/office/officeart/2016/7/layout/BasicLinearProcessNumbered"/>
    <dgm:cxn modelId="{E99281C7-CE0B-4BB6-A943-3F4363D85027}" srcId="{05FDA32E-AAC4-4FA2-96F4-C35F0F6C4E54}" destId="{A0B62BF6-3A3D-4CBF-86AA-67094699B03A}" srcOrd="1" destOrd="0" parTransId="{30EF2537-4C67-4D56-8776-158CD0B45793}" sibTransId="{21E6E925-B5A4-4972-BE6F-5998DD823BE3}"/>
    <dgm:cxn modelId="{A19CEDD7-DE99-4CA0-86FE-5A566D40AE13}" type="presOf" srcId="{1ECD7A28-69EB-4ECA-8B3C-80CC30978EE7}" destId="{1014A4C2-DDBA-4315-B35E-1142C966E65B}" srcOrd="1" destOrd="0" presId="urn:microsoft.com/office/officeart/2016/7/layout/BasicLinearProcessNumbered"/>
    <dgm:cxn modelId="{0B46F1E6-1B5F-4C31-B0DE-CA1332162A43}" srcId="{05FDA32E-AAC4-4FA2-96F4-C35F0F6C4E54}" destId="{0790E802-C991-41C4-A7AE-386100B0EDEF}" srcOrd="3" destOrd="0" parTransId="{22626372-7AB1-4735-85B5-6671B6E23197}" sibTransId="{9144C7BA-25A3-4F17-94B3-27ECB5888C45}"/>
    <dgm:cxn modelId="{0C6B0FFF-F247-4A13-9C8D-428C8CDFFAEB}" type="presOf" srcId="{0790E802-C991-41C4-A7AE-386100B0EDEF}" destId="{2695D1DB-0236-4EA6-9BD9-0225D31CA7FC}" srcOrd="1" destOrd="0" presId="urn:microsoft.com/office/officeart/2016/7/layout/BasicLinearProcessNumbered"/>
    <dgm:cxn modelId="{14258407-ECDD-41E3-AD50-0BAD2259DA2E}" type="presParOf" srcId="{93F3C8EE-7616-4781-903C-3883A3009788}" destId="{26759B4E-96BD-4BF5-87A2-19984C987492}" srcOrd="0" destOrd="0" presId="urn:microsoft.com/office/officeart/2016/7/layout/BasicLinearProcessNumbered"/>
    <dgm:cxn modelId="{131EBF0E-80A8-4F2A-8751-BD42DF190805}" type="presParOf" srcId="{26759B4E-96BD-4BF5-87A2-19984C987492}" destId="{F6301012-6CF4-41F8-AB0D-96F481833EA8}" srcOrd="0" destOrd="0" presId="urn:microsoft.com/office/officeart/2016/7/layout/BasicLinearProcessNumbered"/>
    <dgm:cxn modelId="{C6C5A26B-FEA9-4030-B8E0-15D264EA2E7D}" type="presParOf" srcId="{26759B4E-96BD-4BF5-87A2-19984C987492}" destId="{3148784A-9085-40C0-9354-9569F4B4E3AA}" srcOrd="1" destOrd="0" presId="urn:microsoft.com/office/officeart/2016/7/layout/BasicLinearProcessNumbered"/>
    <dgm:cxn modelId="{D85B5392-769C-44BB-A561-032DA123F481}" type="presParOf" srcId="{26759B4E-96BD-4BF5-87A2-19984C987492}" destId="{7044D940-98CA-42B9-875D-04096576ACFB}" srcOrd="2" destOrd="0" presId="urn:microsoft.com/office/officeart/2016/7/layout/BasicLinearProcessNumbered"/>
    <dgm:cxn modelId="{59E3AB98-12AF-4837-8E70-DA5F27C655D3}" type="presParOf" srcId="{26759B4E-96BD-4BF5-87A2-19984C987492}" destId="{1014A4C2-DDBA-4315-B35E-1142C966E65B}" srcOrd="3" destOrd="0" presId="urn:microsoft.com/office/officeart/2016/7/layout/BasicLinearProcessNumbered"/>
    <dgm:cxn modelId="{DF535BB8-C512-4CCB-BE7D-AEA0811C6192}" type="presParOf" srcId="{93F3C8EE-7616-4781-903C-3883A3009788}" destId="{FBF79C4C-043F-4C9A-87A1-52AA7C21FDBC}" srcOrd="1" destOrd="0" presId="urn:microsoft.com/office/officeart/2016/7/layout/BasicLinearProcessNumbered"/>
    <dgm:cxn modelId="{4872500E-FF91-4DF7-BC83-CFE9E785DD3B}" type="presParOf" srcId="{93F3C8EE-7616-4781-903C-3883A3009788}" destId="{0D886F91-0BEC-481A-A761-5ED2C1D2619D}" srcOrd="2" destOrd="0" presId="urn:microsoft.com/office/officeart/2016/7/layout/BasicLinearProcessNumbered"/>
    <dgm:cxn modelId="{17BE1161-8B0A-4617-AFC0-B252E24CF0F2}" type="presParOf" srcId="{0D886F91-0BEC-481A-A761-5ED2C1D2619D}" destId="{91503DF2-C2FD-46E6-AC3C-543DE2316554}" srcOrd="0" destOrd="0" presId="urn:microsoft.com/office/officeart/2016/7/layout/BasicLinearProcessNumbered"/>
    <dgm:cxn modelId="{7F8947BB-E638-41B6-9CD1-185DA4D7C64A}" type="presParOf" srcId="{0D886F91-0BEC-481A-A761-5ED2C1D2619D}" destId="{607F0692-31F1-4C05-8836-3E53E15F556D}" srcOrd="1" destOrd="0" presId="urn:microsoft.com/office/officeart/2016/7/layout/BasicLinearProcessNumbered"/>
    <dgm:cxn modelId="{B15EF434-4A5C-45C1-8F18-E9B4CBCD32FB}" type="presParOf" srcId="{0D886F91-0BEC-481A-A761-5ED2C1D2619D}" destId="{E4650614-9FD7-4C12-A4CC-79CE3B68315A}" srcOrd="2" destOrd="0" presId="urn:microsoft.com/office/officeart/2016/7/layout/BasicLinearProcessNumbered"/>
    <dgm:cxn modelId="{739B07C7-D443-4D1F-94DC-46AD2A4C9FB3}" type="presParOf" srcId="{0D886F91-0BEC-481A-A761-5ED2C1D2619D}" destId="{B05C37EC-D349-4CD3-B9BC-E4F27B9E1DA4}" srcOrd="3" destOrd="0" presId="urn:microsoft.com/office/officeart/2016/7/layout/BasicLinearProcessNumbered"/>
    <dgm:cxn modelId="{173B602E-7B5A-481D-AD64-4D4332B547FE}" type="presParOf" srcId="{93F3C8EE-7616-4781-903C-3883A3009788}" destId="{C0D8BF44-EF6B-469B-ABBC-0EDD134E6904}" srcOrd="3" destOrd="0" presId="urn:microsoft.com/office/officeart/2016/7/layout/BasicLinearProcessNumbered"/>
    <dgm:cxn modelId="{BE1529B7-E972-423A-BEF5-7B28465C981C}" type="presParOf" srcId="{93F3C8EE-7616-4781-903C-3883A3009788}" destId="{B287B7A2-48E9-4B96-B4E4-91744521890B}" srcOrd="4" destOrd="0" presId="urn:microsoft.com/office/officeart/2016/7/layout/BasicLinearProcessNumbered"/>
    <dgm:cxn modelId="{0BF85A6E-6A61-4BB1-AB63-1D6D8F71F4BA}" type="presParOf" srcId="{B287B7A2-48E9-4B96-B4E4-91744521890B}" destId="{3E067E18-11B5-4074-999A-EC0A5F63E858}" srcOrd="0" destOrd="0" presId="urn:microsoft.com/office/officeart/2016/7/layout/BasicLinearProcessNumbered"/>
    <dgm:cxn modelId="{40E9863E-9675-49D6-B643-549AF0159366}" type="presParOf" srcId="{B287B7A2-48E9-4B96-B4E4-91744521890B}" destId="{1388D7B5-25C7-467B-9B66-97AEFFF93049}" srcOrd="1" destOrd="0" presId="urn:microsoft.com/office/officeart/2016/7/layout/BasicLinearProcessNumbered"/>
    <dgm:cxn modelId="{02E1509B-4834-432B-B348-B3E02D70ADA3}" type="presParOf" srcId="{B287B7A2-48E9-4B96-B4E4-91744521890B}" destId="{5BA047A7-14EB-4200-A804-A9C3DA85C4C4}" srcOrd="2" destOrd="0" presId="urn:microsoft.com/office/officeart/2016/7/layout/BasicLinearProcessNumbered"/>
    <dgm:cxn modelId="{666EE095-E3C9-49EB-8729-A30F8C31ACA8}" type="presParOf" srcId="{B287B7A2-48E9-4B96-B4E4-91744521890B}" destId="{80D245C3-0D26-42AC-81E4-66F8C222033C}" srcOrd="3" destOrd="0" presId="urn:microsoft.com/office/officeart/2016/7/layout/BasicLinearProcessNumbered"/>
    <dgm:cxn modelId="{D5F785F0-0D96-4B77-A716-52D08F505FBA}" type="presParOf" srcId="{93F3C8EE-7616-4781-903C-3883A3009788}" destId="{139A5CD7-9ED8-4169-832C-E4769BE5C0D4}" srcOrd="5" destOrd="0" presId="urn:microsoft.com/office/officeart/2016/7/layout/BasicLinearProcessNumbered"/>
    <dgm:cxn modelId="{62BC8627-763E-4CD9-8C2D-FCBCBFCAE86F}" type="presParOf" srcId="{93F3C8EE-7616-4781-903C-3883A3009788}" destId="{7E49451B-58D5-4A50-98A0-38F51197870A}" srcOrd="6" destOrd="0" presId="urn:microsoft.com/office/officeart/2016/7/layout/BasicLinearProcessNumbered"/>
    <dgm:cxn modelId="{FDFC137C-90A2-4196-BB92-A68A9E58D699}" type="presParOf" srcId="{7E49451B-58D5-4A50-98A0-38F51197870A}" destId="{D5516F7C-B2D6-4F45-9B05-7A6F379038C3}" srcOrd="0" destOrd="0" presId="urn:microsoft.com/office/officeart/2016/7/layout/BasicLinearProcessNumbered"/>
    <dgm:cxn modelId="{73248744-901B-48C8-B782-87FAD87F33A5}" type="presParOf" srcId="{7E49451B-58D5-4A50-98A0-38F51197870A}" destId="{55B30C76-A99C-461A-AD83-D39C1340C452}" srcOrd="1" destOrd="0" presId="urn:microsoft.com/office/officeart/2016/7/layout/BasicLinearProcessNumbered"/>
    <dgm:cxn modelId="{65795EC4-E2DE-4CFD-9D12-33E2AF693FEC}" type="presParOf" srcId="{7E49451B-58D5-4A50-98A0-38F51197870A}" destId="{DEB7C972-5C5C-48D3-B28D-D6F6A2789D70}" srcOrd="2" destOrd="0" presId="urn:microsoft.com/office/officeart/2016/7/layout/BasicLinearProcessNumbered"/>
    <dgm:cxn modelId="{0E321DE3-F1A8-4E21-9E3B-BB533BCD1485}" type="presParOf" srcId="{7E49451B-58D5-4A50-98A0-38F51197870A}" destId="{2695D1DB-0236-4EA6-9BD9-0225D31CA7FC}" srcOrd="3" destOrd="0" presId="urn:microsoft.com/office/officeart/2016/7/layout/BasicLinearProcessNumbered"/>
    <dgm:cxn modelId="{E38EB24B-7E5D-4E50-A08B-0FEE1F0D60DA}" type="presParOf" srcId="{93F3C8EE-7616-4781-903C-3883A3009788}" destId="{33FE2D48-F320-40D0-BA5F-C21A51C26808}" srcOrd="7" destOrd="0" presId="urn:microsoft.com/office/officeart/2016/7/layout/BasicLinearProcessNumbered"/>
    <dgm:cxn modelId="{ECC6E2E3-D3B2-4E93-9F15-AB5FAE614C06}" type="presParOf" srcId="{93F3C8EE-7616-4781-903C-3883A3009788}" destId="{ED38013E-8775-4058-B61D-7C8E1A0B7EC1}" srcOrd="8" destOrd="0" presId="urn:microsoft.com/office/officeart/2016/7/layout/BasicLinearProcessNumbered"/>
    <dgm:cxn modelId="{7D7701F3-83CE-4186-861A-D821A79F7411}" type="presParOf" srcId="{ED38013E-8775-4058-B61D-7C8E1A0B7EC1}" destId="{CA8EC744-452A-4F3B-B497-156AD742E0C1}" srcOrd="0" destOrd="0" presId="urn:microsoft.com/office/officeart/2016/7/layout/BasicLinearProcessNumbered"/>
    <dgm:cxn modelId="{D281299E-0848-46DC-809F-2AA27DE667EA}" type="presParOf" srcId="{ED38013E-8775-4058-B61D-7C8E1A0B7EC1}" destId="{A2B7809C-CFC4-44F3-A7DF-E0AAD42209C2}" srcOrd="1" destOrd="0" presId="urn:microsoft.com/office/officeart/2016/7/layout/BasicLinearProcessNumbered"/>
    <dgm:cxn modelId="{788500E3-E035-439B-8D05-50FDBACE1F00}" type="presParOf" srcId="{ED38013E-8775-4058-B61D-7C8E1A0B7EC1}" destId="{848A7F10-B51F-4E2A-BF7D-1042F24F1B7E}" srcOrd="2" destOrd="0" presId="urn:microsoft.com/office/officeart/2016/7/layout/BasicLinearProcessNumbered"/>
    <dgm:cxn modelId="{563A7661-CB9F-4D8F-BB46-70EE1DE6A73A}" type="presParOf" srcId="{ED38013E-8775-4058-B61D-7C8E1A0B7EC1}" destId="{BF227361-50EC-4DDC-9630-F678C5BD76D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01012-6CF4-41F8-AB0D-96F481833EA8}">
      <dsp:nvSpPr>
        <dsp:cNvPr id="0" name=""/>
        <dsp:cNvSpPr/>
      </dsp:nvSpPr>
      <dsp:spPr>
        <a:xfrm>
          <a:off x="3374" y="619819"/>
          <a:ext cx="1827021" cy="25578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42" tIns="330200" rIns="14244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Observe Failure</a:t>
          </a:r>
        </a:p>
      </dsp:txBody>
      <dsp:txXfrm>
        <a:off x="3374" y="1591794"/>
        <a:ext cx="1827021" cy="1534697"/>
      </dsp:txXfrm>
    </dsp:sp>
    <dsp:sp modelId="{3148784A-9085-40C0-9354-9569F4B4E3AA}">
      <dsp:nvSpPr>
        <dsp:cNvPr id="0" name=""/>
        <dsp:cNvSpPr/>
      </dsp:nvSpPr>
      <dsp:spPr>
        <a:xfrm>
          <a:off x="533210" y="875602"/>
          <a:ext cx="767348" cy="7673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6" tIns="12700" rIns="59826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5586" y="987978"/>
        <a:ext cx="542596" cy="542596"/>
      </dsp:txXfrm>
    </dsp:sp>
    <dsp:sp modelId="{7044D940-98CA-42B9-875D-04096576ACFB}">
      <dsp:nvSpPr>
        <dsp:cNvPr id="0" name=""/>
        <dsp:cNvSpPr/>
      </dsp:nvSpPr>
      <dsp:spPr>
        <a:xfrm>
          <a:off x="3374" y="3177577"/>
          <a:ext cx="1827021" cy="72"/>
        </a:xfrm>
        <a:prstGeom prst="rect">
          <a:avLst/>
        </a:prstGeom>
        <a:solidFill>
          <a:schemeClr val="accent2">
            <a:hueOff val="-98077"/>
            <a:satOff val="469"/>
            <a:lumOff val="654"/>
            <a:alphaOff val="0"/>
          </a:schemeClr>
        </a:solidFill>
        <a:ln w="19050" cap="flat" cmpd="sng" algn="ctr">
          <a:solidFill>
            <a:schemeClr val="accent2">
              <a:hueOff val="-98077"/>
              <a:satOff val="469"/>
              <a:lumOff val="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03DF2-C2FD-46E6-AC3C-543DE2316554}">
      <dsp:nvSpPr>
        <dsp:cNvPr id="0" name=""/>
        <dsp:cNvSpPr/>
      </dsp:nvSpPr>
      <dsp:spPr>
        <a:xfrm>
          <a:off x="2013097" y="619819"/>
          <a:ext cx="1827021" cy="2557829"/>
        </a:xfrm>
        <a:prstGeom prst="rect">
          <a:avLst/>
        </a:prstGeom>
        <a:solidFill>
          <a:schemeClr val="accent2">
            <a:tint val="40000"/>
            <a:alpha val="90000"/>
            <a:hueOff val="-298610"/>
            <a:satOff val="3492"/>
            <a:lumOff val="38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298610"/>
              <a:satOff val="3492"/>
              <a:lumOff val="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42" tIns="330200" rIns="14244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Hypothesize Cause</a:t>
          </a:r>
        </a:p>
      </dsp:txBody>
      <dsp:txXfrm>
        <a:off x="2013097" y="1591794"/>
        <a:ext cx="1827021" cy="1534697"/>
      </dsp:txXfrm>
    </dsp:sp>
    <dsp:sp modelId="{607F0692-31F1-4C05-8836-3E53E15F556D}">
      <dsp:nvSpPr>
        <dsp:cNvPr id="0" name=""/>
        <dsp:cNvSpPr/>
      </dsp:nvSpPr>
      <dsp:spPr>
        <a:xfrm>
          <a:off x="2542933" y="875602"/>
          <a:ext cx="767348" cy="767348"/>
        </a:xfrm>
        <a:prstGeom prst="ellipse">
          <a:avLst/>
        </a:prstGeom>
        <a:solidFill>
          <a:schemeClr val="accent2">
            <a:hueOff val="-196155"/>
            <a:satOff val="937"/>
            <a:lumOff val="1307"/>
            <a:alphaOff val="0"/>
          </a:schemeClr>
        </a:solidFill>
        <a:ln w="19050" cap="flat" cmpd="sng" algn="ctr">
          <a:solidFill>
            <a:schemeClr val="accent2">
              <a:hueOff val="-196155"/>
              <a:satOff val="937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6" tIns="12700" rIns="59826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55309" y="987978"/>
        <a:ext cx="542596" cy="542596"/>
      </dsp:txXfrm>
    </dsp:sp>
    <dsp:sp modelId="{E4650614-9FD7-4C12-A4CC-79CE3B68315A}">
      <dsp:nvSpPr>
        <dsp:cNvPr id="0" name=""/>
        <dsp:cNvSpPr/>
      </dsp:nvSpPr>
      <dsp:spPr>
        <a:xfrm>
          <a:off x="2013097" y="3177577"/>
          <a:ext cx="1827021" cy="72"/>
        </a:xfrm>
        <a:prstGeom prst="rect">
          <a:avLst/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19050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67E18-11B5-4074-999A-EC0A5F63E858}">
      <dsp:nvSpPr>
        <dsp:cNvPr id="0" name=""/>
        <dsp:cNvSpPr/>
      </dsp:nvSpPr>
      <dsp:spPr>
        <a:xfrm>
          <a:off x="4022820" y="619819"/>
          <a:ext cx="1827021" cy="2557829"/>
        </a:xfrm>
        <a:prstGeom prst="rect">
          <a:avLst/>
        </a:prstGeom>
        <a:solidFill>
          <a:schemeClr val="accent2">
            <a:tint val="40000"/>
            <a:alpha val="90000"/>
            <a:hueOff val="-597220"/>
            <a:satOff val="6985"/>
            <a:lumOff val="76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97220"/>
              <a:satOff val="6985"/>
              <a:lumOff val="7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42" tIns="330200" rIns="14244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Predict Behavior</a:t>
          </a:r>
        </a:p>
      </dsp:txBody>
      <dsp:txXfrm>
        <a:off x="4022820" y="1591794"/>
        <a:ext cx="1827021" cy="1534697"/>
      </dsp:txXfrm>
    </dsp:sp>
    <dsp:sp modelId="{1388D7B5-25C7-467B-9B66-97AEFFF93049}">
      <dsp:nvSpPr>
        <dsp:cNvPr id="0" name=""/>
        <dsp:cNvSpPr/>
      </dsp:nvSpPr>
      <dsp:spPr>
        <a:xfrm>
          <a:off x="4552657" y="875602"/>
          <a:ext cx="767348" cy="767348"/>
        </a:xfrm>
        <a:prstGeom prst="ellipse">
          <a:avLst/>
        </a:prstGeom>
        <a:solidFill>
          <a:schemeClr val="accent2">
            <a:hueOff val="-392309"/>
            <a:satOff val="1875"/>
            <a:lumOff val="2615"/>
            <a:alphaOff val="0"/>
          </a:schemeClr>
        </a:solidFill>
        <a:ln w="19050" cap="flat" cmpd="sng" algn="ctr">
          <a:solidFill>
            <a:schemeClr val="accent2">
              <a:hueOff val="-392309"/>
              <a:satOff val="1875"/>
              <a:lumOff val="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6" tIns="12700" rIns="59826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65033" y="987978"/>
        <a:ext cx="542596" cy="542596"/>
      </dsp:txXfrm>
    </dsp:sp>
    <dsp:sp modelId="{5BA047A7-14EB-4200-A804-A9C3DA85C4C4}">
      <dsp:nvSpPr>
        <dsp:cNvPr id="0" name=""/>
        <dsp:cNvSpPr/>
      </dsp:nvSpPr>
      <dsp:spPr>
        <a:xfrm>
          <a:off x="4022820" y="3177577"/>
          <a:ext cx="1827021" cy="72"/>
        </a:xfrm>
        <a:prstGeom prst="rect">
          <a:avLst/>
        </a:prstGeom>
        <a:solidFill>
          <a:schemeClr val="accent2">
            <a:hueOff val="-490387"/>
            <a:satOff val="2343"/>
            <a:lumOff val="3268"/>
            <a:alphaOff val="0"/>
          </a:schemeClr>
        </a:solidFill>
        <a:ln w="19050" cap="flat" cmpd="sng" algn="ctr">
          <a:solidFill>
            <a:schemeClr val="accent2">
              <a:hueOff val="-490387"/>
              <a:satOff val="2343"/>
              <a:lumOff val="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16F7C-B2D6-4F45-9B05-7A6F379038C3}">
      <dsp:nvSpPr>
        <dsp:cNvPr id="0" name=""/>
        <dsp:cNvSpPr/>
      </dsp:nvSpPr>
      <dsp:spPr>
        <a:xfrm>
          <a:off x="6032544" y="619819"/>
          <a:ext cx="1827021" cy="2557829"/>
        </a:xfrm>
        <a:prstGeom prst="rect">
          <a:avLst/>
        </a:prstGeom>
        <a:solidFill>
          <a:schemeClr val="accent2">
            <a:tint val="40000"/>
            <a:alpha val="90000"/>
            <a:hueOff val="-895830"/>
            <a:satOff val="10477"/>
            <a:lumOff val="115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895830"/>
              <a:satOff val="10477"/>
              <a:lumOff val="11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42" tIns="330200" rIns="14244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Experiment with Code</a:t>
          </a:r>
        </a:p>
      </dsp:txBody>
      <dsp:txXfrm>
        <a:off x="6032544" y="1591794"/>
        <a:ext cx="1827021" cy="1534697"/>
      </dsp:txXfrm>
    </dsp:sp>
    <dsp:sp modelId="{55B30C76-A99C-461A-AD83-D39C1340C452}">
      <dsp:nvSpPr>
        <dsp:cNvPr id="0" name=""/>
        <dsp:cNvSpPr/>
      </dsp:nvSpPr>
      <dsp:spPr>
        <a:xfrm>
          <a:off x="6562380" y="875602"/>
          <a:ext cx="767348" cy="767348"/>
        </a:xfrm>
        <a:prstGeom prst="ellipse">
          <a:avLst/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19050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6" tIns="12700" rIns="59826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74756" y="987978"/>
        <a:ext cx="542596" cy="542596"/>
      </dsp:txXfrm>
    </dsp:sp>
    <dsp:sp modelId="{DEB7C972-5C5C-48D3-B28D-D6F6A2789D70}">
      <dsp:nvSpPr>
        <dsp:cNvPr id="0" name=""/>
        <dsp:cNvSpPr/>
      </dsp:nvSpPr>
      <dsp:spPr>
        <a:xfrm>
          <a:off x="6032544" y="3177577"/>
          <a:ext cx="1827021" cy="72"/>
        </a:xfrm>
        <a:prstGeom prst="rect">
          <a:avLst/>
        </a:prstGeom>
        <a:solidFill>
          <a:schemeClr val="accent2">
            <a:hueOff val="-686541"/>
            <a:satOff val="3281"/>
            <a:lumOff val="4576"/>
            <a:alphaOff val="0"/>
          </a:schemeClr>
        </a:solidFill>
        <a:ln w="19050" cap="flat" cmpd="sng" algn="ctr">
          <a:solidFill>
            <a:schemeClr val="accent2">
              <a:hueOff val="-686541"/>
              <a:satOff val="3281"/>
              <a:lumOff val="4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EC744-452A-4F3B-B497-156AD742E0C1}">
      <dsp:nvSpPr>
        <dsp:cNvPr id="0" name=""/>
        <dsp:cNvSpPr/>
      </dsp:nvSpPr>
      <dsp:spPr>
        <a:xfrm>
          <a:off x="8042267" y="619819"/>
          <a:ext cx="1827021" cy="2557829"/>
        </a:xfrm>
        <a:prstGeom prst="rect">
          <a:avLst/>
        </a:prstGeom>
        <a:solidFill>
          <a:schemeClr val="accent2">
            <a:tint val="40000"/>
            <a:alpha val="90000"/>
            <a:hueOff val="-1194440"/>
            <a:satOff val="13969"/>
            <a:lumOff val="153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94440"/>
              <a:satOff val="13969"/>
              <a:lumOff val="1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42" tIns="330200" rIns="14244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Repeat 3-4 until Fixed</a:t>
          </a:r>
        </a:p>
      </dsp:txBody>
      <dsp:txXfrm>
        <a:off x="8042267" y="1591794"/>
        <a:ext cx="1827021" cy="1534697"/>
      </dsp:txXfrm>
    </dsp:sp>
    <dsp:sp modelId="{A2B7809C-CFC4-44F3-A7DF-E0AAD42209C2}">
      <dsp:nvSpPr>
        <dsp:cNvPr id="0" name=""/>
        <dsp:cNvSpPr/>
      </dsp:nvSpPr>
      <dsp:spPr>
        <a:xfrm>
          <a:off x="8572103" y="875602"/>
          <a:ext cx="767348" cy="767348"/>
        </a:xfrm>
        <a:prstGeom prst="ellipse">
          <a:avLst/>
        </a:prstGeom>
        <a:solidFill>
          <a:schemeClr val="accent2">
            <a:hueOff val="-784619"/>
            <a:satOff val="3749"/>
            <a:lumOff val="5229"/>
            <a:alphaOff val="0"/>
          </a:schemeClr>
        </a:solidFill>
        <a:ln w="19050" cap="flat" cmpd="sng" algn="ctr">
          <a:solidFill>
            <a:schemeClr val="accent2">
              <a:hueOff val="-784619"/>
              <a:satOff val="3749"/>
              <a:lumOff val="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6" tIns="12700" rIns="59826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8684479" y="987978"/>
        <a:ext cx="542596" cy="542596"/>
      </dsp:txXfrm>
    </dsp:sp>
    <dsp:sp modelId="{848A7F10-B51F-4E2A-BF7D-1042F24F1B7E}">
      <dsp:nvSpPr>
        <dsp:cNvPr id="0" name=""/>
        <dsp:cNvSpPr/>
      </dsp:nvSpPr>
      <dsp:spPr>
        <a:xfrm>
          <a:off x="8042267" y="3177577"/>
          <a:ext cx="1827021" cy="72"/>
        </a:xfrm>
        <a:prstGeom prst="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90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</a:t>
            </a:r>
            <a:r>
              <a:rPr lang="en-US"/>
              <a:t>learn about </a:t>
            </a:r>
            <a:r>
              <a:rPr lang="en-US" dirty="0"/>
              <a:t>Debugging.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doesn't work, we say that it has a "bug" in it.</a:t>
            </a:r>
          </a:p>
          <a:p>
            <a:r>
              <a:rPr lang="en-US" dirty="0"/>
              <a:t>When we get rid of bugs, we call it "Debugging".</a:t>
            </a:r>
          </a:p>
          <a:p>
            <a:r>
              <a:rPr lang="en-US" dirty="0"/>
              <a:t>The first actual case of debugging a computer program was when Admiral Grace Hopper found a moth trapped inside of a relay of the Mark II Computer.</a:t>
            </a:r>
          </a:p>
          <a:p>
            <a:r>
              <a:rPr lang="en-US" dirty="0"/>
              <a:t>Nowadays, our bugs usually don't involve live insects.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you're debugging code, you should approach it using the scientific method.</a:t>
            </a:r>
          </a:p>
          <a:p>
            <a:r>
              <a:rPr lang="en-US" dirty="0"/>
              <a:t>First, we observe a failure in our code.</a:t>
            </a:r>
          </a:p>
          <a:p>
            <a:r>
              <a:rPr lang="en-US" dirty="0"/>
              <a:t>Second, develop a hypothesis as to why the code failed.</a:t>
            </a:r>
          </a:p>
          <a:p>
            <a:r>
              <a:rPr lang="en-US" dirty="0"/>
              <a:t>Third, use this hypothesis to make a prediction.</a:t>
            </a:r>
          </a:p>
          <a:p>
            <a:r>
              <a:rPr lang="en-US" dirty="0"/>
              <a:t>Fourth, test the prediction by experimenting with the code and making observations.</a:t>
            </a:r>
          </a:p>
          <a:p>
            <a:r>
              <a:rPr lang="en-US" dirty="0"/>
              <a:t>Fifth, repeat steps 3 and 4 until you have fixed the code.</a:t>
            </a:r>
          </a:p>
          <a:p>
            <a:r>
              <a:rPr lang="en-US" dirty="0"/>
              <a:t>This may be intuitive to some people, but formally following this method can really help train yourself as a programmer!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"There's one wolf in Alaska, how do you find it?</a:t>
            </a:r>
          </a:p>
          <a:p>
            <a:r>
              <a:rPr lang="en-US" dirty="0"/>
              <a:t>First build a fence down the middle of the state, wait for the wolf to howl, determine which side of the fence it is on.</a:t>
            </a:r>
          </a:p>
          <a:p>
            <a:r>
              <a:rPr lang="en-US" dirty="0"/>
              <a:t>Repeat process on that side only, until you get to the point where you can see the wolf.</a:t>
            </a:r>
          </a:p>
          <a:p>
            <a:r>
              <a:rPr lang="en-US" dirty="0"/>
              <a:t>In other words; put in a few "print" statements until you find the statement that is failing (then maybe work backwards from the "tracks" to find out where the wolf/bug comes from).</a:t>
            </a:r>
          </a:p>
          <a:p>
            <a:r>
              <a:rPr lang="en-US" dirty="0"/>
              <a:t>This method is also known as "Print Debugging".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Okay, this will sound weird.</a:t>
            </a:r>
          </a:p>
          <a:p>
            <a:r>
              <a:rPr lang="en-US" dirty="0"/>
              <a:t>First, get yourself a rubber duck or a wise stuffed animal.</a:t>
            </a:r>
          </a:p>
          <a:p>
            <a:r>
              <a:rPr lang="en-US" dirty="0"/>
              <a:t>Second, politely inform the duck that you will be explaining your code to it.</a:t>
            </a:r>
          </a:p>
          <a:p>
            <a:r>
              <a:rPr lang="en-US" dirty="0"/>
              <a:t>Third, explain what your code is supposed to do in general, and the go over each line of code to the rubber duck.</a:t>
            </a:r>
          </a:p>
          <a:p>
            <a:r>
              <a:rPr lang="en-US" dirty="0"/>
              <a:t>At some point, you will tell the rubber duck what you are supposed to be doing next, and you will realize that's not actually what your code does.</a:t>
            </a:r>
          </a:p>
          <a:p>
            <a:r>
              <a:rPr lang="en-US" dirty="0"/>
              <a:t>Fourth, thank the duck for its excellent work.</a:t>
            </a:r>
          </a:p>
          <a:p>
            <a:r>
              <a:rPr lang="en-US" dirty="0"/>
              <a:t>This may sound crazy, but rubber ducks are actually the world's best coders.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100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47F45CC-8D8D-4E8E-8747-207B432D74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80">
        <p:fade/>
      </p:transition>
    </mc:Choice>
    <mc:Fallback>
      <p:transition spd="med" advTm="3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9D25-9C57-4EBA-B90A-172994D9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pic>
        <p:nvPicPr>
          <p:cNvPr id="1026" name="Picture 2" descr="Image result for debugging grace hopper">
            <a:extLst>
              <a:ext uri="{FF2B5EF4-FFF2-40B4-BE49-F238E27FC236}">
                <a16:creationId xmlns:a16="http://schemas.microsoft.com/office/drawing/2014/main" id="{B64AC5A4-E5E4-4ADB-B6FC-90D9F2F63E9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31011"/>
            <a:ext cx="4754563" cy="187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bugging grace hopper">
            <a:extLst>
              <a:ext uri="{FF2B5EF4-FFF2-40B4-BE49-F238E27FC236}">
                <a16:creationId xmlns:a16="http://schemas.microsoft.com/office/drawing/2014/main" id="{354F50FD-EA67-4726-8B50-2E8BCCBBED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41" y="2057400"/>
            <a:ext cx="321818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C74B5FB-A7DD-4ABB-8594-19754B4270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2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2259">
        <p:fade/>
      </p:transition>
    </mc:Choice>
    <mc:Fallback>
      <p:transition spd="med" advTm="22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E70-1906-48B0-BB84-4A66AEA5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The Scientific Method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89396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F353A2B-2972-46C5-AC1B-C3596647F2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9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4932">
        <p:fade/>
      </p:transition>
    </mc:Choice>
    <mc:Fallback>
      <p:transition spd="med" advTm="349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7D06-23CA-412A-854F-AF7E7A2B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Fencing</a:t>
            </a:r>
          </a:p>
        </p:txBody>
      </p:sp>
      <p:pic>
        <p:nvPicPr>
          <p:cNvPr id="2050" name="Picture 2" descr="wolf by stilg4r">
            <a:extLst>
              <a:ext uri="{FF2B5EF4-FFF2-40B4-BE49-F238E27FC236}">
                <a16:creationId xmlns:a16="http://schemas.microsoft.com/office/drawing/2014/main" id="{FC9CB77E-F97A-402A-B329-692B76A1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19013"/>
            <a:ext cx="875582" cy="1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37771C-ECE6-460A-A5F9-087C34601148}"/>
              </a:ext>
            </a:extLst>
          </p:cNvPr>
          <p:cNvSpPr/>
          <p:nvPr/>
        </p:nvSpPr>
        <p:spPr>
          <a:xfrm>
            <a:off x="2080440" y="2526608"/>
            <a:ext cx="8735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command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input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"What are the dimensions"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stop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"stop"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command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"Works fine until here"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area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length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width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volume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height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area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set_size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volume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87F46C-A3A9-483D-BA9A-D9B723814EE2}"/>
              </a:ext>
            </a:extLst>
          </p:cNvPr>
          <p:cNvCxnSpPr/>
          <p:nvPr/>
        </p:nvCxnSpPr>
        <p:spPr>
          <a:xfrm>
            <a:off x="2080440" y="3536830"/>
            <a:ext cx="6891032" cy="0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AD002A-A574-4398-A1DD-632CCED47073}"/>
              </a:ext>
            </a:extLst>
          </p:cNvPr>
          <p:cNvCxnSpPr/>
          <p:nvPr/>
        </p:nvCxnSpPr>
        <p:spPr>
          <a:xfrm>
            <a:off x="2080440" y="4155056"/>
            <a:ext cx="6891032" cy="0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757A79E-2E5D-479E-8DD6-75CFDB937C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7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978">
        <p:fade/>
      </p:transition>
    </mc:Choice>
    <mc:Fallback>
      <p:transition spd="med" advTm="359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B70C-934C-42BA-9A36-6742B88B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Rubber Duck Debugging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3B6E899-FD7A-4BEF-8FCD-91DCFD3BC8F0}"/>
              </a:ext>
            </a:extLst>
          </p:cNvPr>
          <p:cNvSpPr/>
          <p:nvPr/>
        </p:nvSpPr>
        <p:spPr>
          <a:xfrm>
            <a:off x="1587261" y="2536163"/>
            <a:ext cx="4796286" cy="1966823"/>
          </a:xfrm>
          <a:prstGeom prst="wedgeRoundRectCallout">
            <a:avLst>
              <a:gd name="adj1" fmla="val -39897"/>
              <a:gd name="adj2" fmla="val 13530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Here it should increase the sum variable. Oh wait, it's decreasing it. My mistake. Thanks rubber duck!</a:t>
            </a:r>
          </a:p>
        </p:txBody>
      </p:sp>
      <p:pic>
        <p:nvPicPr>
          <p:cNvPr id="3074" name="Picture 2" descr="Rubber Duck by PrinterKiller">
            <a:extLst>
              <a:ext uri="{FF2B5EF4-FFF2-40B4-BE49-F238E27FC236}">
                <a16:creationId xmlns:a16="http://schemas.microsoft.com/office/drawing/2014/main" id="{2788E091-52ED-4663-A03E-289D754F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456" y="3519574"/>
            <a:ext cx="2914771" cy="231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105D355-8E97-4F1B-81A8-3957EEEDA7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8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692">
        <p:fade/>
      </p:transition>
    </mc:Choice>
    <mc:Fallback>
      <p:transition spd="med" advTm="366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9498</TotalTime>
  <Words>503</Words>
  <Application>Microsoft Office PowerPoint</Application>
  <PresentationFormat>Widescreen</PresentationFormat>
  <Paragraphs>54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Courier New</vt:lpstr>
      <vt:lpstr>Basis</vt:lpstr>
      <vt:lpstr>Debugging</vt:lpstr>
      <vt:lpstr>What is Debugging?</vt:lpstr>
      <vt:lpstr>The Scientific Method</vt:lpstr>
      <vt:lpstr>Wolf Fencing</vt:lpstr>
      <vt:lpstr>Rubber Duck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183</cp:revision>
  <dcterms:created xsi:type="dcterms:W3CDTF">2017-06-09T19:25:05Z</dcterms:created>
  <dcterms:modified xsi:type="dcterms:W3CDTF">2017-09-07T16:17:38Z</dcterms:modified>
</cp:coreProperties>
</file>