
<file path=[Content_Types].xml><?xml version="1.0" encoding="utf-8"?>
<Types xmlns="http://schemas.openxmlformats.org/package/2006/content-types">
  <Default Extension="png" ContentType="image/pn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5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83026" autoAdjust="0"/>
  </p:normalViewPr>
  <p:slideViewPr>
    <p:cSldViewPr snapToGrid="0" showGuides="1">
      <p:cViewPr varScale="1">
        <p:scale>
          <a:sx n="56" d="100"/>
          <a:sy n="56" d="100"/>
        </p:scale>
        <p:origin x="1176" y="72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2862" y="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96EC4E-7A76-4CFC-A0A3-8589DB3D09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EE1DB2-F9E4-4B70-9A1E-F9904858DF77}">
      <dgm:prSet phldrT="[Text]"/>
      <dgm:spPr/>
      <dgm:t>
        <a:bodyPr/>
        <a:lstStyle/>
        <a:p>
          <a:r>
            <a:rPr lang="en-US" dirty="0"/>
            <a:t>High: Every line of code</a:t>
          </a:r>
        </a:p>
      </dgm:t>
    </dgm:pt>
    <dgm:pt modelId="{9CE1F1BA-5E56-403B-91E2-2576D1CDCC8F}" type="parTrans" cxnId="{A897F624-BD77-477D-85E0-AD032B852A17}">
      <dgm:prSet/>
      <dgm:spPr/>
      <dgm:t>
        <a:bodyPr/>
        <a:lstStyle/>
        <a:p>
          <a:endParaRPr lang="en-US"/>
        </a:p>
      </dgm:t>
    </dgm:pt>
    <dgm:pt modelId="{032A07EE-411E-4682-91C7-615D03ABFD08}" type="sibTrans" cxnId="{A897F624-BD77-477D-85E0-AD032B852A17}">
      <dgm:prSet/>
      <dgm:spPr/>
      <dgm:t>
        <a:bodyPr/>
        <a:lstStyle/>
        <a:p>
          <a:endParaRPr lang="en-US"/>
        </a:p>
      </dgm:t>
    </dgm:pt>
    <dgm:pt modelId="{850FED2C-C565-434F-AC14-76CB81C42DB3}">
      <dgm:prSet phldrT="[Text]"/>
      <dgm:spPr/>
      <dgm:t>
        <a:bodyPr/>
        <a:lstStyle/>
        <a:p>
          <a:r>
            <a:rPr lang="en-US" dirty="0"/>
            <a:t>Confusing lines of code</a:t>
          </a:r>
        </a:p>
      </dgm:t>
    </dgm:pt>
    <dgm:pt modelId="{4E205CCB-822C-4213-9BFC-D32D0FDD652F}" type="parTrans" cxnId="{57D4DF03-E6C5-470F-9D99-3AB7ACFA35EE}">
      <dgm:prSet/>
      <dgm:spPr/>
      <dgm:t>
        <a:bodyPr/>
        <a:lstStyle/>
        <a:p>
          <a:endParaRPr lang="en-US"/>
        </a:p>
      </dgm:t>
    </dgm:pt>
    <dgm:pt modelId="{23BD17F8-C8EA-4C46-A51D-8847F4754D4F}" type="sibTrans" cxnId="{57D4DF03-E6C5-470F-9D99-3AB7ACFA35EE}">
      <dgm:prSet/>
      <dgm:spPr/>
      <dgm:t>
        <a:bodyPr/>
        <a:lstStyle/>
        <a:p>
          <a:endParaRPr lang="en-US"/>
        </a:p>
      </dgm:t>
    </dgm:pt>
    <dgm:pt modelId="{DFDAB444-CECD-4F26-9774-BDBE9021B7E0}">
      <dgm:prSet phldrT="[Text]"/>
      <dgm:spPr/>
      <dgm:t>
        <a:bodyPr/>
        <a:lstStyle/>
        <a:p>
          <a:r>
            <a:rPr lang="en-US" dirty="0"/>
            <a:t>Large chunks of code</a:t>
          </a:r>
        </a:p>
      </dgm:t>
    </dgm:pt>
    <dgm:pt modelId="{735FF8FD-CFD8-4D9D-A479-5FC5B76B8E38}" type="parTrans" cxnId="{BC21A457-2979-48A2-AF95-022D9A7A2406}">
      <dgm:prSet/>
      <dgm:spPr/>
      <dgm:t>
        <a:bodyPr/>
        <a:lstStyle/>
        <a:p>
          <a:endParaRPr lang="en-US"/>
        </a:p>
      </dgm:t>
    </dgm:pt>
    <dgm:pt modelId="{3ADD26F9-C379-495F-9740-BBE6B616B2AC}" type="sibTrans" cxnId="{BC21A457-2979-48A2-AF95-022D9A7A2406}">
      <dgm:prSet/>
      <dgm:spPr/>
      <dgm:t>
        <a:bodyPr/>
        <a:lstStyle/>
        <a:p>
          <a:endParaRPr lang="en-US"/>
        </a:p>
      </dgm:t>
    </dgm:pt>
    <dgm:pt modelId="{06375BD3-146F-4F6F-9F48-BAAE0F5E6744}">
      <dgm:prSet phldrT="[Text]"/>
      <dgm:spPr/>
      <dgm:t>
        <a:bodyPr/>
        <a:lstStyle/>
        <a:p>
          <a:r>
            <a:rPr lang="en-US" dirty="0"/>
            <a:t>Low: Only Functions</a:t>
          </a:r>
        </a:p>
      </dgm:t>
    </dgm:pt>
    <dgm:pt modelId="{35AE3761-A535-4E4E-8322-046D25645E54}" type="parTrans" cxnId="{5FC33CBC-2367-497A-92BD-9BEE6805A154}">
      <dgm:prSet/>
      <dgm:spPr/>
      <dgm:t>
        <a:bodyPr/>
        <a:lstStyle/>
        <a:p>
          <a:endParaRPr lang="en-US"/>
        </a:p>
      </dgm:t>
    </dgm:pt>
    <dgm:pt modelId="{F8288ADE-D2AC-45D6-8EEC-7499D2C9D204}" type="sibTrans" cxnId="{5FC33CBC-2367-497A-92BD-9BEE6805A154}">
      <dgm:prSet/>
      <dgm:spPr/>
      <dgm:t>
        <a:bodyPr/>
        <a:lstStyle/>
        <a:p>
          <a:endParaRPr lang="en-US"/>
        </a:p>
      </dgm:t>
    </dgm:pt>
    <dgm:pt modelId="{821049BA-4301-4E70-AC87-259919CAE947}">
      <dgm:prSet phldrT="[Text]"/>
      <dgm:spPr/>
      <dgm:t>
        <a:bodyPr/>
        <a:lstStyle/>
        <a:p>
          <a:r>
            <a:rPr lang="en-US" dirty="0"/>
            <a:t>Medium: Some lines of code</a:t>
          </a:r>
        </a:p>
      </dgm:t>
    </dgm:pt>
    <dgm:pt modelId="{BB98F569-B107-4343-9D4F-3C887C8479C7}" type="parTrans" cxnId="{73B67744-7440-420F-8387-67878B7B7293}">
      <dgm:prSet/>
      <dgm:spPr/>
      <dgm:t>
        <a:bodyPr/>
        <a:lstStyle/>
        <a:p>
          <a:endParaRPr lang="en-US"/>
        </a:p>
      </dgm:t>
    </dgm:pt>
    <dgm:pt modelId="{3B2F15E5-6191-43BF-B68E-D6CD3FC8F972}" type="sibTrans" cxnId="{73B67744-7440-420F-8387-67878B7B7293}">
      <dgm:prSet/>
      <dgm:spPr/>
      <dgm:t>
        <a:bodyPr/>
        <a:lstStyle/>
        <a:p>
          <a:endParaRPr lang="en-US"/>
        </a:p>
      </dgm:t>
    </dgm:pt>
    <dgm:pt modelId="{561B0A6A-D470-4BD4-9B2F-A907789C2C21}" type="pres">
      <dgm:prSet presAssocID="{BC96EC4E-7A76-4CFC-A0A3-8589DB3D09BC}" presName="linear" presStyleCnt="0">
        <dgm:presLayoutVars>
          <dgm:dir/>
          <dgm:animLvl val="lvl"/>
          <dgm:resizeHandles val="exact"/>
        </dgm:presLayoutVars>
      </dgm:prSet>
      <dgm:spPr/>
    </dgm:pt>
    <dgm:pt modelId="{9077B2DF-60C8-4CE7-B4C6-00F62CE87C92}" type="pres">
      <dgm:prSet presAssocID="{1DEE1DB2-F9E4-4B70-9A1E-F9904858DF77}" presName="parentLin" presStyleCnt="0"/>
      <dgm:spPr/>
    </dgm:pt>
    <dgm:pt modelId="{659347A8-F11B-49F7-839A-271BBC8CBFBF}" type="pres">
      <dgm:prSet presAssocID="{1DEE1DB2-F9E4-4B70-9A1E-F9904858DF77}" presName="parentLeftMargin" presStyleLbl="node1" presStyleIdx="0" presStyleCnt="3"/>
      <dgm:spPr/>
    </dgm:pt>
    <dgm:pt modelId="{0AD27BEF-86C5-431C-8010-DACA81008098}" type="pres">
      <dgm:prSet presAssocID="{1DEE1DB2-F9E4-4B70-9A1E-F9904858DF7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093CE5F-4E93-435D-B3B8-6F579C2D9434}" type="pres">
      <dgm:prSet presAssocID="{1DEE1DB2-F9E4-4B70-9A1E-F9904858DF77}" presName="negativeSpace" presStyleCnt="0"/>
      <dgm:spPr/>
    </dgm:pt>
    <dgm:pt modelId="{69740C1F-BA2A-4CDC-8FE2-A317128E1B19}" type="pres">
      <dgm:prSet presAssocID="{1DEE1DB2-F9E4-4B70-9A1E-F9904858DF77}" presName="childText" presStyleLbl="conFgAcc1" presStyleIdx="0" presStyleCnt="3">
        <dgm:presLayoutVars>
          <dgm:bulletEnabled val="1"/>
        </dgm:presLayoutVars>
      </dgm:prSet>
      <dgm:spPr/>
    </dgm:pt>
    <dgm:pt modelId="{78434B2B-9897-4C62-AFC9-5D172F456D59}" type="pres">
      <dgm:prSet presAssocID="{032A07EE-411E-4682-91C7-615D03ABFD08}" presName="spaceBetweenRectangles" presStyleCnt="0"/>
      <dgm:spPr/>
    </dgm:pt>
    <dgm:pt modelId="{DF9764A9-E080-4A98-A665-8454886CB7C8}" type="pres">
      <dgm:prSet presAssocID="{821049BA-4301-4E70-AC87-259919CAE947}" presName="parentLin" presStyleCnt="0"/>
      <dgm:spPr/>
    </dgm:pt>
    <dgm:pt modelId="{CB7A6F23-2654-49BA-A364-2DE1D1E2DD04}" type="pres">
      <dgm:prSet presAssocID="{821049BA-4301-4E70-AC87-259919CAE947}" presName="parentLeftMargin" presStyleLbl="node1" presStyleIdx="0" presStyleCnt="3"/>
      <dgm:spPr/>
    </dgm:pt>
    <dgm:pt modelId="{D17E8C62-E3E6-4ED9-8F4F-BC17364ADC9D}" type="pres">
      <dgm:prSet presAssocID="{821049BA-4301-4E70-AC87-259919CAE94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9D34700-441C-4531-8099-EF2DC571F779}" type="pres">
      <dgm:prSet presAssocID="{821049BA-4301-4E70-AC87-259919CAE947}" presName="negativeSpace" presStyleCnt="0"/>
      <dgm:spPr/>
    </dgm:pt>
    <dgm:pt modelId="{EB7F235E-E2E2-4AFB-A2AF-80B401626207}" type="pres">
      <dgm:prSet presAssocID="{821049BA-4301-4E70-AC87-259919CAE947}" presName="childText" presStyleLbl="conFgAcc1" presStyleIdx="1" presStyleCnt="3">
        <dgm:presLayoutVars>
          <dgm:bulletEnabled val="1"/>
        </dgm:presLayoutVars>
      </dgm:prSet>
      <dgm:spPr/>
    </dgm:pt>
    <dgm:pt modelId="{2CDA4821-A64C-4489-8C98-DEE150F1CDDA}" type="pres">
      <dgm:prSet presAssocID="{3B2F15E5-6191-43BF-B68E-D6CD3FC8F972}" presName="spaceBetweenRectangles" presStyleCnt="0"/>
      <dgm:spPr/>
    </dgm:pt>
    <dgm:pt modelId="{CA703416-B7E5-451E-AE52-2E7B5F742E66}" type="pres">
      <dgm:prSet presAssocID="{06375BD3-146F-4F6F-9F48-BAAE0F5E6744}" presName="parentLin" presStyleCnt="0"/>
      <dgm:spPr/>
    </dgm:pt>
    <dgm:pt modelId="{E4F031A6-AC86-4C9C-8E72-208234BBB41A}" type="pres">
      <dgm:prSet presAssocID="{06375BD3-146F-4F6F-9F48-BAAE0F5E6744}" presName="parentLeftMargin" presStyleLbl="node1" presStyleIdx="1" presStyleCnt="3"/>
      <dgm:spPr/>
    </dgm:pt>
    <dgm:pt modelId="{5A07909E-8B41-4B67-A3BB-E8BCE05F789F}" type="pres">
      <dgm:prSet presAssocID="{06375BD3-146F-4F6F-9F48-BAAE0F5E674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D64878D-4D7E-45F0-A125-01716B27D731}" type="pres">
      <dgm:prSet presAssocID="{06375BD3-146F-4F6F-9F48-BAAE0F5E6744}" presName="negativeSpace" presStyleCnt="0"/>
      <dgm:spPr/>
    </dgm:pt>
    <dgm:pt modelId="{7832B98B-6DC8-4F99-804B-0D8737143CB7}" type="pres">
      <dgm:prSet presAssocID="{06375BD3-146F-4F6F-9F48-BAAE0F5E674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7D4DF03-E6C5-470F-9D99-3AB7ACFA35EE}" srcId="{821049BA-4301-4E70-AC87-259919CAE947}" destId="{850FED2C-C565-434F-AC14-76CB81C42DB3}" srcOrd="0" destOrd="0" parTransId="{4E205CCB-822C-4213-9BFC-D32D0FDD652F}" sibTransId="{23BD17F8-C8EA-4C46-A51D-8847F4754D4F}"/>
    <dgm:cxn modelId="{2DB51823-6119-48C0-B684-624578C5B40F}" type="presOf" srcId="{BC96EC4E-7A76-4CFC-A0A3-8589DB3D09BC}" destId="{561B0A6A-D470-4BD4-9B2F-A907789C2C21}" srcOrd="0" destOrd="0" presId="urn:microsoft.com/office/officeart/2005/8/layout/list1"/>
    <dgm:cxn modelId="{A897F624-BD77-477D-85E0-AD032B852A17}" srcId="{BC96EC4E-7A76-4CFC-A0A3-8589DB3D09BC}" destId="{1DEE1DB2-F9E4-4B70-9A1E-F9904858DF77}" srcOrd="0" destOrd="0" parTransId="{9CE1F1BA-5E56-403B-91E2-2576D1CDCC8F}" sibTransId="{032A07EE-411E-4682-91C7-615D03ABFD08}"/>
    <dgm:cxn modelId="{D968BF2B-8689-4D04-AE33-6D77EEFDA2EB}" type="presOf" srcId="{821049BA-4301-4E70-AC87-259919CAE947}" destId="{D17E8C62-E3E6-4ED9-8F4F-BC17364ADC9D}" srcOrd="1" destOrd="0" presId="urn:microsoft.com/office/officeart/2005/8/layout/list1"/>
    <dgm:cxn modelId="{F2DD7C36-8A34-4659-B14F-A33731245A2A}" type="presOf" srcId="{850FED2C-C565-434F-AC14-76CB81C42DB3}" destId="{EB7F235E-E2E2-4AFB-A2AF-80B401626207}" srcOrd="0" destOrd="0" presId="urn:microsoft.com/office/officeart/2005/8/layout/list1"/>
    <dgm:cxn modelId="{AFD72F39-3086-4D72-B1B2-4592EF70E587}" type="presOf" srcId="{DFDAB444-CECD-4F26-9774-BDBE9021B7E0}" destId="{EB7F235E-E2E2-4AFB-A2AF-80B401626207}" srcOrd="0" destOrd="1" presId="urn:microsoft.com/office/officeart/2005/8/layout/list1"/>
    <dgm:cxn modelId="{73B67744-7440-420F-8387-67878B7B7293}" srcId="{BC96EC4E-7A76-4CFC-A0A3-8589DB3D09BC}" destId="{821049BA-4301-4E70-AC87-259919CAE947}" srcOrd="1" destOrd="0" parTransId="{BB98F569-B107-4343-9D4F-3C887C8479C7}" sibTransId="{3B2F15E5-6191-43BF-B68E-D6CD3FC8F972}"/>
    <dgm:cxn modelId="{E4FFA271-BB1B-456C-9EEC-C51795504D09}" type="presOf" srcId="{1DEE1DB2-F9E4-4B70-9A1E-F9904858DF77}" destId="{0AD27BEF-86C5-431C-8010-DACA81008098}" srcOrd="1" destOrd="0" presId="urn:microsoft.com/office/officeart/2005/8/layout/list1"/>
    <dgm:cxn modelId="{BC21A457-2979-48A2-AF95-022D9A7A2406}" srcId="{821049BA-4301-4E70-AC87-259919CAE947}" destId="{DFDAB444-CECD-4F26-9774-BDBE9021B7E0}" srcOrd="1" destOrd="0" parTransId="{735FF8FD-CFD8-4D9D-A479-5FC5B76B8E38}" sibTransId="{3ADD26F9-C379-495F-9740-BBE6B616B2AC}"/>
    <dgm:cxn modelId="{ECBEFC8A-7F07-423F-A193-99B9AA84531C}" type="presOf" srcId="{821049BA-4301-4E70-AC87-259919CAE947}" destId="{CB7A6F23-2654-49BA-A364-2DE1D1E2DD04}" srcOrd="0" destOrd="0" presId="urn:microsoft.com/office/officeart/2005/8/layout/list1"/>
    <dgm:cxn modelId="{4A7EDD90-FC13-4D80-8E1C-B05CA05FAF16}" type="presOf" srcId="{06375BD3-146F-4F6F-9F48-BAAE0F5E6744}" destId="{E4F031A6-AC86-4C9C-8E72-208234BBB41A}" srcOrd="0" destOrd="0" presId="urn:microsoft.com/office/officeart/2005/8/layout/list1"/>
    <dgm:cxn modelId="{C7FCD892-C61D-4ECF-A34A-8070085A04A4}" type="presOf" srcId="{06375BD3-146F-4F6F-9F48-BAAE0F5E6744}" destId="{5A07909E-8B41-4B67-A3BB-E8BCE05F789F}" srcOrd="1" destOrd="0" presId="urn:microsoft.com/office/officeart/2005/8/layout/list1"/>
    <dgm:cxn modelId="{5FC33CBC-2367-497A-92BD-9BEE6805A154}" srcId="{BC96EC4E-7A76-4CFC-A0A3-8589DB3D09BC}" destId="{06375BD3-146F-4F6F-9F48-BAAE0F5E6744}" srcOrd="2" destOrd="0" parTransId="{35AE3761-A535-4E4E-8322-046D25645E54}" sibTransId="{F8288ADE-D2AC-45D6-8EEC-7499D2C9D204}"/>
    <dgm:cxn modelId="{609B24EF-B9C8-4B22-AB22-46FEB3CB70CB}" type="presOf" srcId="{1DEE1DB2-F9E4-4B70-9A1E-F9904858DF77}" destId="{659347A8-F11B-49F7-839A-271BBC8CBFBF}" srcOrd="0" destOrd="0" presId="urn:microsoft.com/office/officeart/2005/8/layout/list1"/>
    <dgm:cxn modelId="{FF64F085-E49A-4DAD-9F18-796F4C99F247}" type="presParOf" srcId="{561B0A6A-D470-4BD4-9B2F-A907789C2C21}" destId="{9077B2DF-60C8-4CE7-B4C6-00F62CE87C92}" srcOrd="0" destOrd="0" presId="urn:microsoft.com/office/officeart/2005/8/layout/list1"/>
    <dgm:cxn modelId="{0D7E3751-AA72-459B-BE63-984B72A085B9}" type="presParOf" srcId="{9077B2DF-60C8-4CE7-B4C6-00F62CE87C92}" destId="{659347A8-F11B-49F7-839A-271BBC8CBFBF}" srcOrd="0" destOrd="0" presId="urn:microsoft.com/office/officeart/2005/8/layout/list1"/>
    <dgm:cxn modelId="{856F85CC-C3EC-4746-B58A-2C7F501BB660}" type="presParOf" srcId="{9077B2DF-60C8-4CE7-B4C6-00F62CE87C92}" destId="{0AD27BEF-86C5-431C-8010-DACA81008098}" srcOrd="1" destOrd="0" presId="urn:microsoft.com/office/officeart/2005/8/layout/list1"/>
    <dgm:cxn modelId="{9E123717-7C4D-4D43-859B-3C48D2804DF3}" type="presParOf" srcId="{561B0A6A-D470-4BD4-9B2F-A907789C2C21}" destId="{1093CE5F-4E93-435D-B3B8-6F579C2D9434}" srcOrd="1" destOrd="0" presId="urn:microsoft.com/office/officeart/2005/8/layout/list1"/>
    <dgm:cxn modelId="{8FDD383E-4C19-4DA7-800E-61B51461498D}" type="presParOf" srcId="{561B0A6A-D470-4BD4-9B2F-A907789C2C21}" destId="{69740C1F-BA2A-4CDC-8FE2-A317128E1B19}" srcOrd="2" destOrd="0" presId="urn:microsoft.com/office/officeart/2005/8/layout/list1"/>
    <dgm:cxn modelId="{0B355FA4-6F78-4F86-9C2C-D249CFEF02BE}" type="presParOf" srcId="{561B0A6A-D470-4BD4-9B2F-A907789C2C21}" destId="{78434B2B-9897-4C62-AFC9-5D172F456D59}" srcOrd="3" destOrd="0" presId="urn:microsoft.com/office/officeart/2005/8/layout/list1"/>
    <dgm:cxn modelId="{9B4952C4-F40D-46FC-BADE-F0BD9FC37AC7}" type="presParOf" srcId="{561B0A6A-D470-4BD4-9B2F-A907789C2C21}" destId="{DF9764A9-E080-4A98-A665-8454886CB7C8}" srcOrd="4" destOrd="0" presId="urn:microsoft.com/office/officeart/2005/8/layout/list1"/>
    <dgm:cxn modelId="{291FA122-2162-4120-A9F1-E37E679B3FB4}" type="presParOf" srcId="{DF9764A9-E080-4A98-A665-8454886CB7C8}" destId="{CB7A6F23-2654-49BA-A364-2DE1D1E2DD04}" srcOrd="0" destOrd="0" presId="urn:microsoft.com/office/officeart/2005/8/layout/list1"/>
    <dgm:cxn modelId="{B1F7887B-B62B-4EE2-A214-5BA987054F11}" type="presParOf" srcId="{DF9764A9-E080-4A98-A665-8454886CB7C8}" destId="{D17E8C62-E3E6-4ED9-8F4F-BC17364ADC9D}" srcOrd="1" destOrd="0" presId="urn:microsoft.com/office/officeart/2005/8/layout/list1"/>
    <dgm:cxn modelId="{C77E1687-5827-464A-8603-F738EF2292A5}" type="presParOf" srcId="{561B0A6A-D470-4BD4-9B2F-A907789C2C21}" destId="{F9D34700-441C-4531-8099-EF2DC571F779}" srcOrd="5" destOrd="0" presId="urn:microsoft.com/office/officeart/2005/8/layout/list1"/>
    <dgm:cxn modelId="{7A410E7C-6B37-454D-A2C4-1CFCF481BE9F}" type="presParOf" srcId="{561B0A6A-D470-4BD4-9B2F-A907789C2C21}" destId="{EB7F235E-E2E2-4AFB-A2AF-80B401626207}" srcOrd="6" destOrd="0" presId="urn:microsoft.com/office/officeart/2005/8/layout/list1"/>
    <dgm:cxn modelId="{788DD16B-800E-4C4A-859F-87D715770398}" type="presParOf" srcId="{561B0A6A-D470-4BD4-9B2F-A907789C2C21}" destId="{2CDA4821-A64C-4489-8C98-DEE150F1CDDA}" srcOrd="7" destOrd="0" presId="urn:microsoft.com/office/officeart/2005/8/layout/list1"/>
    <dgm:cxn modelId="{C9709FB6-7FF2-4D7D-862E-8631E9C572F4}" type="presParOf" srcId="{561B0A6A-D470-4BD4-9B2F-A907789C2C21}" destId="{CA703416-B7E5-451E-AE52-2E7B5F742E66}" srcOrd="8" destOrd="0" presId="urn:microsoft.com/office/officeart/2005/8/layout/list1"/>
    <dgm:cxn modelId="{BA3D1862-E4F5-418E-8722-D0D869011DAB}" type="presParOf" srcId="{CA703416-B7E5-451E-AE52-2E7B5F742E66}" destId="{E4F031A6-AC86-4C9C-8E72-208234BBB41A}" srcOrd="0" destOrd="0" presId="urn:microsoft.com/office/officeart/2005/8/layout/list1"/>
    <dgm:cxn modelId="{08685407-9A53-4A0E-B839-DADA9425A60B}" type="presParOf" srcId="{CA703416-B7E5-451E-AE52-2E7B5F742E66}" destId="{5A07909E-8B41-4B67-A3BB-E8BCE05F789F}" srcOrd="1" destOrd="0" presId="urn:microsoft.com/office/officeart/2005/8/layout/list1"/>
    <dgm:cxn modelId="{DFB06975-BE74-4B1E-B9A8-E1261823A3C4}" type="presParOf" srcId="{561B0A6A-D470-4BD4-9B2F-A907789C2C21}" destId="{6D64878D-4D7E-45F0-A125-01716B27D731}" srcOrd="9" destOrd="0" presId="urn:microsoft.com/office/officeart/2005/8/layout/list1"/>
    <dgm:cxn modelId="{3484AE94-ED07-49BC-8BB2-4226428ADC6C}" type="presParOf" srcId="{561B0A6A-D470-4BD4-9B2F-A907789C2C21}" destId="{7832B98B-6DC8-4F99-804B-0D8737143CB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40C1F-BA2A-4CDC-8FE2-A317128E1B19}">
      <dsp:nvSpPr>
        <dsp:cNvPr id="0" name=""/>
        <dsp:cNvSpPr/>
      </dsp:nvSpPr>
      <dsp:spPr>
        <a:xfrm>
          <a:off x="0" y="408480"/>
          <a:ext cx="987266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D27BEF-86C5-431C-8010-DACA81008098}">
      <dsp:nvSpPr>
        <dsp:cNvPr id="0" name=""/>
        <dsp:cNvSpPr/>
      </dsp:nvSpPr>
      <dsp:spPr>
        <a:xfrm>
          <a:off x="493633" y="54240"/>
          <a:ext cx="6910864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High: Every line of code</a:t>
          </a:r>
        </a:p>
      </dsp:txBody>
      <dsp:txXfrm>
        <a:off x="528218" y="88825"/>
        <a:ext cx="6841694" cy="639310"/>
      </dsp:txXfrm>
    </dsp:sp>
    <dsp:sp modelId="{EB7F235E-E2E2-4AFB-A2AF-80B401626207}">
      <dsp:nvSpPr>
        <dsp:cNvPr id="0" name=""/>
        <dsp:cNvSpPr/>
      </dsp:nvSpPr>
      <dsp:spPr>
        <a:xfrm>
          <a:off x="0" y="1497120"/>
          <a:ext cx="9872663" cy="139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228" tIns="499872" rIns="76622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Confusing lines of code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Large chunks of code</a:t>
          </a:r>
        </a:p>
      </dsp:txBody>
      <dsp:txXfrm>
        <a:off x="0" y="1497120"/>
        <a:ext cx="9872663" cy="1398600"/>
      </dsp:txXfrm>
    </dsp:sp>
    <dsp:sp modelId="{D17E8C62-E3E6-4ED9-8F4F-BC17364ADC9D}">
      <dsp:nvSpPr>
        <dsp:cNvPr id="0" name=""/>
        <dsp:cNvSpPr/>
      </dsp:nvSpPr>
      <dsp:spPr>
        <a:xfrm>
          <a:off x="493633" y="1142880"/>
          <a:ext cx="6910864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Medium: Some lines of code</a:t>
          </a:r>
        </a:p>
      </dsp:txBody>
      <dsp:txXfrm>
        <a:off x="528218" y="1177465"/>
        <a:ext cx="6841694" cy="639310"/>
      </dsp:txXfrm>
    </dsp:sp>
    <dsp:sp modelId="{7832B98B-6DC8-4F99-804B-0D8737143CB7}">
      <dsp:nvSpPr>
        <dsp:cNvPr id="0" name=""/>
        <dsp:cNvSpPr/>
      </dsp:nvSpPr>
      <dsp:spPr>
        <a:xfrm>
          <a:off x="0" y="3379560"/>
          <a:ext cx="987266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07909E-8B41-4B67-A3BB-E8BCE05F789F}">
      <dsp:nvSpPr>
        <dsp:cNvPr id="0" name=""/>
        <dsp:cNvSpPr/>
      </dsp:nvSpPr>
      <dsp:spPr>
        <a:xfrm>
          <a:off x="493633" y="3025320"/>
          <a:ext cx="6910864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Low: Only Functions</a:t>
          </a:r>
        </a:p>
      </dsp:txBody>
      <dsp:txXfrm>
        <a:off x="528218" y="3059905"/>
        <a:ext cx="6841694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20E7DF3-FE02-4A7A-88AA-0B8EF24DA87C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699D154-C081-4433-AC07-661EE691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3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learn about Documenting.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9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Programmers write documentation in order to explain what a function does.</a:t>
            </a:r>
          </a:p>
          <a:p>
            <a:r>
              <a:rPr lang="en-US" dirty="0"/>
              <a:t>This is useful not only for sharing code with other programmers, but when we come back to code we wrote later.</a:t>
            </a:r>
          </a:p>
          <a:p>
            <a:r>
              <a:rPr lang="en-US" dirty="0"/>
              <a:t>To document code, you create comments that are ignored when the code is executed.</a:t>
            </a:r>
          </a:p>
          <a:p>
            <a:r>
              <a:rPr lang="en-US" dirty="0"/>
              <a:t>These comments are for the benefit of humans, not the computer.</a:t>
            </a:r>
          </a:p>
          <a:p>
            <a:r>
              <a:rPr lang="en-US" dirty="0"/>
              <a:t>Python has two ways of writing comments.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1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make a single-line comment in Python, you should use the hash symbol (also known as "pound" or "octothorpe", written as #).</a:t>
            </a:r>
          </a:p>
          <a:p>
            <a:r>
              <a:rPr lang="en-US" dirty="0"/>
              <a:t>Everything after the hash symbol on the same line is completely ignored by your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60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write multi-line comments in Python, you actually create a triple-quoted string. </a:t>
            </a:r>
          </a:p>
          <a:p>
            <a:r>
              <a:rPr lang="en-US" dirty="0"/>
              <a:t>When Python evaluates this string, the value is unused, so it is safely ignored by the computer.</a:t>
            </a:r>
          </a:p>
          <a:p>
            <a:r>
              <a:rPr lang="en-US" dirty="0"/>
              <a:t>However, unlike the single-line comment, that means that the start of a multi-line comment must respect indentation rules as shown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10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many opinions on when to write comments, and no "correct answer".</a:t>
            </a:r>
          </a:p>
          <a:p>
            <a:r>
              <a:rPr lang="en-US" dirty="0"/>
              <a:t>Some people believe you need to document every single line.</a:t>
            </a:r>
          </a:p>
          <a:p>
            <a:r>
              <a:rPr lang="en-US" dirty="0"/>
              <a:t>Some people believe you should only document functions and programs as a whole.</a:t>
            </a:r>
          </a:p>
          <a:p>
            <a:r>
              <a:rPr lang="en-US" dirty="0"/>
              <a:t>You will need to find your own balance - for example, rather than documenting every line, you might only document lines that are particularly confusing, or document a chunk of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83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people agree that, at a minimum, you should document all your functions.</a:t>
            </a:r>
          </a:p>
          <a:p>
            <a:r>
              <a:rPr lang="en-US" dirty="0"/>
              <a:t>Although there are many conventions, a typical function's documentation will be a multi-line string indented as the first line of the body of the function.</a:t>
            </a:r>
          </a:p>
          <a:p>
            <a:r>
              <a:rPr lang="en-US" dirty="0"/>
              <a:t>This documentation should explain what 1) the function does, 2) its parameters' types, 3) descriptions of its parameters, 4) its return type, and 5) a description of its returned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89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950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0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7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5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9232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0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1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426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buClrTx/>
              <a:defRPr sz="3200">
                <a:solidFill>
                  <a:schemeClr val="tx1"/>
                </a:solidFill>
              </a:defRPr>
            </a:lvl1pPr>
            <a:lvl2pPr>
              <a:buClrTx/>
              <a:defRPr sz="2800">
                <a:solidFill>
                  <a:schemeClr val="tx1"/>
                </a:solidFill>
              </a:defRPr>
            </a:lvl2pPr>
            <a:lvl3pPr>
              <a:buClrTx/>
              <a:defRPr sz="2400">
                <a:solidFill>
                  <a:schemeClr val="tx1"/>
                </a:solidFill>
              </a:defRPr>
            </a:lvl3pPr>
            <a:lvl4pPr>
              <a:buClrTx/>
              <a:defRPr sz="2000">
                <a:solidFill>
                  <a:schemeClr val="tx1"/>
                </a:solidFill>
              </a:defRPr>
            </a:lvl4pPr>
            <a:lvl5pPr>
              <a:buClrTx/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621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6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5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Tx/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1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1.png"/><Relationship Id="rId4" Type="http://schemas.openxmlformats.org/officeDocument/2006/relationships/notesSlide" Target="../notesSlides/notesSlide5.xml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30BA-40E2-46F9-AF7E-383A31916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DB7E2-50CB-4BEE-9464-FFA228A3F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Programming in Python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2EDDFE89-9DF0-4BD6-A4FC-F5AEC7B02FC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103">
        <p159:morph option="byObject"/>
      </p:transition>
    </mc:Choice>
    <mc:Fallback>
      <p:transition spd="slow" advTm="510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636A-B58B-4BC4-A2ED-955B2324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90A25-6E1E-452F-893F-8CF661A7C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3200" dirty="0"/>
              <a:t>For sharing code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3200" dirty="0"/>
              <a:t>For re-reading old code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3200" dirty="0"/>
              <a:t>To organize our current code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B0395EE2-321E-43BB-BEB0-5EF9726EF94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07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4439">
        <p159:morph option="byObject"/>
      </p:transition>
    </mc:Choice>
    <mc:Fallback>
      <p:transition spd="slow" advTm="2443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010E-B4D4-4F0B-8486-F7D590DF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Single-line Comment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A29B5E-0057-4733-8834-FE2D1F8A6C15}"/>
              </a:ext>
            </a:extLst>
          </p:cNvPr>
          <p:cNvSpPr/>
          <p:nvPr/>
        </p:nvSpPr>
        <p:spPr>
          <a:xfrm>
            <a:off x="1143000" y="2467570"/>
            <a:ext cx="77422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40"/>
                </a:solidFill>
                <a:latin typeface="Courier New" panose="02070309020205020404" pitchFamily="49" charset="0"/>
              </a:rPr>
              <a:t># This line is ignored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40"/>
                </a:solidFill>
                <a:latin typeface="Courier New" panose="02070309020205020404" pitchFamily="49" charset="0"/>
              </a:rPr>
              <a:t># The rest of this line is ignored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0</a:t>
            </a:r>
            <a:endParaRPr lang="en-US" sz="2400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F33BAE1A-61FC-4CF3-9AE9-2A38FBA96740}"/>
              </a:ext>
            </a:extLst>
          </p:cNvPr>
          <p:cNvSpPr/>
          <p:nvPr/>
        </p:nvSpPr>
        <p:spPr>
          <a:xfrm>
            <a:off x="2035834" y="4313208"/>
            <a:ext cx="2363638" cy="1935192"/>
          </a:xfrm>
          <a:prstGeom prst="wedgeRoundRectCallout">
            <a:avLst>
              <a:gd name="adj1" fmla="val -32512"/>
              <a:gd name="adj2" fmla="val -10332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"Octothorpe"</a:t>
            </a:r>
          </a:p>
          <a:p>
            <a:pPr algn="ctr"/>
            <a:r>
              <a:rPr lang="en-US" sz="2800" dirty="0"/>
              <a:t>"Pound"</a:t>
            </a:r>
          </a:p>
          <a:p>
            <a:pPr algn="ctr"/>
            <a:r>
              <a:rPr lang="en-US" sz="2800" dirty="0"/>
              <a:t>"Hash"</a:t>
            </a:r>
          </a:p>
          <a:p>
            <a:pPr algn="ctr"/>
            <a:r>
              <a:rPr lang="en-US" sz="2800" dirty="0"/>
              <a:t>#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CE999459-C4D8-45E1-A004-3F17148D626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45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5171">
        <p159:morph option="byObject"/>
      </p:transition>
    </mc:Choice>
    <mc:Fallback>
      <p:transition spd="slow" advTm="1517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F7C5-375B-41EA-A8C8-4878D4040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Multi-line Comment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834CBA-90D1-41F2-8EBB-EAE6E981E26C}"/>
              </a:ext>
            </a:extLst>
          </p:cNvPr>
          <p:cNvSpPr/>
          <p:nvPr/>
        </p:nvSpPr>
        <p:spPr>
          <a:xfrm>
            <a:off x="1142999" y="4415709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my_function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'''</a:t>
            </a:r>
          </a:p>
          <a:p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The start of this string</a:t>
            </a:r>
          </a:p>
          <a:p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needed to be indented!</a:t>
            </a:r>
          </a:p>
          <a:p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'''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72E709-A3B2-434F-B826-93437E55BDB3}"/>
              </a:ext>
            </a:extLst>
          </p:cNvPr>
          <p:cNvSpPr/>
          <p:nvPr/>
        </p:nvSpPr>
        <p:spPr>
          <a:xfrm>
            <a:off x="1142999" y="2052072"/>
            <a:ext cx="86911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'''</a:t>
            </a:r>
          </a:p>
          <a:p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All of this code has been commented out!</a:t>
            </a:r>
          </a:p>
          <a:p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Or rather, turned into a string.</a:t>
            </a:r>
          </a:p>
          <a:p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age = 0</a:t>
            </a:r>
          </a:p>
          <a:p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name = "Klaus Bart"</a:t>
            </a:r>
          </a:p>
          <a:p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'''</a:t>
            </a:r>
            <a:endParaRPr lang="en-US" sz="2000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7EA77575-E4AD-4AF0-9C5A-21E68B002393}"/>
              </a:ext>
            </a:extLst>
          </p:cNvPr>
          <p:cNvSpPr/>
          <p:nvPr/>
        </p:nvSpPr>
        <p:spPr>
          <a:xfrm>
            <a:off x="5331124" y="4415709"/>
            <a:ext cx="3226279" cy="742887"/>
          </a:xfrm>
          <a:prstGeom prst="wedgeRoundRectCallout">
            <a:avLst>
              <a:gd name="adj1" fmla="val -89817"/>
              <a:gd name="adj2" fmla="val 20697"/>
              <a:gd name="adj3" fmla="val 16667"/>
            </a:avLst>
          </a:prstGeom>
          <a:solidFill>
            <a:srgbClr val="FF9F9F"/>
          </a:solidFill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IndentationError</a:t>
            </a:r>
            <a:r>
              <a:rPr lang="en-US" sz="2800" dirty="0"/>
              <a:t>!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60A5FC22-576A-4B10-B51A-D64DA3447716}"/>
              </a:ext>
            </a:extLst>
          </p:cNvPr>
          <p:cNvSpPr/>
          <p:nvPr/>
        </p:nvSpPr>
        <p:spPr>
          <a:xfrm>
            <a:off x="7746521" y="1965960"/>
            <a:ext cx="2277374" cy="1356360"/>
          </a:xfrm>
          <a:prstGeom prst="wedgeRoundRectCallout">
            <a:avLst>
              <a:gd name="adj1" fmla="val -89817"/>
              <a:gd name="adj2" fmla="val 20697"/>
              <a:gd name="adj3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Safely commented out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E40A20F7-9FCC-44A5-8715-FEECE8E97E2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36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4902">
        <p159:morph option="byObject"/>
      </p:transition>
    </mc:Choice>
    <mc:Fallback>
      <p:transition spd="slow" advTm="2490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1B8E-B48D-4FCB-A86F-027B0F6E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to Comment?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3B2310-208C-4461-B99D-D436D82AE2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8123682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545C7207-80A5-4B46-B45B-1634040E206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098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7231">
        <p159:morph option="byObject"/>
      </p:transition>
    </mc:Choice>
    <mc:Fallback>
      <p:transition spd="slow" advTm="2723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4A07-F1BD-462E-803C-3B1DB678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Documenting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8999F4-094C-4488-B6FD-F1927C133E09}"/>
              </a:ext>
            </a:extLst>
          </p:cNvPr>
          <p:cNvSpPr/>
          <p:nvPr/>
        </p:nvSpPr>
        <p:spPr>
          <a:xfrm>
            <a:off x="2126475" y="1965960"/>
            <a:ext cx="987287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fix_capitalization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'''</a:t>
            </a:r>
          </a:p>
          <a:p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    This function capitalizes the first letter of each</a:t>
            </a:r>
          </a:p>
          <a:p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    word in the title, correctly ignoring prepositions.</a:t>
            </a:r>
          </a:p>
          <a:p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FF8000"/>
                </a:solidFill>
                <a:latin typeface="Courier New" panose="02070309020205020404" pitchFamily="49" charset="0"/>
              </a:rPr>
              <a:t>Args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        title (</a:t>
            </a:r>
            <a:r>
              <a:rPr lang="en-US" sz="2000" dirty="0" err="1">
                <a:solidFill>
                  <a:srgbClr val="FF8000"/>
                </a:solidFill>
                <a:latin typeface="Courier New" panose="02070309020205020404" pitchFamily="49" charset="0"/>
              </a:rPr>
              <a:t>str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): A book or movie title.</a:t>
            </a:r>
          </a:p>
          <a:p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    Returns:</a:t>
            </a:r>
          </a:p>
          <a:p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dirty="0" err="1">
                <a:solidFill>
                  <a:srgbClr val="FF8000"/>
                </a:solidFill>
                <a:latin typeface="Courier New" panose="02070309020205020404" pitchFamily="49" charset="0"/>
              </a:rPr>
              <a:t>str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: The corrected title</a:t>
            </a:r>
          </a:p>
          <a:p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    '''</a:t>
            </a:r>
            <a:endParaRPr lang="en-US" sz="2000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95C5793-9B4E-4E89-A33B-B4B9AC4F8C2B}"/>
              </a:ext>
            </a:extLst>
          </p:cNvPr>
          <p:cNvSpPr/>
          <p:nvPr/>
        </p:nvSpPr>
        <p:spPr>
          <a:xfrm>
            <a:off x="418382" y="2494184"/>
            <a:ext cx="1414731" cy="828136"/>
          </a:xfrm>
          <a:prstGeom prst="wedgeRoundRectCallout">
            <a:avLst>
              <a:gd name="adj1" fmla="val 105746"/>
              <a:gd name="adj2" fmla="val -441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1) What it does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8AA0452-628B-4C8D-8BC2-26CEA8DE0D10}"/>
              </a:ext>
            </a:extLst>
          </p:cNvPr>
          <p:cNvSpPr/>
          <p:nvPr/>
        </p:nvSpPr>
        <p:spPr>
          <a:xfrm>
            <a:off x="365015" y="3761181"/>
            <a:ext cx="2282025" cy="828136"/>
          </a:xfrm>
          <a:prstGeom prst="wedgeRoundRectCallout">
            <a:avLst>
              <a:gd name="adj1" fmla="val 76953"/>
              <a:gd name="adj2" fmla="val -2822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2) Argument types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1D9EB17A-5013-4501-93D3-2ACF930F4918}"/>
              </a:ext>
            </a:extLst>
          </p:cNvPr>
          <p:cNvSpPr/>
          <p:nvPr/>
        </p:nvSpPr>
        <p:spPr>
          <a:xfrm>
            <a:off x="9317542" y="3651301"/>
            <a:ext cx="2282025" cy="828136"/>
          </a:xfrm>
          <a:prstGeom prst="wedgeRoundRectCallout">
            <a:avLst>
              <a:gd name="adj1" fmla="val -74446"/>
              <a:gd name="adj2" fmla="val -1274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3) Argument description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210D5623-AFD5-4CCB-B061-00C1E8867D87}"/>
              </a:ext>
            </a:extLst>
          </p:cNvPr>
          <p:cNvSpPr/>
          <p:nvPr/>
        </p:nvSpPr>
        <p:spPr>
          <a:xfrm>
            <a:off x="2647040" y="5198094"/>
            <a:ext cx="1781525" cy="828136"/>
          </a:xfrm>
          <a:prstGeom prst="wedgeRoundRectCallout">
            <a:avLst>
              <a:gd name="adj1" fmla="val 13295"/>
              <a:gd name="adj2" fmla="val -10151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4) Return type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C9F20B87-ADEC-4E8F-BBA8-0B64323404B4}"/>
              </a:ext>
            </a:extLst>
          </p:cNvPr>
          <p:cNvSpPr/>
          <p:nvPr/>
        </p:nvSpPr>
        <p:spPr>
          <a:xfrm>
            <a:off x="5135910" y="5198094"/>
            <a:ext cx="1927000" cy="828136"/>
          </a:xfrm>
          <a:prstGeom prst="wedgeRoundRectCallout">
            <a:avLst>
              <a:gd name="adj1" fmla="val -31476"/>
              <a:gd name="adj2" fmla="val -9718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5) Return description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349B176E-C443-4E3F-97C5-4B70DB7762A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26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6172">
        <p159:morph option="byObject"/>
      </p:transition>
    </mc:Choice>
    <mc:Fallback>
      <p:transition spd="slow" advTm="3617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 sz="2800" dirty="0" smtClean="0"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6025</TotalTime>
  <Words>560</Words>
  <Application>Microsoft Office PowerPoint</Application>
  <PresentationFormat>Widescreen</PresentationFormat>
  <Paragraphs>76</Paragraphs>
  <Slides>6</Slides>
  <Notes>6</Notes>
  <HiddenSlides>0</HiddenSlides>
  <MMClips>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Corbel</vt:lpstr>
      <vt:lpstr>Courier New</vt:lpstr>
      <vt:lpstr>Basis</vt:lpstr>
      <vt:lpstr>Documenting</vt:lpstr>
      <vt:lpstr>Documenting Code</vt:lpstr>
      <vt:lpstr>Single-line Comment</vt:lpstr>
      <vt:lpstr>Multi-line Comment</vt:lpstr>
      <vt:lpstr>How Much to Comment?</vt:lpstr>
      <vt:lpstr>Documenting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acbart</dc:creator>
  <cp:lastModifiedBy>acbart</cp:lastModifiedBy>
  <cp:revision>231</cp:revision>
  <dcterms:created xsi:type="dcterms:W3CDTF">2017-06-09T19:25:05Z</dcterms:created>
  <dcterms:modified xsi:type="dcterms:W3CDTF">2018-01-07T01:58:49Z</dcterms:modified>
</cp:coreProperties>
</file>