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Data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learned about scope: the idea that variables inside a function cannot be used outside of the function, and variables outside a function should not be used inside the function.</a:t>
            </a:r>
          </a:p>
          <a:p>
            <a:r>
              <a:rPr lang="en-US" dirty="0"/>
              <a:t>Further, we learned that functions do not consume or return variables; instead they consume and return values.</a:t>
            </a:r>
          </a:p>
          <a:p>
            <a:r>
              <a:rPr lang="en-US" dirty="0"/>
              <a:t>These ideas are critical in understanding how data flows through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a program as a flowing, twisting river.</a:t>
            </a:r>
          </a:p>
          <a:p>
            <a:r>
              <a:rPr lang="en-US" dirty="0"/>
              <a:t>Regular execution makes the river flow south, but functions disrupt this flow.</a:t>
            </a:r>
          </a:p>
          <a:p>
            <a:r>
              <a:rPr lang="en-US" dirty="0"/>
              <a:t>Along the way, values are carried by the current.</a:t>
            </a:r>
          </a:p>
          <a:p>
            <a:r>
              <a:rPr lang="en-US" dirty="0"/>
              <a:t>At times, we give these values names by using variables, but it is the values that flow through the program, not the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function, each parameter is assigned the value of a relevant argument. </a:t>
            </a:r>
          </a:p>
          <a:p>
            <a:r>
              <a:rPr lang="en-US" dirty="0"/>
              <a:t>When you return from a function, the function call is substituted for the returned value.</a:t>
            </a:r>
          </a:p>
          <a:p>
            <a:r>
              <a:rPr lang="en-US" dirty="0"/>
              <a:t>These are the only tools we should use in Python to move data around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move data from one function to another, you cannot just look at the two functions.</a:t>
            </a:r>
          </a:p>
          <a:p>
            <a:r>
              <a:rPr lang="en-US" dirty="0"/>
              <a:t>You must also look at where the functions were called.</a:t>
            </a:r>
          </a:p>
          <a:p>
            <a:r>
              <a:rPr lang="en-US" dirty="0"/>
              <a:t>The returned value of one function should be fed into the next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285E0B1-879F-46E6-B327-49AABC966F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32">
        <p159:morph option="byObject"/>
      </p:transition>
    </mc:Choice>
    <mc:Fallback>
      <p:transition spd="slow" advTm="18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667-AD86-4C4C-BB8B-1BF6B49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5FE0-404B-4E3F-BD45-FAAC87A9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Reminder of rules: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Variables inside a function cannot be used outside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Variables outside a function should not be used inside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Function return values, not variables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6D3154E-FF16-4A2B-A217-A6D72D256E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476">
        <p159:morph option="byObject"/>
      </p:transition>
    </mc:Choice>
    <mc:Fallback>
      <p:transition spd="slow" advTm="274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588A-F27A-4585-BFEC-A8AC5A3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1CC0D2-97C3-4950-9EE3-10649718CA5A}"/>
              </a:ext>
            </a:extLst>
          </p:cNvPr>
          <p:cNvSpPr/>
          <p:nvPr/>
        </p:nvSpPr>
        <p:spPr>
          <a:xfrm>
            <a:off x="1397479" y="2070340"/>
            <a:ext cx="8610918" cy="3657600"/>
          </a:xfrm>
          <a:custGeom>
            <a:avLst/>
            <a:gdLst>
              <a:gd name="connsiteX0" fmla="*/ 0 w 8610918"/>
              <a:gd name="connsiteY0" fmla="*/ 0 h 3657600"/>
              <a:gd name="connsiteX1" fmla="*/ 17253 w 8610918"/>
              <a:gd name="connsiteY1" fmla="*/ 1380226 h 3657600"/>
              <a:gd name="connsiteX2" fmla="*/ 51759 w 8610918"/>
              <a:gd name="connsiteY2" fmla="*/ 1535502 h 3657600"/>
              <a:gd name="connsiteX3" fmla="*/ 103517 w 8610918"/>
              <a:gd name="connsiteY3" fmla="*/ 1811547 h 3657600"/>
              <a:gd name="connsiteX4" fmla="*/ 120770 w 8610918"/>
              <a:gd name="connsiteY4" fmla="*/ 2001328 h 3657600"/>
              <a:gd name="connsiteX5" fmla="*/ 155276 w 8610918"/>
              <a:gd name="connsiteY5" fmla="*/ 2173856 h 3657600"/>
              <a:gd name="connsiteX6" fmla="*/ 172529 w 8610918"/>
              <a:gd name="connsiteY6" fmla="*/ 2294626 h 3657600"/>
              <a:gd name="connsiteX7" fmla="*/ 224287 w 8610918"/>
              <a:gd name="connsiteY7" fmla="*/ 2432649 h 3657600"/>
              <a:gd name="connsiteX8" fmla="*/ 258793 w 8610918"/>
              <a:gd name="connsiteY8" fmla="*/ 2536166 h 3657600"/>
              <a:gd name="connsiteX9" fmla="*/ 293298 w 8610918"/>
              <a:gd name="connsiteY9" fmla="*/ 2622430 h 3657600"/>
              <a:gd name="connsiteX10" fmla="*/ 345057 w 8610918"/>
              <a:gd name="connsiteY10" fmla="*/ 2760452 h 3657600"/>
              <a:gd name="connsiteX11" fmla="*/ 396815 w 8610918"/>
              <a:gd name="connsiteY11" fmla="*/ 2932981 h 3657600"/>
              <a:gd name="connsiteX12" fmla="*/ 431321 w 8610918"/>
              <a:gd name="connsiteY12" fmla="*/ 3053751 h 3657600"/>
              <a:gd name="connsiteX13" fmla="*/ 500332 w 8610918"/>
              <a:gd name="connsiteY13" fmla="*/ 3157268 h 3657600"/>
              <a:gd name="connsiteX14" fmla="*/ 621102 w 8610918"/>
              <a:gd name="connsiteY14" fmla="*/ 3312543 h 3657600"/>
              <a:gd name="connsiteX15" fmla="*/ 690113 w 8610918"/>
              <a:gd name="connsiteY15" fmla="*/ 3398807 h 3657600"/>
              <a:gd name="connsiteX16" fmla="*/ 724619 w 8610918"/>
              <a:gd name="connsiteY16" fmla="*/ 3450566 h 3657600"/>
              <a:gd name="connsiteX17" fmla="*/ 810883 w 8610918"/>
              <a:gd name="connsiteY17" fmla="*/ 3519577 h 3657600"/>
              <a:gd name="connsiteX18" fmla="*/ 845389 w 8610918"/>
              <a:gd name="connsiteY18" fmla="*/ 3571335 h 3657600"/>
              <a:gd name="connsiteX19" fmla="*/ 914400 w 8610918"/>
              <a:gd name="connsiteY19" fmla="*/ 3605841 h 3657600"/>
              <a:gd name="connsiteX20" fmla="*/ 1104181 w 8610918"/>
              <a:gd name="connsiteY20" fmla="*/ 3640347 h 3657600"/>
              <a:gd name="connsiteX21" fmla="*/ 1190446 w 8610918"/>
              <a:gd name="connsiteY21" fmla="*/ 3657600 h 3657600"/>
              <a:gd name="connsiteX22" fmla="*/ 1639019 w 8610918"/>
              <a:gd name="connsiteY22" fmla="*/ 3640347 h 3657600"/>
              <a:gd name="connsiteX23" fmla="*/ 1742536 w 8610918"/>
              <a:gd name="connsiteY23" fmla="*/ 3623094 h 3657600"/>
              <a:gd name="connsiteX24" fmla="*/ 1794295 w 8610918"/>
              <a:gd name="connsiteY24" fmla="*/ 3588588 h 3657600"/>
              <a:gd name="connsiteX25" fmla="*/ 1846053 w 8610918"/>
              <a:gd name="connsiteY25" fmla="*/ 3571335 h 3657600"/>
              <a:gd name="connsiteX26" fmla="*/ 1949570 w 8610918"/>
              <a:gd name="connsiteY26" fmla="*/ 3485071 h 3657600"/>
              <a:gd name="connsiteX27" fmla="*/ 2018581 w 8610918"/>
              <a:gd name="connsiteY27" fmla="*/ 3433313 h 3657600"/>
              <a:gd name="connsiteX28" fmla="*/ 2087593 w 8610918"/>
              <a:gd name="connsiteY28" fmla="*/ 3398807 h 3657600"/>
              <a:gd name="connsiteX29" fmla="*/ 2139351 w 8610918"/>
              <a:gd name="connsiteY29" fmla="*/ 3347049 h 3657600"/>
              <a:gd name="connsiteX30" fmla="*/ 2208363 w 8610918"/>
              <a:gd name="connsiteY30" fmla="*/ 3295290 h 3657600"/>
              <a:gd name="connsiteX31" fmla="*/ 2311879 w 8610918"/>
              <a:gd name="connsiteY31" fmla="*/ 3209026 h 3657600"/>
              <a:gd name="connsiteX32" fmla="*/ 2380891 w 8610918"/>
              <a:gd name="connsiteY32" fmla="*/ 3105509 h 3657600"/>
              <a:gd name="connsiteX33" fmla="*/ 2449902 w 8610918"/>
              <a:gd name="connsiteY33" fmla="*/ 2984739 h 3657600"/>
              <a:gd name="connsiteX34" fmla="*/ 2484408 w 8610918"/>
              <a:gd name="connsiteY34" fmla="*/ 2932981 h 3657600"/>
              <a:gd name="connsiteX35" fmla="*/ 2553419 w 8610918"/>
              <a:gd name="connsiteY35" fmla="*/ 2777705 h 3657600"/>
              <a:gd name="connsiteX36" fmla="*/ 2605178 w 8610918"/>
              <a:gd name="connsiteY36" fmla="*/ 2656935 h 3657600"/>
              <a:gd name="connsiteX37" fmla="*/ 2622430 w 8610918"/>
              <a:gd name="connsiteY37" fmla="*/ 2587924 h 3657600"/>
              <a:gd name="connsiteX38" fmla="*/ 2674189 w 8610918"/>
              <a:gd name="connsiteY38" fmla="*/ 2518913 h 3657600"/>
              <a:gd name="connsiteX39" fmla="*/ 2708695 w 8610918"/>
              <a:gd name="connsiteY39" fmla="*/ 2467154 h 3657600"/>
              <a:gd name="connsiteX40" fmla="*/ 2725947 w 8610918"/>
              <a:gd name="connsiteY40" fmla="*/ 2398143 h 3657600"/>
              <a:gd name="connsiteX41" fmla="*/ 2794959 w 8610918"/>
              <a:gd name="connsiteY41" fmla="*/ 2242868 h 3657600"/>
              <a:gd name="connsiteX42" fmla="*/ 2829464 w 8610918"/>
              <a:gd name="connsiteY42" fmla="*/ 2191109 h 3657600"/>
              <a:gd name="connsiteX43" fmla="*/ 2863970 w 8610918"/>
              <a:gd name="connsiteY43" fmla="*/ 2087592 h 3657600"/>
              <a:gd name="connsiteX44" fmla="*/ 2898476 w 8610918"/>
              <a:gd name="connsiteY44" fmla="*/ 2018581 h 3657600"/>
              <a:gd name="connsiteX45" fmla="*/ 2932981 w 8610918"/>
              <a:gd name="connsiteY45" fmla="*/ 1966822 h 3657600"/>
              <a:gd name="connsiteX46" fmla="*/ 2967487 w 8610918"/>
              <a:gd name="connsiteY46" fmla="*/ 1863305 h 3657600"/>
              <a:gd name="connsiteX47" fmla="*/ 3036498 w 8610918"/>
              <a:gd name="connsiteY47" fmla="*/ 1742535 h 3657600"/>
              <a:gd name="connsiteX48" fmla="*/ 3053751 w 8610918"/>
              <a:gd name="connsiteY48" fmla="*/ 1673524 h 3657600"/>
              <a:gd name="connsiteX49" fmla="*/ 3174521 w 8610918"/>
              <a:gd name="connsiteY49" fmla="*/ 1518249 h 3657600"/>
              <a:gd name="connsiteX50" fmla="*/ 3243532 w 8610918"/>
              <a:gd name="connsiteY50" fmla="*/ 1414732 h 3657600"/>
              <a:gd name="connsiteX51" fmla="*/ 3398808 w 8610918"/>
              <a:gd name="connsiteY51" fmla="*/ 1328468 h 3657600"/>
              <a:gd name="connsiteX52" fmla="*/ 3485072 w 8610918"/>
              <a:gd name="connsiteY52" fmla="*/ 1311215 h 3657600"/>
              <a:gd name="connsiteX53" fmla="*/ 3554083 w 8610918"/>
              <a:gd name="connsiteY53" fmla="*/ 1276709 h 3657600"/>
              <a:gd name="connsiteX54" fmla="*/ 3605842 w 8610918"/>
              <a:gd name="connsiteY54" fmla="*/ 1242203 h 3657600"/>
              <a:gd name="connsiteX55" fmla="*/ 3778370 w 8610918"/>
              <a:gd name="connsiteY55" fmla="*/ 1207698 h 3657600"/>
              <a:gd name="connsiteX56" fmla="*/ 3881887 w 8610918"/>
              <a:gd name="connsiteY56" fmla="*/ 1173192 h 3657600"/>
              <a:gd name="connsiteX57" fmla="*/ 4106174 w 8610918"/>
              <a:gd name="connsiteY57" fmla="*/ 1190445 h 3657600"/>
              <a:gd name="connsiteX58" fmla="*/ 4209691 w 8610918"/>
              <a:gd name="connsiteY58" fmla="*/ 1259456 h 3657600"/>
              <a:gd name="connsiteX59" fmla="*/ 4261449 w 8610918"/>
              <a:gd name="connsiteY59" fmla="*/ 1311215 h 3657600"/>
              <a:gd name="connsiteX60" fmla="*/ 4330461 w 8610918"/>
              <a:gd name="connsiteY60" fmla="*/ 1431985 h 3657600"/>
              <a:gd name="connsiteX61" fmla="*/ 4399472 w 8610918"/>
              <a:gd name="connsiteY61" fmla="*/ 1587260 h 3657600"/>
              <a:gd name="connsiteX62" fmla="*/ 4433978 w 8610918"/>
              <a:gd name="connsiteY62" fmla="*/ 1690777 h 3657600"/>
              <a:gd name="connsiteX63" fmla="*/ 4468483 w 8610918"/>
              <a:gd name="connsiteY63" fmla="*/ 1742535 h 3657600"/>
              <a:gd name="connsiteX64" fmla="*/ 4485736 w 8610918"/>
              <a:gd name="connsiteY64" fmla="*/ 1794294 h 3657600"/>
              <a:gd name="connsiteX65" fmla="*/ 4554747 w 8610918"/>
              <a:gd name="connsiteY65" fmla="*/ 1897811 h 3657600"/>
              <a:gd name="connsiteX66" fmla="*/ 4572000 w 8610918"/>
              <a:gd name="connsiteY66" fmla="*/ 1949569 h 3657600"/>
              <a:gd name="connsiteX67" fmla="*/ 4606506 w 8610918"/>
              <a:gd name="connsiteY67" fmla="*/ 2035834 h 3657600"/>
              <a:gd name="connsiteX68" fmla="*/ 4623759 w 8610918"/>
              <a:gd name="connsiteY68" fmla="*/ 2104845 h 3657600"/>
              <a:gd name="connsiteX69" fmla="*/ 4641012 w 8610918"/>
              <a:gd name="connsiteY69" fmla="*/ 2191109 h 3657600"/>
              <a:gd name="connsiteX70" fmla="*/ 4675517 w 8610918"/>
              <a:gd name="connsiteY70" fmla="*/ 2242868 h 3657600"/>
              <a:gd name="connsiteX71" fmla="*/ 4692770 w 8610918"/>
              <a:gd name="connsiteY71" fmla="*/ 2294626 h 3657600"/>
              <a:gd name="connsiteX72" fmla="*/ 4761781 w 8610918"/>
              <a:gd name="connsiteY72" fmla="*/ 2518913 h 3657600"/>
              <a:gd name="connsiteX73" fmla="*/ 4830793 w 8610918"/>
              <a:gd name="connsiteY73" fmla="*/ 2639683 h 3657600"/>
              <a:gd name="connsiteX74" fmla="*/ 4968815 w 8610918"/>
              <a:gd name="connsiteY74" fmla="*/ 2881222 h 3657600"/>
              <a:gd name="connsiteX75" fmla="*/ 5020574 w 8610918"/>
              <a:gd name="connsiteY75" fmla="*/ 2950234 h 3657600"/>
              <a:gd name="connsiteX76" fmla="*/ 5141344 w 8610918"/>
              <a:gd name="connsiteY76" fmla="*/ 3105509 h 3657600"/>
              <a:gd name="connsiteX77" fmla="*/ 5262113 w 8610918"/>
              <a:gd name="connsiteY77" fmla="*/ 3243532 h 3657600"/>
              <a:gd name="connsiteX78" fmla="*/ 5417389 w 8610918"/>
              <a:gd name="connsiteY78" fmla="*/ 3312543 h 3657600"/>
              <a:gd name="connsiteX79" fmla="*/ 5520906 w 8610918"/>
              <a:gd name="connsiteY79" fmla="*/ 3364302 h 3657600"/>
              <a:gd name="connsiteX80" fmla="*/ 5865963 w 8610918"/>
              <a:gd name="connsiteY80" fmla="*/ 3347049 h 3657600"/>
              <a:gd name="connsiteX81" fmla="*/ 5952227 w 8610918"/>
              <a:gd name="connsiteY81" fmla="*/ 3329796 h 3657600"/>
              <a:gd name="connsiteX82" fmla="*/ 6021238 w 8610918"/>
              <a:gd name="connsiteY82" fmla="*/ 3278037 h 3657600"/>
              <a:gd name="connsiteX83" fmla="*/ 6262778 w 8610918"/>
              <a:gd name="connsiteY83" fmla="*/ 3053751 h 3657600"/>
              <a:gd name="connsiteX84" fmla="*/ 6331789 w 8610918"/>
              <a:gd name="connsiteY84" fmla="*/ 2984739 h 3657600"/>
              <a:gd name="connsiteX85" fmla="*/ 6400800 w 8610918"/>
              <a:gd name="connsiteY85" fmla="*/ 2915728 h 3657600"/>
              <a:gd name="connsiteX86" fmla="*/ 6538823 w 8610918"/>
              <a:gd name="connsiteY86" fmla="*/ 2777705 h 3657600"/>
              <a:gd name="connsiteX87" fmla="*/ 6780363 w 8610918"/>
              <a:gd name="connsiteY87" fmla="*/ 2432649 h 3657600"/>
              <a:gd name="connsiteX88" fmla="*/ 6866627 w 8610918"/>
              <a:gd name="connsiteY88" fmla="*/ 2311879 h 3657600"/>
              <a:gd name="connsiteX89" fmla="*/ 6952891 w 8610918"/>
              <a:gd name="connsiteY89" fmla="*/ 2191109 h 3657600"/>
              <a:gd name="connsiteX90" fmla="*/ 7021902 w 8610918"/>
              <a:gd name="connsiteY90" fmla="*/ 2070339 h 3657600"/>
              <a:gd name="connsiteX91" fmla="*/ 7142672 w 8610918"/>
              <a:gd name="connsiteY91" fmla="*/ 1863305 h 3657600"/>
              <a:gd name="connsiteX92" fmla="*/ 7159925 w 8610918"/>
              <a:gd name="connsiteY92" fmla="*/ 1708030 h 3657600"/>
              <a:gd name="connsiteX93" fmla="*/ 7246189 w 8610918"/>
              <a:gd name="connsiteY93" fmla="*/ 1570007 h 3657600"/>
              <a:gd name="connsiteX94" fmla="*/ 7418717 w 8610918"/>
              <a:gd name="connsiteY94" fmla="*/ 1380226 h 3657600"/>
              <a:gd name="connsiteX95" fmla="*/ 7504981 w 8610918"/>
              <a:gd name="connsiteY95" fmla="*/ 1328468 h 3657600"/>
              <a:gd name="connsiteX96" fmla="*/ 7746521 w 8610918"/>
              <a:gd name="connsiteY96" fmla="*/ 1121434 h 3657600"/>
              <a:gd name="connsiteX97" fmla="*/ 7850038 w 8610918"/>
              <a:gd name="connsiteY97" fmla="*/ 1052422 h 3657600"/>
              <a:gd name="connsiteX98" fmla="*/ 7953555 w 8610918"/>
              <a:gd name="connsiteY98" fmla="*/ 1000664 h 3657600"/>
              <a:gd name="connsiteX99" fmla="*/ 8246853 w 8610918"/>
              <a:gd name="connsiteY99" fmla="*/ 1035169 h 3657600"/>
              <a:gd name="connsiteX100" fmla="*/ 8298612 w 8610918"/>
              <a:gd name="connsiteY100" fmla="*/ 1069675 h 3657600"/>
              <a:gd name="connsiteX101" fmla="*/ 8402129 w 8610918"/>
              <a:gd name="connsiteY101" fmla="*/ 1173192 h 3657600"/>
              <a:gd name="connsiteX102" fmla="*/ 8436634 w 8610918"/>
              <a:gd name="connsiteY102" fmla="*/ 1259456 h 3657600"/>
              <a:gd name="connsiteX103" fmla="*/ 8471140 w 8610918"/>
              <a:gd name="connsiteY103" fmla="*/ 1311215 h 3657600"/>
              <a:gd name="connsiteX104" fmla="*/ 8540151 w 8610918"/>
              <a:gd name="connsiteY104" fmla="*/ 1518249 h 3657600"/>
              <a:gd name="connsiteX105" fmla="*/ 8557404 w 8610918"/>
              <a:gd name="connsiteY105" fmla="*/ 1708030 h 3657600"/>
              <a:gd name="connsiteX106" fmla="*/ 8574657 w 8610918"/>
              <a:gd name="connsiteY106" fmla="*/ 1984075 h 3657600"/>
              <a:gd name="connsiteX107" fmla="*/ 8591910 w 8610918"/>
              <a:gd name="connsiteY107" fmla="*/ 2139351 h 3657600"/>
              <a:gd name="connsiteX108" fmla="*/ 8609163 w 8610918"/>
              <a:gd name="connsiteY108" fmla="*/ 3312543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610918" h="3657600">
                <a:moveTo>
                  <a:pt x="0" y="0"/>
                </a:moveTo>
                <a:cubicBezTo>
                  <a:pt x="5751" y="460075"/>
                  <a:pt x="1752" y="920376"/>
                  <a:pt x="17253" y="1380226"/>
                </a:cubicBezTo>
                <a:cubicBezTo>
                  <a:pt x="19039" y="1433217"/>
                  <a:pt x="43490" y="1483130"/>
                  <a:pt x="51759" y="1535502"/>
                </a:cubicBezTo>
                <a:cubicBezTo>
                  <a:pt x="95591" y="1813102"/>
                  <a:pt x="36287" y="1609852"/>
                  <a:pt x="103517" y="1811547"/>
                </a:cubicBezTo>
                <a:cubicBezTo>
                  <a:pt x="109268" y="1874807"/>
                  <a:pt x="113348" y="1938242"/>
                  <a:pt x="120770" y="2001328"/>
                </a:cubicBezTo>
                <a:cubicBezTo>
                  <a:pt x="143281" y="2192666"/>
                  <a:pt x="128617" y="2027234"/>
                  <a:pt x="155276" y="2173856"/>
                </a:cubicBezTo>
                <a:cubicBezTo>
                  <a:pt x="162551" y="2213865"/>
                  <a:pt x="164554" y="2254750"/>
                  <a:pt x="172529" y="2294626"/>
                </a:cubicBezTo>
                <a:cubicBezTo>
                  <a:pt x="178228" y="2323123"/>
                  <a:pt x="219377" y="2419147"/>
                  <a:pt x="224287" y="2432649"/>
                </a:cubicBezTo>
                <a:cubicBezTo>
                  <a:pt x="236717" y="2466831"/>
                  <a:pt x="245285" y="2502395"/>
                  <a:pt x="258793" y="2536166"/>
                </a:cubicBezTo>
                <a:cubicBezTo>
                  <a:pt x="270295" y="2564921"/>
                  <a:pt x="283505" y="2593050"/>
                  <a:pt x="293298" y="2622430"/>
                </a:cubicBezTo>
                <a:cubicBezTo>
                  <a:pt x="340277" y="2763367"/>
                  <a:pt x="274470" y="2619281"/>
                  <a:pt x="345057" y="2760452"/>
                </a:cubicBezTo>
                <a:cubicBezTo>
                  <a:pt x="379129" y="2930813"/>
                  <a:pt x="340071" y="2762748"/>
                  <a:pt x="396815" y="2932981"/>
                </a:cubicBezTo>
                <a:cubicBezTo>
                  <a:pt x="410055" y="2972700"/>
                  <a:pt x="413776" y="3015737"/>
                  <a:pt x="431321" y="3053751"/>
                </a:cubicBezTo>
                <a:cubicBezTo>
                  <a:pt x="448700" y="3091405"/>
                  <a:pt x="478067" y="3122281"/>
                  <a:pt x="500332" y="3157268"/>
                </a:cubicBezTo>
                <a:cubicBezTo>
                  <a:pt x="580243" y="3282842"/>
                  <a:pt x="517306" y="3208747"/>
                  <a:pt x="621102" y="3312543"/>
                </a:cubicBezTo>
                <a:cubicBezTo>
                  <a:pt x="654690" y="3413307"/>
                  <a:pt x="612075" y="3320769"/>
                  <a:pt x="690113" y="3398807"/>
                </a:cubicBezTo>
                <a:cubicBezTo>
                  <a:pt x="704775" y="3413469"/>
                  <a:pt x="709957" y="3435904"/>
                  <a:pt x="724619" y="3450566"/>
                </a:cubicBezTo>
                <a:cubicBezTo>
                  <a:pt x="750657" y="3476604"/>
                  <a:pt x="784844" y="3493539"/>
                  <a:pt x="810883" y="3519577"/>
                </a:cubicBezTo>
                <a:cubicBezTo>
                  <a:pt x="825545" y="3534239"/>
                  <a:pt x="829460" y="3558061"/>
                  <a:pt x="845389" y="3571335"/>
                </a:cubicBezTo>
                <a:cubicBezTo>
                  <a:pt x="865147" y="3587800"/>
                  <a:pt x="890761" y="3595710"/>
                  <a:pt x="914400" y="3605841"/>
                </a:cubicBezTo>
                <a:cubicBezTo>
                  <a:pt x="983380" y="3635404"/>
                  <a:pt x="1016350" y="3626834"/>
                  <a:pt x="1104181" y="3640347"/>
                </a:cubicBezTo>
                <a:cubicBezTo>
                  <a:pt x="1133164" y="3644806"/>
                  <a:pt x="1161691" y="3651849"/>
                  <a:pt x="1190446" y="3657600"/>
                </a:cubicBezTo>
                <a:cubicBezTo>
                  <a:pt x="1339970" y="3651849"/>
                  <a:pt x="1489676" y="3649681"/>
                  <a:pt x="1639019" y="3640347"/>
                </a:cubicBezTo>
                <a:cubicBezTo>
                  <a:pt x="1673933" y="3638165"/>
                  <a:pt x="1709350" y="3634156"/>
                  <a:pt x="1742536" y="3623094"/>
                </a:cubicBezTo>
                <a:cubicBezTo>
                  <a:pt x="1762207" y="3616537"/>
                  <a:pt x="1775749" y="3597861"/>
                  <a:pt x="1794295" y="3588588"/>
                </a:cubicBezTo>
                <a:cubicBezTo>
                  <a:pt x="1810561" y="3580455"/>
                  <a:pt x="1828800" y="3577086"/>
                  <a:pt x="1846053" y="3571335"/>
                </a:cubicBezTo>
                <a:cubicBezTo>
                  <a:pt x="1926605" y="3490785"/>
                  <a:pt x="1865502" y="3545120"/>
                  <a:pt x="1949570" y="3485071"/>
                </a:cubicBezTo>
                <a:cubicBezTo>
                  <a:pt x="1972968" y="3468358"/>
                  <a:pt x="1994197" y="3448553"/>
                  <a:pt x="2018581" y="3433313"/>
                </a:cubicBezTo>
                <a:cubicBezTo>
                  <a:pt x="2040391" y="3419682"/>
                  <a:pt x="2066664" y="3413756"/>
                  <a:pt x="2087593" y="3398807"/>
                </a:cubicBezTo>
                <a:cubicBezTo>
                  <a:pt x="2107447" y="3384625"/>
                  <a:pt x="2120826" y="3362928"/>
                  <a:pt x="2139351" y="3347049"/>
                </a:cubicBezTo>
                <a:cubicBezTo>
                  <a:pt x="2161183" y="3328336"/>
                  <a:pt x="2186531" y="3314003"/>
                  <a:pt x="2208363" y="3295290"/>
                </a:cubicBezTo>
                <a:cubicBezTo>
                  <a:pt x="2324602" y="3195657"/>
                  <a:pt x="2197482" y="3285292"/>
                  <a:pt x="2311879" y="3209026"/>
                </a:cubicBezTo>
                <a:cubicBezTo>
                  <a:pt x="2342200" y="3118066"/>
                  <a:pt x="2309092" y="3191667"/>
                  <a:pt x="2380891" y="3105509"/>
                </a:cubicBezTo>
                <a:cubicBezTo>
                  <a:pt x="2419103" y="3059655"/>
                  <a:pt x="2419221" y="3038430"/>
                  <a:pt x="2449902" y="2984739"/>
                </a:cubicBezTo>
                <a:cubicBezTo>
                  <a:pt x="2460190" y="2966736"/>
                  <a:pt x="2472906" y="2950234"/>
                  <a:pt x="2484408" y="2932981"/>
                </a:cubicBezTo>
                <a:cubicBezTo>
                  <a:pt x="2524869" y="2771137"/>
                  <a:pt x="2468142" y="2969578"/>
                  <a:pt x="2553419" y="2777705"/>
                </a:cubicBezTo>
                <a:cubicBezTo>
                  <a:pt x="2627691" y="2610593"/>
                  <a:pt x="2512055" y="2796620"/>
                  <a:pt x="2605178" y="2656935"/>
                </a:cubicBezTo>
                <a:cubicBezTo>
                  <a:pt x="2610929" y="2633931"/>
                  <a:pt x="2611826" y="2609132"/>
                  <a:pt x="2622430" y="2587924"/>
                </a:cubicBezTo>
                <a:cubicBezTo>
                  <a:pt x="2635290" y="2562205"/>
                  <a:pt x="2657476" y="2542312"/>
                  <a:pt x="2674189" y="2518913"/>
                </a:cubicBezTo>
                <a:cubicBezTo>
                  <a:pt x="2686241" y="2502040"/>
                  <a:pt x="2697193" y="2484407"/>
                  <a:pt x="2708695" y="2467154"/>
                </a:cubicBezTo>
                <a:cubicBezTo>
                  <a:pt x="2714446" y="2444150"/>
                  <a:pt x="2718449" y="2420638"/>
                  <a:pt x="2725947" y="2398143"/>
                </a:cubicBezTo>
                <a:cubicBezTo>
                  <a:pt x="2740736" y="2353775"/>
                  <a:pt x="2770909" y="2284956"/>
                  <a:pt x="2794959" y="2242868"/>
                </a:cubicBezTo>
                <a:cubicBezTo>
                  <a:pt x="2805247" y="2224865"/>
                  <a:pt x="2821043" y="2210057"/>
                  <a:pt x="2829464" y="2191109"/>
                </a:cubicBezTo>
                <a:cubicBezTo>
                  <a:pt x="2844236" y="2157872"/>
                  <a:pt x="2847704" y="2120124"/>
                  <a:pt x="2863970" y="2087592"/>
                </a:cubicBezTo>
                <a:cubicBezTo>
                  <a:pt x="2875472" y="2064588"/>
                  <a:pt x="2885716" y="2040911"/>
                  <a:pt x="2898476" y="2018581"/>
                </a:cubicBezTo>
                <a:cubicBezTo>
                  <a:pt x="2908764" y="2000578"/>
                  <a:pt x="2924560" y="1985770"/>
                  <a:pt x="2932981" y="1966822"/>
                </a:cubicBezTo>
                <a:cubicBezTo>
                  <a:pt x="2947753" y="1933585"/>
                  <a:pt x="2951221" y="1895837"/>
                  <a:pt x="2967487" y="1863305"/>
                </a:cubicBezTo>
                <a:cubicBezTo>
                  <a:pt x="3011266" y="1775748"/>
                  <a:pt x="2987727" y="1815694"/>
                  <a:pt x="3036498" y="1742535"/>
                </a:cubicBezTo>
                <a:cubicBezTo>
                  <a:pt x="3042249" y="1719531"/>
                  <a:pt x="3043147" y="1694732"/>
                  <a:pt x="3053751" y="1673524"/>
                </a:cubicBezTo>
                <a:cubicBezTo>
                  <a:pt x="3133643" y="1513742"/>
                  <a:pt x="3095000" y="1620490"/>
                  <a:pt x="3174521" y="1518249"/>
                </a:cubicBezTo>
                <a:cubicBezTo>
                  <a:pt x="3199981" y="1485514"/>
                  <a:pt x="3209026" y="1437736"/>
                  <a:pt x="3243532" y="1414732"/>
                </a:cubicBezTo>
                <a:cubicBezTo>
                  <a:pt x="3320640" y="1363326"/>
                  <a:pt x="3325923" y="1346689"/>
                  <a:pt x="3398808" y="1328468"/>
                </a:cubicBezTo>
                <a:cubicBezTo>
                  <a:pt x="3427257" y="1321356"/>
                  <a:pt x="3456317" y="1316966"/>
                  <a:pt x="3485072" y="1311215"/>
                </a:cubicBezTo>
                <a:cubicBezTo>
                  <a:pt x="3508076" y="1299713"/>
                  <a:pt x="3531753" y="1289469"/>
                  <a:pt x="3554083" y="1276709"/>
                </a:cubicBezTo>
                <a:cubicBezTo>
                  <a:pt x="3572086" y="1266421"/>
                  <a:pt x="3586023" y="1248301"/>
                  <a:pt x="3605842" y="1242203"/>
                </a:cubicBezTo>
                <a:cubicBezTo>
                  <a:pt x="3661897" y="1224955"/>
                  <a:pt x="3722731" y="1226244"/>
                  <a:pt x="3778370" y="1207698"/>
                </a:cubicBezTo>
                <a:lnTo>
                  <a:pt x="3881887" y="1173192"/>
                </a:lnTo>
                <a:cubicBezTo>
                  <a:pt x="3956649" y="1178943"/>
                  <a:pt x="4033660" y="1171362"/>
                  <a:pt x="4106174" y="1190445"/>
                </a:cubicBezTo>
                <a:cubicBezTo>
                  <a:pt x="4146279" y="1200999"/>
                  <a:pt x="4180367" y="1230132"/>
                  <a:pt x="4209691" y="1259456"/>
                </a:cubicBezTo>
                <a:cubicBezTo>
                  <a:pt x="4226944" y="1276709"/>
                  <a:pt x="4245829" y="1292471"/>
                  <a:pt x="4261449" y="1311215"/>
                </a:cubicBezTo>
                <a:cubicBezTo>
                  <a:pt x="4291934" y="1347797"/>
                  <a:pt x="4309366" y="1389794"/>
                  <a:pt x="4330461" y="1431985"/>
                </a:cubicBezTo>
                <a:cubicBezTo>
                  <a:pt x="4369244" y="1587125"/>
                  <a:pt x="4316565" y="1404866"/>
                  <a:pt x="4399472" y="1587260"/>
                </a:cubicBezTo>
                <a:cubicBezTo>
                  <a:pt x="4414523" y="1620372"/>
                  <a:pt x="4413802" y="1660513"/>
                  <a:pt x="4433978" y="1690777"/>
                </a:cubicBezTo>
                <a:cubicBezTo>
                  <a:pt x="4445480" y="1708030"/>
                  <a:pt x="4459210" y="1723989"/>
                  <a:pt x="4468483" y="1742535"/>
                </a:cubicBezTo>
                <a:cubicBezTo>
                  <a:pt x="4476616" y="1758801"/>
                  <a:pt x="4476904" y="1778396"/>
                  <a:pt x="4485736" y="1794294"/>
                </a:cubicBezTo>
                <a:cubicBezTo>
                  <a:pt x="4505876" y="1830546"/>
                  <a:pt x="4541633" y="1858469"/>
                  <a:pt x="4554747" y="1897811"/>
                </a:cubicBezTo>
                <a:cubicBezTo>
                  <a:pt x="4560498" y="1915064"/>
                  <a:pt x="4565614" y="1932541"/>
                  <a:pt x="4572000" y="1949569"/>
                </a:cubicBezTo>
                <a:cubicBezTo>
                  <a:pt x="4582874" y="1978567"/>
                  <a:pt x="4596712" y="2006453"/>
                  <a:pt x="4606506" y="2035834"/>
                </a:cubicBezTo>
                <a:cubicBezTo>
                  <a:pt x="4614004" y="2058329"/>
                  <a:pt x="4618615" y="2081698"/>
                  <a:pt x="4623759" y="2104845"/>
                </a:cubicBezTo>
                <a:cubicBezTo>
                  <a:pt x="4630120" y="2133471"/>
                  <a:pt x="4630716" y="2163652"/>
                  <a:pt x="4641012" y="2191109"/>
                </a:cubicBezTo>
                <a:cubicBezTo>
                  <a:pt x="4648293" y="2210524"/>
                  <a:pt x="4666244" y="2224322"/>
                  <a:pt x="4675517" y="2242868"/>
                </a:cubicBezTo>
                <a:cubicBezTo>
                  <a:pt x="4683650" y="2259134"/>
                  <a:pt x="4687544" y="2277207"/>
                  <a:pt x="4692770" y="2294626"/>
                </a:cubicBezTo>
                <a:cubicBezTo>
                  <a:pt x="4713189" y="2362688"/>
                  <a:pt x="4734955" y="2451849"/>
                  <a:pt x="4761781" y="2518913"/>
                </a:cubicBezTo>
                <a:cubicBezTo>
                  <a:pt x="4796537" y="2605804"/>
                  <a:pt x="4789295" y="2567061"/>
                  <a:pt x="4830793" y="2639683"/>
                </a:cubicBezTo>
                <a:cubicBezTo>
                  <a:pt x="4898176" y="2757604"/>
                  <a:pt x="4844543" y="2715525"/>
                  <a:pt x="4968815" y="2881222"/>
                </a:cubicBezTo>
                <a:cubicBezTo>
                  <a:pt x="4986068" y="2904226"/>
                  <a:pt x="5005334" y="2925850"/>
                  <a:pt x="5020574" y="2950234"/>
                </a:cubicBezTo>
                <a:cubicBezTo>
                  <a:pt x="5131391" y="3127542"/>
                  <a:pt x="4944987" y="2887335"/>
                  <a:pt x="5141344" y="3105509"/>
                </a:cubicBezTo>
                <a:cubicBezTo>
                  <a:pt x="5176712" y="3144806"/>
                  <a:pt x="5216708" y="3209478"/>
                  <a:pt x="5262113" y="3243532"/>
                </a:cubicBezTo>
                <a:cubicBezTo>
                  <a:pt x="5384569" y="3335374"/>
                  <a:pt x="5304632" y="3267440"/>
                  <a:pt x="5417389" y="3312543"/>
                </a:cubicBezTo>
                <a:cubicBezTo>
                  <a:pt x="5453208" y="3326871"/>
                  <a:pt x="5486400" y="3347049"/>
                  <a:pt x="5520906" y="3364302"/>
                </a:cubicBezTo>
                <a:cubicBezTo>
                  <a:pt x="5635925" y="3358551"/>
                  <a:pt x="5751167" y="3356233"/>
                  <a:pt x="5865963" y="3347049"/>
                </a:cubicBezTo>
                <a:cubicBezTo>
                  <a:pt x="5895194" y="3344711"/>
                  <a:pt x="5925430" y="3341706"/>
                  <a:pt x="5952227" y="3329796"/>
                </a:cubicBezTo>
                <a:cubicBezTo>
                  <a:pt x="5978503" y="3318117"/>
                  <a:pt x="5998983" y="3296246"/>
                  <a:pt x="6021238" y="3278037"/>
                </a:cubicBezTo>
                <a:cubicBezTo>
                  <a:pt x="6150088" y="3172614"/>
                  <a:pt x="6142253" y="3174276"/>
                  <a:pt x="6262778" y="3053751"/>
                </a:cubicBezTo>
                <a:lnTo>
                  <a:pt x="6331789" y="2984739"/>
                </a:lnTo>
                <a:cubicBezTo>
                  <a:pt x="6354793" y="2961735"/>
                  <a:pt x="6384062" y="2943624"/>
                  <a:pt x="6400800" y="2915728"/>
                </a:cubicBezTo>
                <a:cubicBezTo>
                  <a:pt x="6469812" y="2800709"/>
                  <a:pt x="6423804" y="2846717"/>
                  <a:pt x="6538823" y="2777705"/>
                </a:cubicBezTo>
                <a:lnTo>
                  <a:pt x="6780363" y="2432649"/>
                </a:lnTo>
                <a:cubicBezTo>
                  <a:pt x="6808834" y="2392191"/>
                  <a:pt x="6837872" y="2352136"/>
                  <a:pt x="6866627" y="2311879"/>
                </a:cubicBezTo>
                <a:cubicBezTo>
                  <a:pt x="6895382" y="2271622"/>
                  <a:pt x="6928346" y="2234062"/>
                  <a:pt x="6952891" y="2191109"/>
                </a:cubicBezTo>
                <a:cubicBezTo>
                  <a:pt x="6975895" y="2150852"/>
                  <a:pt x="6996183" y="2108918"/>
                  <a:pt x="7021902" y="2070339"/>
                </a:cubicBezTo>
                <a:cubicBezTo>
                  <a:pt x="7147186" y="1882412"/>
                  <a:pt x="7042019" y="2098161"/>
                  <a:pt x="7142672" y="1863305"/>
                </a:cubicBezTo>
                <a:cubicBezTo>
                  <a:pt x="7148423" y="1811547"/>
                  <a:pt x="7148215" y="1758773"/>
                  <a:pt x="7159925" y="1708030"/>
                </a:cubicBezTo>
                <a:cubicBezTo>
                  <a:pt x="7170980" y="1660125"/>
                  <a:pt x="7219593" y="1607240"/>
                  <a:pt x="7246189" y="1570007"/>
                </a:cubicBezTo>
                <a:cubicBezTo>
                  <a:pt x="7301281" y="1492880"/>
                  <a:pt x="7314689" y="1442642"/>
                  <a:pt x="7418717" y="1380226"/>
                </a:cubicBezTo>
                <a:cubicBezTo>
                  <a:pt x="7447472" y="1362973"/>
                  <a:pt x="7479028" y="1349703"/>
                  <a:pt x="7504981" y="1328468"/>
                </a:cubicBezTo>
                <a:cubicBezTo>
                  <a:pt x="7739564" y="1136537"/>
                  <a:pt x="7462921" y="1310503"/>
                  <a:pt x="7746521" y="1121434"/>
                </a:cubicBezTo>
                <a:cubicBezTo>
                  <a:pt x="7781027" y="1098430"/>
                  <a:pt x="7810695" y="1065536"/>
                  <a:pt x="7850038" y="1052422"/>
                </a:cubicBezTo>
                <a:cubicBezTo>
                  <a:pt x="7921467" y="1028612"/>
                  <a:pt x="7886664" y="1045257"/>
                  <a:pt x="7953555" y="1000664"/>
                </a:cubicBezTo>
                <a:cubicBezTo>
                  <a:pt x="7991703" y="1003389"/>
                  <a:pt x="8168429" y="995958"/>
                  <a:pt x="8246853" y="1035169"/>
                </a:cubicBezTo>
                <a:cubicBezTo>
                  <a:pt x="8265399" y="1044442"/>
                  <a:pt x="8283114" y="1055899"/>
                  <a:pt x="8298612" y="1069675"/>
                </a:cubicBezTo>
                <a:cubicBezTo>
                  <a:pt x="8335084" y="1102095"/>
                  <a:pt x="8402129" y="1173192"/>
                  <a:pt x="8402129" y="1173192"/>
                </a:cubicBezTo>
                <a:cubicBezTo>
                  <a:pt x="8413631" y="1201947"/>
                  <a:pt x="8422784" y="1231756"/>
                  <a:pt x="8436634" y="1259456"/>
                </a:cubicBezTo>
                <a:cubicBezTo>
                  <a:pt x="8445907" y="1278002"/>
                  <a:pt x="8464054" y="1291728"/>
                  <a:pt x="8471140" y="1311215"/>
                </a:cubicBezTo>
                <a:cubicBezTo>
                  <a:pt x="8579797" y="1610018"/>
                  <a:pt x="8447607" y="1333156"/>
                  <a:pt x="8540151" y="1518249"/>
                </a:cubicBezTo>
                <a:cubicBezTo>
                  <a:pt x="8545902" y="1581509"/>
                  <a:pt x="8552712" y="1644682"/>
                  <a:pt x="8557404" y="1708030"/>
                </a:cubicBezTo>
                <a:cubicBezTo>
                  <a:pt x="8564215" y="1799973"/>
                  <a:pt x="8567305" y="1892174"/>
                  <a:pt x="8574657" y="1984075"/>
                </a:cubicBezTo>
                <a:cubicBezTo>
                  <a:pt x="8578810" y="2035986"/>
                  <a:pt x="8586159" y="2087592"/>
                  <a:pt x="8591910" y="2139351"/>
                </a:cubicBezTo>
                <a:cubicBezTo>
                  <a:pt x="8619047" y="2817764"/>
                  <a:pt x="8609163" y="2426783"/>
                  <a:pt x="8609163" y="3312543"/>
                </a:cubicBezTo>
              </a:path>
            </a:pathLst>
          </a:custGeom>
          <a:noFill/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431972-0444-414A-9A8E-D2C931DA4113}"/>
              </a:ext>
            </a:extLst>
          </p:cNvPr>
          <p:cNvSpPr/>
          <p:nvPr/>
        </p:nvSpPr>
        <p:spPr>
          <a:xfrm>
            <a:off x="1811547" y="1949570"/>
            <a:ext cx="9128055" cy="3450566"/>
          </a:xfrm>
          <a:custGeom>
            <a:avLst/>
            <a:gdLst>
              <a:gd name="connsiteX0" fmla="*/ 0 w 9128055"/>
              <a:gd name="connsiteY0" fmla="*/ 155275 h 3450566"/>
              <a:gd name="connsiteX1" fmla="*/ 241540 w 9128055"/>
              <a:gd name="connsiteY1" fmla="*/ 1915064 h 3450566"/>
              <a:gd name="connsiteX2" fmla="*/ 276045 w 9128055"/>
              <a:gd name="connsiteY2" fmla="*/ 2070339 h 3450566"/>
              <a:gd name="connsiteX3" fmla="*/ 310551 w 9128055"/>
              <a:gd name="connsiteY3" fmla="*/ 2242868 h 3450566"/>
              <a:gd name="connsiteX4" fmla="*/ 327804 w 9128055"/>
              <a:gd name="connsiteY4" fmla="*/ 2311879 h 3450566"/>
              <a:gd name="connsiteX5" fmla="*/ 362310 w 9128055"/>
              <a:gd name="connsiteY5" fmla="*/ 2363638 h 3450566"/>
              <a:gd name="connsiteX6" fmla="*/ 396815 w 9128055"/>
              <a:gd name="connsiteY6" fmla="*/ 2484407 h 3450566"/>
              <a:gd name="connsiteX7" fmla="*/ 414068 w 9128055"/>
              <a:gd name="connsiteY7" fmla="*/ 2570672 h 3450566"/>
              <a:gd name="connsiteX8" fmla="*/ 448574 w 9128055"/>
              <a:gd name="connsiteY8" fmla="*/ 2674188 h 3450566"/>
              <a:gd name="connsiteX9" fmla="*/ 465827 w 9128055"/>
              <a:gd name="connsiteY9" fmla="*/ 2725947 h 3450566"/>
              <a:gd name="connsiteX10" fmla="*/ 483079 w 9128055"/>
              <a:gd name="connsiteY10" fmla="*/ 2777705 h 3450566"/>
              <a:gd name="connsiteX11" fmla="*/ 517585 w 9128055"/>
              <a:gd name="connsiteY11" fmla="*/ 2829464 h 3450566"/>
              <a:gd name="connsiteX12" fmla="*/ 586596 w 9128055"/>
              <a:gd name="connsiteY12" fmla="*/ 2950234 h 3450566"/>
              <a:gd name="connsiteX13" fmla="*/ 638355 w 9128055"/>
              <a:gd name="connsiteY13" fmla="*/ 3001992 h 3450566"/>
              <a:gd name="connsiteX14" fmla="*/ 724619 w 9128055"/>
              <a:gd name="connsiteY14" fmla="*/ 3088256 h 3450566"/>
              <a:gd name="connsiteX15" fmla="*/ 828136 w 9128055"/>
              <a:gd name="connsiteY15" fmla="*/ 3122762 h 3450566"/>
              <a:gd name="connsiteX16" fmla="*/ 1017917 w 9128055"/>
              <a:gd name="connsiteY16" fmla="*/ 3105509 h 3450566"/>
              <a:gd name="connsiteX17" fmla="*/ 1069676 w 9128055"/>
              <a:gd name="connsiteY17" fmla="*/ 3088256 h 3450566"/>
              <a:gd name="connsiteX18" fmla="*/ 1173193 w 9128055"/>
              <a:gd name="connsiteY18" fmla="*/ 3019245 h 3450566"/>
              <a:gd name="connsiteX19" fmla="*/ 1207698 w 9128055"/>
              <a:gd name="connsiteY19" fmla="*/ 2967487 h 3450566"/>
              <a:gd name="connsiteX20" fmla="*/ 1259457 w 9128055"/>
              <a:gd name="connsiteY20" fmla="*/ 2932981 h 3450566"/>
              <a:gd name="connsiteX21" fmla="*/ 1311215 w 9128055"/>
              <a:gd name="connsiteY21" fmla="*/ 2846717 h 3450566"/>
              <a:gd name="connsiteX22" fmla="*/ 1397479 w 9128055"/>
              <a:gd name="connsiteY22" fmla="*/ 2708694 h 3450566"/>
              <a:gd name="connsiteX23" fmla="*/ 1431985 w 9128055"/>
              <a:gd name="connsiteY23" fmla="*/ 2639683 h 3450566"/>
              <a:gd name="connsiteX24" fmla="*/ 1483744 w 9128055"/>
              <a:gd name="connsiteY24" fmla="*/ 2587924 h 3450566"/>
              <a:gd name="connsiteX25" fmla="*/ 1552755 w 9128055"/>
              <a:gd name="connsiteY25" fmla="*/ 2398143 h 3450566"/>
              <a:gd name="connsiteX26" fmla="*/ 1570008 w 9128055"/>
              <a:gd name="connsiteY26" fmla="*/ 2329132 h 3450566"/>
              <a:gd name="connsiteX27" fmla="*/ 1604513 w 9128055"/>
              <a:gd name="connsiteY27" fmla="*/ 2277373 h 3450566"/>
              <a:gd name="connsiteX28" fmla="*/ 1656272 w 9128055"/>
              <a:gd name="connsiteY28" fmla="*/ 2173856 h 3450566"/>
              <a:gd name="connsiteX29" fmla="*/ 1673525 w 9128055"/>
              <a:gd name="connsiteY29" fmla="*/ 2122098 h 3450566"/>
              <a:gd name="connsiteX30" fmla="*/ 1708030 w 9128055"/>
              <a:gd name="connsiteY30" fmla="*/ 2035834 h 3450566"/>
              <a:gd name="connsiteX31" fmla="*/ 1725283 w 9128055"/>
              <a:gd name="connsiteY31" fmla="*/ 1966822 h 3450566"/>
              <a:gd name="connsiteX32" fmla="*/ 1759789 w 9128055"/>
              <a:gd name="connsiteY32" fmla="*/ 1897811 h 3450566"/>
              <a:gd name="connsiteX33" fmla="*/ 1777042 w 9128055"/>
              <a:gd name="connsiteY33" fmla="*/ 1828800 h 3450566"/>
              <a:gd name="connsiteX34" fmla="*/ 1811547 w 9128055"/>
              <a:gd name="connsiteY34" fmla="*/ 1725283 h 3450566"/>
              <a:gd name="connsiteX35" fmla="*/ 1828800 w 9128055"/>
              <a:gd name="connsiteY35" fmla="*/ 1587260 h 3450566"/>
              <a:gd name="connsiteX36" fmla="*/ 1915064 w 9128055"/>
              <a:gd name="connsiteY36" fmla="*/ 1431985 h 3450566"/>
              <a:gd name="connsiteX37" fmla="*/ 1966823 w 9128055"/>
              <a:gd name="connsiteY37" fmla="*/ 1276709 h 3450566"/>
              <a:gd name="connsiteX38" fmla="*/ 2001328 w 9128055"/>
              <a:gd name="connsiteY38" fmla="*/ 1207698 h 3450566"/>
              <a:gd name="connsiteX39" fmla="*/ 2087593 w 9128055"/>
              <a:gd name="connsiteY39" fmla="*/ 1052422 h 3450566"/>
              <a:gd name="connsiteX40" fmla="*/ 2156604 w 9128055"/>
              <a:gd name="connsiteY40" fmla="*/ 1000664 h 3450566"/>
              <a:gd name="connsiteX41" fmla="*/ 2260121 w 9128055"/>
              <a:gd name="connsiteY41" fmla="*/ 897147 h 3450566"/>
              <a:gd name="connsiteX42" fmla="*/ 2294627 w 9128055"/>
              <a:gd name="connsiteY42" fmla="*/ 845388 h 3450566"/>
              <a:gd name="connsiteX43" fmla="*/ 2346385 w 9128055"/>
              <a:gd name="connsiteY43" fmla="*/ 810883 h 3450566"/>
              <a:gd name="connsiteX44" fmla="*/ 2415396 w 9128055"/>
              <a:gd name="connsiteY44" fmla="*/ 741872 h 3450566"/>
              <a:gd name="connsiteX45" fmla="*/ 2501661 w 9128055"/>
              <a:gd name="connsiteY45" fmla="*/ 621102 h 3450566"/>
              <a:gd name="connsiteX46" fmla="*/ 2570672 w 9128055"/>
              <a:gd name="connsiteY46" fmla="*/ 569343 h 3450566"/>
              <a:gd name="connsiteX47" fmla="*/ 2674189 w 9128055"/>
              <a:gd name="connsiteY47" fmla="*/ 483079 h 3450566"/>
              <a:gd name="connsiteX48" fmla="*/ 2743200 w 9128055"/>
              <a:gd name="connsiteY48" fmla="*/ 448573 h 3450566"/>
              <a:gd name="connsiteX49" fmla="*/ 2915728 w 9128055"/>
              <a:gd name="connsiteY49" fmla="*/ 327804 h 3450566"/>
              <a:gd name="connsiteX50" fmla="*/ 3019245 w 9128055"/>
              <a:gd name="connsiteY50" fmla="*/ 293298 h 3450566"/>
              <a:gd name="connsiteX51" fmla="*/ 3071004 w 9128055"/>
              <a:gd name="connsiteY51" fmla="*/ 276045 h 3450566"/>
              <a:gd name="connsiteX52" fmla="*/ 3122762 w 9128055"/>
              <a:gd name="connsiteY52" fmla="*/ 241539 h 3450566"/>
              <a:gd name="connsiteX53" fmla="*/ 3692106 w 9128055"/>
              <a:gd name="connsiteY53" fmla="*/ 258792 h 3450566"/>
              <a:gd name="connsiteX54" fmla="*/ 3743864 w 9128055"/>
              <a:gd name="connsiteY54" fmla="*/ 276045 h 3450566"/>
              <a:gd name="connsiteX55" fmla="*/ 3830128 w 9128055"/>
              <a:gd name="connsiteY55" fmla="*/ 293298 h 3450566"/>
              <a:gd name="connsiteX56" fmla="*/ 3881887 w 9128055"/>
              <a:gd name="connsiteY56" fmla="*/ 310551 h 3450566"/>
              <a:gd name="connsiteX57" fmla="*/ 3950898 w 9128055"/>
              <a:gd name="connsiteY57" fmla="*/ 327804 h 3450566"/>
              <a:gd name="connsiteX58" fmla="*/ 4019910 w 9128055"/>
              <a:gd name="connsiteY58" fmla="*/ 379562 h 3450566"/>
              <a:gd name="connsiteX59" fmla="*/ 4071668 w 9128055"/>
              <a:gd name="connsiteY59" fmla="*/ 396815 h 3450566"/>
              <a:gd name="connsiteX60" fmla="*/ 4157932 w 9128055"/>
              <a:gd name="connsiteY60" fmla="*/ 431321 h 3450566"/>
              <a:gd name="connsiteX61" fmla="*/ 4226944 w 9128055"/>
              <a:gd name="connsiteY61" fmla="*/ 483079 h 3450566"/>
              <a:gd name="connsiteX62" fmla="*/ 4278702 w 9128055"/>
              <a:gd name="connsiteY62" fmla="*/ 517585 h 3450566"/>
              <a:gd name="connsiteX63" fmla="*/ 4382219 w 9128055"/>
              <a:gd name="connsiteY63" fmla="*/ 707366 h 3450566"/>
              <a:gd name="connsiteX64" fmla="*/ 4451230 w 9128055"/>
              <a:gd name="connsiteY64" fmla="*/ 810883 h 3450566"/>
              <a:gd name="connsiteX65" fmla="*/ 4468483 w 9128055"/>
              <a:gd name="connsiteY65" fmla="*/ 862641 h 3450566"/>
              <a:gd name="connsiteX66" fmla="*/ 4520242 w 9128055"/>
              <a:gd name="connsiteY66" fmla="*/ 948905 h 3450566"/>
              <a:gd name="connsiteX67" fmla="*/ 4537495 w 9128055"/>
              <a:gd name="connsiteY67" fmla="*/ 1000664 h 3450566"/>
              <a:gd name="connsiteX68" fmla="*/ 4641011 w 9128055"/>
              <a:gd name="connsiteY68" fmla="*/ 1138687 h 3450566"/>
              <a:gd name="connsiteX69" fmla="*/ 4658264 w 9128055"/>
              <a:gd name="connsiteY69" fmla="*/ 1190445 h 3450566"/>
              <a:gd name="connsiteX70" fmla="*/ 4692770 w 9128055"/>
              <a:gd name="connsiteY70" fmla="*/ 1276709 h 3450566"/>
              <a:gd name="connsiteX71" fmla="*/ 4727276 w 9128055"/>
              <a:gd name="connsiteY71" fmla="*/ 1380226 h 3450566"/>
              <a:gd name="connsiteX72" fmla="*/ 4761781 w 9128055"/>
              <a:gd name="connsiteY72" fmla="*/ 1449238 h 3450566"/>
              <a:gd name="connsiteX73" fmla="*/ 4796287 w 9128055"/>
              <a:gd name="connsiteY73" fmla="*/ 1552755 h 3450566"/>
              <a:gd name="connsiteX74" fmla="*/ 4813540 w 9128055"/>
              <a:gd name="connsiteY74" fmla="*/ 1604513 h 3450566"/>
              <a:gd name="connsiteX75" fmla="*/ 4830793 w 9128055"/>
              <a:gd name="connsiteY75" fmla="*/ 1863305 h 3450566"/>
              <a:gd name="connsiteX76" fmla="*/ 4848045 w 9128055"/>
              <a:gd name="connsiteY76" fmla="*/ 1915064 h 3450566"/>
              <a:gd name="connsiteX77" fmla="*/ 4917057 w 9128055"/>
              <a:gd name="connsiteY77" fmla="*/ 2053087 h 3450566"/>
              <a:gd name="connsiteX78" fmla="*/ 4951562 w 9128055"/>
              <a:gd name="connsiteY78" fmla="*/ 2122098 h 3450566"/>
              <a:gd name="connsiteX79" fmla="*/ 4968815 w 9128055"/>
              <a:gd name="connsiteY79" fmla="*/ 2173856 h 3450566"/>
              <a:gd name="connsiteX80" fmla="*/ 5089585 w 9128055"/>
              <a:gd name="connsiteY80" fmla="*/ 2294626 h 3450566"/>
              <a:gd name="connsiteX81" fmla="*/ 5210355 w 9128055"/>
              <a:gd name="connsiteY81" fmla="*/ 2380890 h 3450566"/>
              <a:gd name="connsiteX82" fmla="*/ 5486400 w 9128055"/>
              <a:gd name="connsiteY82" fmla="*/ 2363638 h 3450566"/>
              <a:gd name="connsiteX83" fmla="*/ 5745193 w 9128055"/>
              <a:gd name="connsiteY83" fmla="*/ 2156604 h 3450566"/>
              <a:gd name="connsiteX84" fmla="*/ 5883215 w 9128055"/>
              <a:gd name="connsiteY84" fmla="*/ 1966822 h 3450566"/>
              <a:gd name="connsiteX85" fmla="*/ 5969479 w 9128055"/>
              <a:gd name="connsiteY85" fmla="*/ 1794294 h 3450566"/>
              <a:gd name="connsiteX86" fmla="*/ 6003985 w 9128055"/>
              <a:gd name="connsiteY86" fmla="*/ 1690777 h 3450566"/>
              <a:gd name="connsiteX87" fmla="*/ 6107502 w 9128055"/>
              <a:gd name="connsiteY87" fmla="*/ 1483743 h 3450566"/>
              <a:gd name="connsiteX88" fmla="*/ 6193766 w 9128055"/>
              <a:gd name="connsiteY88" fmla="*/ 1276709 h 3450566"/>
              <a:gd name="connsiteX89" fmla="*/ 6280030 w 9128055"/>
              <a:gd name="connsiteY89" fmla="*/ 1155939 h 3450566"/>
              <a:gd name="connsiteX90" fmla="*/ 6314536 w 9128055"/>
              <a:gd name="connsiteY90" fmla="*/ 1086928 h 3450566"/>
              <a:gd name="connsiteX91" fmla="*/ 6366295 w 9128055"/>
              <a:gd name="connsiteY91" fmla="*/ 1017917 h 3450566"/>
              <a:gd name="connsiteX92" fmla="*/ 6469811 w 9128055"/>
              <a:gd name="connsiteY92" fmla="*/ 862641 h 3450566"/>
              <a:gd name="connsiteX93" fmla="*/ 6521570 w 9128055"/>
              <a:gd name="connsiteY93" fmla="*/ 793630 h 3450566"/>
              <a:gd name="connsiteX94" fmla="*/ 6556076 w 9128055"/>
              <a:gd name="connsiteY94" fmla="*/ 741872 h 3450566"/>
              <a:gd name="connsiteX95" fmla="*/ 6625087 w 9128055"/>
              <a:gd name="connsiteY95" fmla="*/ 655607 h 3450566"/>
              <a:gd name="connsiteX96" fmla="*/ 6711351 w 9128055"/>
              <a:gd name="connsiteY96" fmla="*/ 534838 h 3450566"/>
              <a:gd name="connsiteX97" fmla="*/ 6797615 w 9128055"/>
              <a:gd name="connsiteY97" fmla="*/ 465826 h 3450566"/>
              <a:gd name="connsiteX98" fmla="*/ 6883879 w 9128055"/>
              <a:gd name="connsiteY98" fmla="*/ 379562 h 3450566"/>
              <a:gd name="connsiteX99" fmla="*/ 6918385 w 9128055"/>
              <a:gd name="connsiteY99" fmla="*/ 327804 h 3450566"/>
              <a:gd name="connsiteX100" fmla="*/ 7021902 w 9128055"/>
              <a:gd name="connsiteY100" fmla="*/ 293298 h 3450566"/>
              <a:gd name="connsiteX101" fmla="*/ 7384211 w 9128055"/>
              <a:gd name="connsiteY101" fmla="*/ 120770 h 3450566"/>
              <a:gd name="connsiteX102" fmla="*/ 7504981 w 9128055"/>
              <a:gd name="connsiteY102" fmla="*/ 69011 h 3450566"/>
              <a:gd name="connsiteX103" fmla="*/ 7556740 w 9128055"/>
              <a:gd name="connsiteY103" fmla="*/ 51758 h 3450566"/>
              <a:gd name="connsiteX104" fmla="*/ 7712015 w 9128055"/>
              <a:gd name="connsiteY104" fmla="*/ 17253 h 3450566"/>
              <a:gd name="connsiteX105" fmla="*/ 7781027 w 9128055"/>
              <a:gd name="connsiteY105" fmla="*/ 0 h 3450566"/>
              <a:gd name="connsiteX106" fmla="*/ 8264106 w 9128055"/>
              <a:gd name="connsiteY106" fmla="*/ 17253 h 3450566"/>
              <a:gd name="connsiteX107" fmla="*/ 8315864 w 9128055"/>
              <a:gd name="connsiteY107" fmla="*/ 34505 h 3450566"/>
              <a:gd name="connsiteX108" fmla="*/ 8471140 w 9128055"/>
              <a:gd name="connsiteY108" fmla="*/ 138022 h 3450566"/>
              <a:gd name="connsiteX109" fmla="*/ 8505645 w 9128055"/>
              <a:gd name="connsiteY109" fmla="*/ 189781 h 3450566"/>
              <a:gd name="connsiteX110" fmla="*/ 8557404 w 9128055"/>
              <a:gd name="connsiteY110" fmla="*/ 224287 h 3450566"/>
              <a:gd name="connsiteX111" fmla="*/ 8626415 w 9128055"/>
              <a:gd name="connsiteY111" fmla="*/ 293298 h 3450566"/>
              <a:gd name="connsiteX112" fmla="*/ 8660921 w 9128055"/>
              <a:gd name="connsiteY112" fmla="*/ 345056 h 3450566"/>
              <a:gd name="connsiteX113" fmla="*/ 8712679 w 9128055"/>
              <a:gd name="connsiteY113" fmla="*/ 414068 h 3450566"/>
              <a:gd name="connsiteX114" fmla="*/ 8747185 w 9128055"/>
              <a:gd name="connsiteY114" fmla="*/ 483079 h 3450566"/>
              <a:gd name="connsiteX115" fmla="*/ 8816196 w 9128055"/>
              <a:gd name="connsiteY115" fmla="*/ 603849 h 3450566"/>
              <a:gd name="connsiteX116" fmla="*/ 8885208 w 9128055"/>
              <a:gd name="connsiteY116" fmla="*/ 810883 h 3450566"/>
              <a:gd name="connsiteX117" fmla="*/ 8936966 w 9128055"/>
              <a:gd name="connsiteY117" fmla="*/ 1069675 h 3450566"/>
              <a:gd name="connsiteX118" fmla="*/ 8971472 w 9128055"/>
              <a:gd name="connsiteY118" fmla="*/ 1173192 h 3450566"/>
              <a:gd name="connsiteX119" fmla="*/ 8988725 w 9128055"/>
              <a:gd name="connsiteY119" fmla="*/ 1242204 h 3450566"/>
              <a:gd name="connsiteX120" fmla="*/ 9005978 w 9128055"/>
              <a:gd name="connsiteY120" fmla="*/ 1362973 h 3450566"/>
              <a:gd name="connsiteX121" fmla="*/ 9040483 w 9128055"/>
              <a:gd name="connsiteY121" fmla="*/ 1431985 h 3450566"/>
              <a:gd name="connsiteX122" fmla="*/ 9057736 w 9128055"/>
              <a:gd name="connsiteY122" fmla="*/ 1552755 h 3450566"/>
              <a:gd name="connsiteX123" fmla="*/ 9092242 w 9128055"/>
              <a:gd name="connsiteY123" fmla="*/ 1880558 h 3450566"/>
              <a:gd name="connsiteX124" fmla="*/ 9126747 w 9128055"/>
              <a:gd name="connsiteY124" fmla="*/ 2708694 h 3450566"/>
              <a:gd name="connsiteX125" fmla="*/ 9126747 w 9128055"/>
              <a:gd name="connsiteY125" fmla="*/ 3450566 h 345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9128055" h="3450566">
                <a:moveTo>
                  <a:pt x="0" y="155275"/>
                </a:moveTo>
                <a:cubicBezTo>
                  <a:pt x="80513" y="741871"/>
                  <a:pt x="159340" y="1328702"/>
                  <a:pt x="241540" y="1915064"/>
                </a:cubicBezTo>
                <a:cubicBezTo>
                  <a:pt x="252641" y="1994252"/>
                  <a:pt x="260416" y="1997402"/>
                  <a:pt x="276045" y="2070339"/>
                </a:cubicBezTo>
                <a:cubicBezTo>
                  <a:pt x="288333" y="2127686"/>
                  <a:pt x="296326" y="2185971"/>
                  <a:pt x="310551" y="2242868"/>
                </a:cubicBezTo>
                <a:cubicBezTo>
                  <a:pt x="316302" y="2265872"/>
                  <a:pt x="318463" y="2290085"/>
                  <a:pt x="327804" y="2311879"/>
                </a:cubicBezTo>
                <a:cubicBezTo>
                  <a:pt x="335972" y="2330938"/>
                  <a:pt x="350808" y="2346385"/>
                  <a:pt x="362310" y="2363638"/>
                </a:cubicBezTo>
                <a:cubicBezTo>
                  <a:pt x="381521" y="2421273"/>
                  <a:pt x="382374" y="2419421"/>
                  <a:pt x="396815" y="2484407"/>
                </a:cubicBezTo>
                <a:cubicBezTo>
                  <a:pt x="403176" y="2513033"/>
                  <a:pt x="406352" y="2542381"/>
                  <a:pt x="414068" y="2570672"/>
                </a:cubicBezTo>
                <a:cubicBezTo>
                  <a:pt x="423638" y="2605762"/>
                  <a:pt x="437072" y="2639683"/>
                  <a:pt x="448574" y="2674188"/>
                </a:cubicBezTo>
                <a:lnTo>
                  <a:pt x="465827" y="2725947"/>
                </a:lnTo>
                <a:cubicBezTo>
                  <a:pt x="471578" y="2743200"/>
                  <a:pt x="472991" y="2762573"/>
                  <a:pt x="483079" y="2777705"/>
                </a:cubicBezTo>
                <a:cubicBezTo>
                  <a:pt x="494581" y="2794958"/>
                  <a:pt x="507297" y="2811461"/>
                  <a:pt x="517585" y="2829464"/>
                </a:cubicBezTo>
                <a:cubicBezTo>
                  <a:pt x="548262" y="2883148"/>
                  <a:pt x="548389" y="2904385"/>
                  <a:pt x="586596" y="2950234"/>
                </a:cubicBezTo>
                <a:cubicBezTo>
                  <a:pt x="602216" y="2968978"/>
                  <a:pt x="622735" y="2983248"/>
                  <a:pt x="638355" y="3001992"/>
                </a:cubicBezTo>
                <a:cubicBezTo>
                  <a:pt x="682334" y="3054766"/>
                  <a:pt x="657637" y="3058486"/>
                  <a:pt x="724619" y="3088256"/>
                </a:cubicBezTo>
                <a:cubicBezTo>
                  <a:pt x="757856" y="3103028"/>
                  <a:pt x="828136" y="3122762"/>
                  <a:pt x="828136" y="3122762"/>
                </a:cubicBezTo>
                <a:cubicBezTo>
                  <a:pt x="891396" y="3117011"/>
                  <a:pt x="955034" y="3114492"/>
                  <a:pt x="1017917" y="3105509"/>
                </a:cubicBezTo>
                <a:cubicBezTo>
                  <a:pt x="1035920" y="3102937"/>
                  <a:pt x="1054544" y="3098344"/>
                  <a:pt x="1069676" y="3088256"/>
                </a:cubicBezTo>
                <a:cubicBezTo>
                  <a:pt x="1198913" y="3002099"/>
                  <a:pt x="1050122" y="3060269"/>
                  <a:pt x="1173193" y="3019245"/>
                </a:cubicBezTo>
                <a:cubicBezTo>
                  <a:pt x="1184695" y="3001992"/>
                  <a:pt x="1193036" y="2982149"/>
                  <a:pt x="1207698" y="2967487"/>
                </a:cubicBezTo>
                <a:cubicBezTo>
                  <a:pt x="1222360" y="2952825"/>
                  <a:pt x="1245963" y="2948725"/>
                  <a:pt x="1259457" y="2932981"/>
                </a:cubicBezTo>
                <a:cubicBezTo>
                  <a:pt x="1281280" y="2907521"/>
                  <a:pt x="1293442" y="2875153"/>
                  <a:pt x="1311215" y="2846717"/>
                </a:cubicBezTo>
                <a:cubicBezTo>
                  <a:pt x="1365146" y="2760427"/>
                  <a:pt x="1333720" y="2823459"/>
                  <a:pt x="1397479" y="2708694"/>
                </a:cubicBezTo>
                <a:cubicBezTo>
                  <a:pt x="1409969" y="2686212"/>
                  <a:pt x="1417036" y="2660611"/>
                  <a:pt x="1431985" y="2639683"/>
                </a:cubicBezTo>
                <a:cubicBezTo>
                  <a:pt x="1446167" y="2619828"/>
                  <a:pt x="1466491" y="2605177"/>
                  <a:pt x="1483744" y="2587924"/>
                </a:cubicBezTo>
                <a:cubicBezTo>
                  <a:pt x="1523278" y="2429786"/>
                  <a:pt x="1491943" y="2489361"/>
                  <a:pt x="1552755" y="2398143"/>
                </a:cubicBezTo>
                <a:cubicBezTo>
                  <a:pt x="1558506" y="2375139"/>
                  <a:pt x="1560668" y="2350926"/>
                  <a:pt x="1570008" y="2329132"/>
                </a:cubicBezTo>
                <a:cubicBezTo>
                  <a:pt x="1578176" y="2310073"/>
                  <a:pt x="1594443" y="2295499"/>
                  <a:pt x="1604513" y="2277373"/>
                </a:cubicBezTo>
                <a:cubicBezTo>
                  <a:pt x="1623248" y="2243649"/>
                  <a:pt x="1640604" y="2209109"/>
                  <a:pt x="1656272" y="2173856"/>
                </a:cubicBezTo>
                <a:cubicBezTo>
                  <a:pt x="1663658" y="2157238"/>
                  <a:pt x="1667140" y="2139126"/>
                  <a:pt x="1673525" y="2122098"/>
                </a:cubicBezTo>
                <a:cubicBezTo>
                  <a:pt x="1684399" y="2093100"/>
                  <a:pt x="1698237" y="2065214"/>
                  <a:pt x="1708030" y="2035834"/>
                </a:cubicBezTo>
                <a:cubicBezTo>
                  <a:pt x="1715528" y="2013339"/>
                  <a:pt x="1716957" y="1989024"/>
                  <a:pt x="1725283" y="1966822"/>
                </a:cubicBezTo>
                <a:cubicBezTo>
                  <a:pt x="1734314" y="1942741"/>
                  <a:pt x="1750758" y="1921892"/>
                  <a:pt x="1759789" y="1897811"/>
                </a:cubicBezTo>
                <a:cubicBezTo>
                  <a:pt x="1768115" y="1875609"/>
                  <a:pt x="1770229" y="1851512"/>
                  <a:pt x="1777042" y="1828800"/>
                </a:cubicBezTo>
                <a:cubicBezTo>
                  <a:pt x="1787493" y="1793962"/>
                  <a:pt x="1811547" y="1725283"/>
                  <a:pt x="1811547" y="1725283"/>
                </a:cubicBezTo>
                <a:cubicBezTo>
                  <a:pt x="1817298" y="1679275"/>
                  <a:pt x="1817555" y="1632241"/>
                  <a:pt x="1828800" y="1587260"/>
                </a:cubicBezTo>
                <a:cubicBezTo>
                  <a:pt x="1835871" y="1558976"/>
                  <a:pt x="1905398" y="1448095"/>
                  <a:pt x="1915064" y="1431985"/>
                </a:cubicBezTo>
                <a:cubicBezTo>
                  <a:pt x="1935091" y="1351875"/>
                  <a:pt x="1929697" y="1360242"/>
                  <a:pt x="1966823" y="1276709"/>
                </a:cubicBezTo>
                <a:cubicBezTo>
                  <a:pt x="1977268" y="1253207"/>
                  <a:pt x="1991197" y="1231337"/>
                  <a:pt x="2001328" y="1207698"/>
                </a:cubicBezTo>
                <a:cubicBezTo>
                  <a:pt x="2028050" y="1145346"/>
                  <a:pt x="2016805" y="1105513"/>
                  <a:pt x="2087593" y="1052422"/>
                </a:cubicBezTo>
                <a:lnTo>
                  <a:pt x="2156604" y="1000664"/>
                </a:lnTo>
                <a:cubicBezTo>
                  <a:pt x="2237924" y="878683"/>
                  <a:pt x="2131721" y="1025547"/>
                  <a:pt x="2260121" y="897147"/>
                </a:cubicBezTo>
                <a:cubicBezTo>
                  <a:pt x="2274783" y="882485"/>
                  <a:pt x="2279965" y="860050"/>
                  <a:pt x="2294627" y="845388"/>
                </a:cubicBezTo>
                <a:cubicBezTo>
                  <a:pt x="2309289" y="830726"/>
                  <a:pt x="2330642" y="824377"/>
                  <a:pt x="2346385" y="810883"/>
                </a:cubicBezTo>
                <a:cubicBezTo>
                  <a:pt x="2371085" y="789711"/>
                  <a:pt x="2394224" y="766572"/>
                  <a:pt x="2415396" y="741872"/>
                </a:cubicBezTo>
                <a:cubicBezTo>
                  <a:pt x="2474178" y="673293"/>
                  <a:pt x="2425916" y="696847"/>
                  <a:pt x="2501661" y="621102"/>
                </a:cubicBezTo>
                <a:cubicBezTo>
                  <a:pt x="2521994" y="600769"/>
                  <a:pt x="2548840" y="588056"/>
                  <a:pt x="2570672" y="569343"/>
                </a:cubicBezTo>
                <a:cubicBezTo>
                  <a:pt x="2642039" y="508171"/>
                  <a:pt x="2597925" y="526659"/>
                  <a:pt x="2674189" y="483079"/>
                </a:cubicBezTo>
                <a:cubicBezTo>
                  <a:pt x="2696519" y="470319"/>
                  <a:pt x="2721390" y="462204"/>
                  <a:pt x="2743200" y="448573"/>
                </a:cubicBezTo>
                <a:cubicBezTo>
                  <a:pt x="2788194" y="420452"/>
                  <a:pt x="2870772" y="342789"/>
                  <a:pt x="2915728" y="327804"/>
                </a:cubicBezTo>
                <a:lnTo>
                  <a:pt x="3019245" y="293298"/>
                </a:lnTo>
                <a:lnTo>
                  <a:pt x="3071004" y="276045"/>
                </a:lnTo>
                <a:cubicBezTo>
                  <a:pt x="3088257" y="264543"/>
                  <a:pt x="3102035" y="242115"/>
                  <a:pt x="3122762" y="241539"/>
                </a:cubicBezTo>
                <a:cubicBezTo>
                  <a:pt x="3312557" y="236267"/>
                  <a:pt x="3502530" y="248260"/>
                  <a:pt x="3692106" y="258792"/>
                </a:cubicBezTo>
                <a:cubicBezTo>
                  <a:pt x="3710264" y="259801"/>
                  <a:pt x="3726221" y="271634"/>
                  <a:pt x="3743864" y="276045"/>
                </a:cubicBezTo>
                <a:cubicBezTo>
                  <a:pt x="3772313" y="283157"/>
                  <a:pt x="3801679" y="286186"/>
                  <a:pt x="3830128" y="293298"/>
                </a:cubicBezTo>
                <a:cubicBezTo>
                  <a:pt x="3847771" y="297709"/>
                  <a:pt x="3864400" y="305555"/>
                  <a:pt x="3881887" y="310551"/>
                </a:cubicBezTo>
                <a:cubicBezTo>
                  <a:pt x="3904686" y="317065"/>
                  <a:pt x="3927894" y="322053"/>
                  <a:pt x="3950898" y="327804"/>
                </a:cubicBezTo>
                <a:cubicBezTo>
                  <a:pt x="3973902" y="345057"/>
                  <a:pt x="3994944" y="365296"/>
                  <a:pt x="4019910" y="379562"/>
                </a:cubicBezTo>
                <a:cubicBezTo>
                  <a:pt x="4035700" y="388585"/>
                  <a:pt x="4054640" y="390429"/>
                  <a:pt x="4071668" y="396815"/>
                </a:cubicBezTo>
                <a:cubicBezTo>
                  <a:pt x="4100666" y="407689"/>
                  <a:pt x="4130860" y="416281"/>
                  <a:pt x="4157932" y="431321"/>
                </a:cubicBezTo>
                <a:cubicBezTo>
                  <a:pt x="4183068" y="445286"/>
                  <a:pt x="4203545" y="466366"/>
                  <a:pt x="4226944" y="483079"/>
                </a:cubicBezTo>
                <a:cubicBezTo>
                  <a:pt x="4243817" y="495131"/>
                  <a:pt x="4261449" y="506083"/>
                  <a:pt x="4278702" y="517585"/>
                </a:cubicBezTo>
                <a:cubicBezTo>
                  <a:pt x="4373294" y="659470"/>
                  <a:pt x="4225662" y="433390"/>
                  <a:pt x="4382219" y="707366"/>
                </a:cubicBezTo>
                <a:cubicBezTo>
                  <a:pt x="4402794" y="743373"/>
                  <a:pt x="4431090" y="774631"/>
                  <a:pt x="4451230" y="810883"/>
                </a:cubicBezTo>
                <a:cubicBezTo>
                  <a:pt x="4460062" y="826780"/>
                  <a:pt x="4460350" y="846375"/>
                  <a:pt x="4468483" y="862641"/>
                </a:cubicBezTo>
                <a:cubicBezTo>
                  <a:pt x="4483480" y="892634"/>
                  <a:pt x="4505245" y="918912"/>
                  <a:pt x="4520242" y="948905"/>
                </a:cubicBezTo>
                <a:cubicBezTo>
                  <a:pt x="4528375" y="965171"/>
                  <a:pt x="4527856" y="985242"/>
                  <a:pt x="4537495" y="1000664"/>
                </a:cubicBezTo>
                <a:cubicBezTo>
                  <a:pt x="4569247" y="1051467"/>
                  <a:pt x="4614355" y="1085374"/>
                  <a:pt x="4641011" y="1138687"/>
                </a:cubicBezTo>
                <a:cubicBezTo>
                  <a:pt x="4649144" y="1154953"/>
                  <a:pt x="4651878" y="1173417"/>
                  <a:pt x="4658264" y="1190445"/>
                </a:cubicBezTo>
                <a:cubicBezTo>
                  <a:pt x="4669138" y="1219443"/>
                  <a:pt x="4682186" y="1247604"/>
                  <a:pt x="4692770" y="1276709"/>
                </a:cubicBezTo>
                <a:cubicBezTo>
                  <a:pt x="4705200" y="1310891"/>
                  <a:pt x="4713768" y="1346455"/>
                  <a:pt x="4727276" y="1380226"/>
                </a:cubicBezTo>
                <a:cubicBezTo>
                  <a:pt x="4736828" y="1404106"/>
                  <a:pt x="4752229" y="1425358"/>
                  <a:pt x="4761781" y="1449238"/>
                </a:cubicBezTo>
                <a:cubicBezTo>
                  <a:pt x="4775289" y="1483009"/>
                  <a:pt x="4784785" y="1518249"/>
                  <a:pt x="4796287" y="1552755"/>
                </a:cubicBezTo>
                <a:lnTo>
                  <a:pt x="4813540" y="1604513"/>
                </a:lnTo>
                <a:cubicBezTo>
                  <a:pt x="4819291" y="1690777"/>
                  <a:pt x="4821246" y="1777378"/>
                  <a:pt x="4830793" y="1863305"/>
                </a:cubicBezTo>
                <a:cubicBezTo>
                  <a:pt x="4832801" y="1881380"/>
                  <a:pt x="4840520" y="1898508"/>
                  <a:pt x="4848045" y="1915064"/>
                </a:cubicBezTo>
                <a:cubicBezTo>
                  <a:pt x="4869330" y="1961892"/>
                  <a:pt x="4894053" y="2007079"/>
                  <a:pt x="4917057" y="2053087"/>
                </a:cubicBezTo>
                <a:cubicBezTo>
                  <a:pt x="4928559" y="2076091"/>
                  <a:pt x="4943429" y="2097699"/>
                  <a:pt x="4951562" y="2122098"/>
                </a:cubicBezTo>
                <a:cubicBezTo>
                  <a:pt x="4957313" y="2139351"/>
                  <a:pt x="4959792" y="2158066"/>
                  <a:pt x="4968815" y="2173856"/>
                </a:cubicBezTo>
                <a:cubicBezTo>
                  <a:pt x="5016664" y="2257592"/>
                  <a:pt x="5018732" y="2233895"/>
                  <a:pt x="5089585" y="2294626"/>
                </a:cubicBezTo>
                <a:cubicBezTo>
                  <a:pt x="5187508" y="2378560"/>
                  <a:pt x="5090030" y="2320728"/>
                  <a:pt x="5210355" y="2380890"/>
                </a:cubicBezTo>
                <a:cubicBezTo>
                  <a:pt x="5302370" y="2375139"/>
                  <a:pt x="5397620" y="2388496"/>
                  <a:pt x="5486400" y="2363638"/>
                </a:cubicBezTo>
                <a:cubicBezTo>
                  <a:pt x="5577084" y="2338247"/>
                  <a:pt x="5680211" y="2221587"/>
                  <a:pt x="5745193" y="2156604"/>
                </a:cubicBezTo>
                <a:cubicBezTo>
                  <a:pt x="5824160" y="2077636"/>
                  <a:pt x="5808821" y="2100731"/>
                  <a:pt x="5883215" y="1966822"/>
                </a:cubicBezTo>
                <a:cubicBezTo>
                  <a:pt x="5914441" y="1910616"/>
                  <a:pt x="5949146" y="1855292"/>
                  <a:pt x="5969479" y="1794294"/>
                </a:cubicBezTo>
                <a:cubicBezTo>
                  <a:pt x="5980981" y="1759788"/>
                  <a:pt x="5989213" y="1724014"/>
                  <a:pt x="6003985" y="1690777"/>
                </a:cubicBezTo>
                <a:cubicBezTo>
                  <a:pt x="6035321" y="1620270"/>
                  <a:pt x="6077826" y="1554965"/>
                  <a:pt x="6107502" y="1483743"/>
                </a:cubicBezTo>
                <a:cubicBezTo>
                  <a:pt x="6136257" y="1414732"/>
                  <a:pt x="6148908" y="1336518"/>
                  <a:pt x="6193766" y="1276709"/>
                </a:cubicBezTo>
                <a:cubicBezTo>
                  <a:pt x="6215994" y="1247072"/>
                  <a:pt x="6259842" y="1191268"/>
                  <a:pt x="6280030" y="1155939"/>
                </a:cubicBezTo>
                <a:cubicBezTo>
                  <a:pt x="6292790" y="1133609"/>
                  <a:pt x="6300905" y="1108738"/>
                  <a:pt x="6314536" y="1086928"/>
                </a:cubicBezTo>
                <a:cubicBezTo>
                  <a:pt x="6329776" y="1062544"/>
                  <a:pt x="6349928" y="1041559"/>
                  <a:pt x="6366295" y="1017917"/>
                </a:cubicBezTo>
                <a:cubicBezTo>
                  <a:pt x="6401703" y="966772"/>
                  <a:pt x="6432487" y="912405"/>
                  <a:pt x="6469811" y="862641"/>
                </a:cubicBezTo>
                <a:cubicBezTo>
                  <a:pt x="6487064" y="839637"/>
                  <a:pt x="6504856" y="817029"/>
                  <a:pt x="6521570" y="793630"/>
                </a:cubicBezTo>
                <a:cubicBezTo>
                  <a:pt x="6533622" y="776757"/>
                  <a:pt x="6543635" y="758460"/>
                  <a:pt x="6556076" y="741872"/>
                </a:cubicBezTo>
                <a:cubicBezTo>
                  <a:pt x="6578170" y="712413"/>
                  <a:pt x="6602993" y="685066"/>
                  <a:pt x="6625087" y="655607"/>
                </a:cubicBezTo>
                <a:cubicBezTo>
                  <a:pt x="6654472" y="616427"/>
                  <a:pt x="6676373" y="569816"/>
                  <a:pt x="6711351" y="534838"/>
                </a:cubicBezTo>
                <a:cubicBezTo>
                  <a:pt x="6737389" y="508799"/>
                  <a:pt x="6770244" y="490460"/>
                  <a:pt x="6797615" y="465826"/>
                </a:cubicBezTo>
                <a:cubicBezTo>
                  <a:pt x="6827841" y="438622"/>
                  <a:pt x="6857101" y="410166"/>
                  <a:pt x="6883879" y="379562"/>
                </a:cubicBezTo>
                <a:cubicBezTo>
                  <a:pt x="6897533" y="363957"/>
                  <a:pt x="6900802" y="338794"/>
                  <a:pt x="6918385" y="327804"/>
                </a:cubicBezTo>
                <a:cubicBezTo>
                  <a:pt x="6949229" y="308527"/>
                  <a:pt x="6988665" y="308070"/>
                  <a:pt x="7021902" y="293298"/>
                </a:cubicBezTo>
                <a:cubicBezTo>
                  <a:pt x="7144136" y="238972"/>
                  <a:pt x="7262886" y="177099"/>
                  <a:pt x="7384211" y="120770"/>
                </a:cubicBezTo>
                <a:cubicBezTo>
                  <a:pt x="7423936" y="102326"/>
                  <a:pt x="7463431" y="82861"/>
                  <a:pt x="7504981" y="69011"/>
                </a:cubicBezTo>
                <a:cubicBezTo>
                  <a:pt x="7522234" y="63260"/>
                  <a:pt x="7539253" y="56754"/>
                  <a:pt x="7556740" y="51758"/>
                </a:cubicBezTo>
                <a:cubicBezTo>
                  <a:pt x="7630383" y="30717"/>
                  <a:pt x="7631953" y="35044"/>
                  <a:pt x="7712015" y="17253"/>
                </a:cubicBezTo>
                <a:cubicBezTo>
                  <a:pt x="7735162" y="12109"/>
                  <a:pt x="7758023" y="5751"/>
                  <a:pt x="7781027" y="0"/>
                </a:cubicBezTo>
                <a:cubicBezTo>
                  <a:pt x="7942053" y="5751"/>
                  <a:pt x="8103311" y="6879"/>
                  <a:pt x="8264106" y="17253"/>
                </a:cubicBezTo>
                <a:cubicBezTo>
                  <a:pt x="8282254" y="18424"/>
                  <a:pt x="8300155" y="25342"/>
                  <a:pt x="8315864" y="34505"/>
                </a:cubicBezTo>
                <a:cubicBezTo>
                  <a:pt x="8369596" y="65849"/>
                  <a:pt x="8471140" y="138022"/>
                  <a:pt x="8471140" y="138022"/>
                </a:cubicBezTo>
                <a:cubicBezTo>
                  <a:pt x="8482642" y="155275"/>
                  <a:pt x="8490983" y="175119"/>
                  <a:pt x="8505645" y="189781"/>
                </a:cubicBezTo>
                <a:cubicBezTo>
                  <a:pt x="8520307" y="204443"/>
                  <a:pt x="8541660" y="210793"/>
                  <a:pt x="8557404" y="224287"/>
                </a:cubicBezTo>
                <a:cubicBezTo>
                  <a:pt x="8582104" y="245459"/>
                  <a:pt x="8605243" y="268598"/>
                  <a:pt x="8626415" y="293298"/>
                </a:cubicBezTo>
                <a:cubicBezTo>
                  <a:pt x="8639909" y="309041"/>
                  <a:pt x="8648869" y="328183"/>
                  <a:pt x="8660921" y="345056"/>
                </a:cubicBezTo>
                <a:cubicBezTo>
                  <a:pt x="8677634" y="368455"/>
                  <a:pt x="8697439" y="389684"/>
                  <a:pt x="8712679" y="414068"/>
                </a:cubicBezTo>
                <a:cubicBezTo>
                  <a:pt x="8726310" y="435878"/>
                  <a:pt x="8734869" y="460500"/>
                  <a:pt x="8747185" y="483079"/>
                </a:cubicBezTo>
                <a:cubicBezTo>
                  <a:pt x="8769387" y="523783"/>
                  <a:pt x="8793192" y="563592"/>
                  <a:pt x="8816196" y="603849"/>
                </a:cubicBezTo>
                <a:cubicBezTo>
                  <a:pt x="8856940" y="766823"/>
                  <a:pt x="8829493" y="699455"/>
                  <a:pt x="8885208" y="810883"/>
                </a:cubicBezTo>
                <a:cubicBezTo>
                  <a:pt x="8903732" y="940550"/>
                  <a:pt x="8898937" y="936574"/>
                  <a:pt x="8936966" y="1069675"/>
                </a:cubicBezTo>
                <a:cubicBezTo>
                  <a:pt x="8946958" y="1104648"/>
                  <a:pt x="8962650" y="1137906"/>
                  <a:pt x="8971472" y="1173192"/>
                </a:cubicBezTo>
                <a:cubicBezTo>
                  <a:pt x="8977223" y="1196196"/>
                  <a:pt x="8984483" y="1218875"/>
                  <a:pt x="8988725" y="1242204"/>
                </a:cubicBezTo>
                <a:cubicBezTo>
                  <a:pt x="8995999" y="1282213"/>
                  <a:pt x="8995278" y="1323741"/>
                  <a:pt x="9005978" y="1362973"/>
                </a:cubicBezTo>
                <a:cubicBezTo>
                  <a:pt x="9012745" y="1387786"/>
                  <a:pt x="9028981" y="1408981"/>
                  <a:pt x="9040483" y="1431985"/>
                </a:cubicBezTo>
                <a:cubicBezTo>
                  <a:pt x="9046234" y="1472242"/>
                  <a:pt x="9054213" y="1512242"/>
                  <a:pt x="9057736" y="1552755"/>
                </a:cubicBezTo>
                <a:cubicBezTo>
                  <a:pt x="9085858" y="1876153"/>
                  <a:pt x="9043914" y="1735576"/>
                  <a:pt x="9092242" y="1880558"/>
                </a:cubicBezTo>
                <a:cubicBezTo>
                  <a:pt x="9141094" y="2222521"/>
                  <a:pt x="9118691" y="2031989"/>
                  <a:pt x="9126747" y="2708694"/>
                </a:cubicBezTo>
                <a:cubicBezTo>
                  <a:pt x="9129691" y="2955967"/>
                  <a:pt x="9126747" y="3203275"/>
                  <a:pt x="9126747" y="3450566"/>
                </a:cubicBezTo>
              </a:path>
            </a:pathLst>
          </a:custGeom>
          <a:noFill/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EC617-CA10-4995-91E4-A598E0C9FDA8}"/>
              </a:ext>
            </a:extLst>
          </p:cNvPr>
          <p:cNvSpPr/>
          <p:nvPr/>
        </p:nvSpPr>
        <p:spPr>
          <a:xfrm>
            <a:off x="4382065" y="2554221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CF9BE-FB8D-461B-9BA0-0D032D93D5DF}"/>
              </a:ext>
            </a:extLst>
          </p:cNvPr>
          <p:cNvSpPr/>
          <p:nvPr/>
        </p:nvSpPr>
        <p:spPr>
          <a:xfrm>
            <a:off x="7053378" y="4275187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-4.0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90755-EB9B-44B0-B6D8-29BEE177286C}"/>
              </a:ext>
            </a:extLst>
          </p:cNvPr>
          <p:cNvSpPr txBox="1"/>
          <p:nvPr/>
        </p:nvSpPr>
        <p:spPr>
          <a:xfrm>
            <a:off x="3299076" y="56476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4F70F-A028-4B1F-A1A1-0426CBD2F15C}"/>
              </a:ext>
            </a:extLst>
          </p:cNvPr>
          <p:cNvSpPr txBox="1"/>
          <p:nvPr/>
        </p:nvSpPr>
        <p:spPr>
          <a:xfrm>
            <a:off x="7506151" y="53365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DF46D-02E3-4BB7-98E4-E47EEECB1AC4}"/>
              </a:ext>
            </a:extLst>
          </p:cNvPr>
          <p:cNvSpPr/>
          <p:nvPr/>
        </p:nvSpPr>
        <p:spPr>
          <a:xfrm>
            <a:off x="8858723" y="242430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"Klaus"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6E3F7-F676-4982-AE4E-22FE8964BB2A}"/>
              </a:ext>
            </a:extLst>
          </p:cNvPr>
          <p:cNvSpPr/>
          <p:nvPr/>
        </p:nvSpPr>
        <p:spPr>
          <a:xfrm>
            <a:off x="1425493" y="337592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4A97C170-A28D-4367-ADD9-5A9FEF156921}"/>
              </a:ext>
            </a:extLst>
          </p:cNvPr>
          <p:cNvSpPr/>
          <p:nvPr/>
        </p:nvSpPr>
        <p:spPr>
          <a:xfrm>
            <a:off x="3001839" y="1850077"/>
            <a:ext cx="1300025" cy="363401"/>
          </a:xfrm>
          <a:prstGeom prst="borderCallout1">
            <a:avLst>
              <a:gd name="adj1" fmla="val 113702"/>
              <a:gd name="adj2" fmla="val 92528"/>
              <a:gd name="adj3" fmla="val 235937"/>
              <a:gd name="adj4" fmla="val 1209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1617F3C-ECD8-4F52-8066-A7D5FF3B4100}"/>
              </a:ext>
            </a:extLst>
          </p:cNvPr>
          <p:cNvSpPr/>
          <p:nvPr/>
        </p:nvSpPr>
        <p:spPr>
          <a:xfrm>
            <a:off x="7053377" y="1702052"/>
            <a:ext cx="2136783" cy="346261"/>
          </a:xfrm>
          <a:prstGeom prst="borderCallout1">
            <a:avLst>
              <a:gd name="adj1" fmla="val 113702"/>
              <a:gd name="adj2" fmla="val 92528"/>
              <a:gd name="adj3" fmla="val 235937"/>
              <a:gd name="adj4" fmla="val 982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0527698-4639-4E29-B1B6-08B04B9ED862}"/>
              </a:ext>
            </a:extLst>
          </p:cNvPr>
          <p:cNvSpPr/>
          <p:nvPr/>
        </p:nvSpPr>
        <p:spPr>
          <a:xfrm>
            <a:off x="1846053" y="4019909"/>
            <a:ext cx="155275" cy="500333"/>
          </a:xfrm>
          <a:custGeom>
            <a:avLst/>
            <a:gdLst>
              <a:gd name="connsiteX0" fmla="*/ 0 w 155275"/>
              <a:gd name="connsiteY0" fmla="*/ 0 h 500333"/>
              <a:gd name="connsiteX1" fmla="*/ 34505 w 155275"/>
              <a:gd name="connsiteY1" fmla="*/ 86265 h 500333"/>
              <a:gd name="connsiteX2" fmla="*/ 51758 w 155275"/>
              <a:gd name="connsiteY2" fmla="*/ 155276 h 500333"/>
              <a:gd name="connsiteX3" fmla="*/ 69011 w 155275"/>
              <a:gd name="connsiteY3" fmla="*/ 207034 h 500333"/>
              <a:gd name="connsiteX4" fmla="*/ 120770 w 155275"/>
              <a:gd name="connsiteY4" fmla="*/ 465827 h 500333"/>
              <a:gd name="connsiteX5" fmla="*/ 155275 w 155275"/>
              <a:gd name="connsiteY5" fmla="*/ 500333 h 50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275" h="500333">
                <a:moveTo>
                  <a:pt x="0" y="0"/>
                </a:moveTo>
                <a:cubicBezTo>
                  <a:pt x="11502" y="28755"/>
                  <a:pt x="24712" y="56884"/>
                  <a:pt x="34505" y="86265"/>
                </a:cubicBezTo>
                <a:cubicBezTo>
                  <a:pt x="42003" y="108760"/>
                  <a:pt x="45244" y="132477"/>
                  <a:pt x="51758" y="155276"/>
                </a:cubicBezTo>
                <a:cubicBezTo>
                  <a:pt x="56754" y="172762"/>
                  <a:pt x="63260" y="189781"/>
                  <a:pt x="69011" y="207034"/>
                </a:cubicBezTo>
                <a:cubicBezTo>
                  <a:pt x="72035" y="234249"/>
                  <a:pt x="82539" y="427595"/>
                  <a:pt x="120770" y="465827"/>
                </a:cubicBezTo>
                <a:lnTo>
                  <a:pt x="155275" y="500333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67801F8-713E-4E31-8AE0-54698AEB0575}"/>
              </a:ext>
            </a:extLst>
          </p:cNvPr>
          <p:cNvSpPr/>
          <p:nvPr/>
        </p:nvSpPr>
        <p:spPr>
          <a:xfrm>
            <a:off x="3105509" y="4865298"/>
            <a:ext cx="396862" cy="431321"/>
          </a:xfrm>
          <a:custGeom>
            <a:avLst/>
            <a:gdLst>
              <a:gd name="connsiteX0" fmla="*/ 0 w 396862"/>
              <a:gd name="connsiteY0" fmla="*/ 431321 h 431321"/>
              <a:gd name="connsiteX1" fmla="*/ 172529 w 396862"/>
              <a:gd name="connsiteY1" fmla="*/ 414068 h 431321"/>
              <a:gd name="connsiteX2" fmla="*/ 207034 w 396862"/>
              <a:gd name="connsiteY2" fmla="*/ 362310 h 431321"/>
              <a:gd name="connsiteX3" fmla="*/ 258793 w 396862"/>
              <a:gd name="connsiteY3" fmla="*/ 327804 h 431321"/>
              <a:gd name="connsiteX4" fmla="*/ 362310 w 396862"/>
              <a:gd name="connsiteY4" fmla="*/ 120770 h 431321"/>
              <a:gd name="connsiteX5" fmla="*/ 379563 w 396862"/>
              <a:gd name="connsiteY5" fmla="*/ 69011 h 431321"/>
              <a:gd name="connsiteX6" fmla="*/ 396816 w 396862"/>
              <a:gd name="connsiteY6" fmla="*/ 0 h 4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862" h="431321">
                <a:moveTo>
                  <a:pt x="0" y="431321"/>
                </a:moveTo>
                <a:cubicBezTo>
                  <a:pt x="57510" y="425570"/>
                  <a:pt x="117698" y="432345"/>
                  <a:pt x="172529" y="414068"/>
                </a:cubicBezTo>
                <a:cubicBezTo>
                  <a:pt x="192200" y="407511"/>
                  <a:pt x="192372" y="376972"/>
                  <a:pt x="207034" y="362310"/>
                </a:cubicBezTo>
                <a:cubicBezTo>
                  <a:pt x="221696" y="347648"/>
                  <a:pt x="241540" y="339306"/>
                  <a:pt x="258793" y="327804"/>
                </a:cubicBezTo>
                <a:cubicBezTo>
                  <a:pt x="347979" y="194024"/>
                  <a:pt x="314690" y="263629"/>
                  <a:pt x="362310" y="120770"/>
                </a:cubicBezTo>
                <a:lnTo>
                  <a:pt x="379563" y="69011"/>
                </a:lnTo>
                <a:cubicBezTo>
                  <a:pt x="398635" y="11797"/>
                  <a:pt x="396816" y="35439"/>
                  <a:pt x="396816" y="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9EBA30-32B0-4C89-9AE6-9BBF94C095A9}"/>
              </a:ext>
            </a:extLst>
          </p:cNvPr>
          <p:cNvSpPr/>
          <p:nvPr/>
        </p:nvSpPr>
        <p:spPr>
          <a:xfrm>
            <a:off x="3864634" y="3312543"/>
            <a:ext cx="396815" cy="672861"/>
          </a:xfrm>
          <a:custGeom>
            <a:avLst/>
            <a:gdLst>
              <a:gd name="connsiteX0" fmla="*/ 0 w 396815"/>
              <a:gd name="connsiteY0" fmla="*/ 672861 h 672861"/>
              <a:gd name="connsiteX1" fmla="*/ 69011 w 396815"/>
              <a:gd name="connsiteY1" fmla="*/ 483080 h 672861"/>
              <a:gd name="connsiteX2" fmla="*/ 86264 w 396815"/>
              <a:gd name="connsiteY2" fmla="*/ 431321 h 672861"/>
              <a:gd name="connsiteX3" fmla="*/ 138023 w 396815"/>
              <a:gd name="connsiteY3" fmla="*/ 379563 h 672861"/>
              <a:gd name="connsiteX4" fmla="*/ 207034 w 396815"/>
              <a:gd name="connsiteY4" fmla="*/ 276046 h 672861"/>
              <a:gd name="connsiteX5" fmla="*/ 241540 w 396815"/>
              <a:gd name="connsiteY5" fmla="*/ 172529 h 672861"/>
              <a:gd name="connsiteX6" fmla="*/ 276045 w 396815"/>
              <a:gd name="connsiteY6" fmla="*/ 120770 h 672861"/>
              <a:gd name="connsiteX7" fmla="*/ 293298 w 396815"/>
              <a:gd name="connsiteY7" fmla="*/ 69012 h 672861"/>
              <a:gd name="connsiteX8" fmla="*/ 396815 w 396815"/>
              <a:gd name="connsiteY8" fmla="*/ 0 h 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815" h="672861">
                <a:moveTo>
                  <a:pt x="0" y="672861"/>
                </a:moveTo>
                <a:cubicBezTo>
                  <a:pt x="48016" y="552823"/>
                  <a:pt x="24711" y="615982"/>
                  <a:pt x="69011" y="483080"/>
                </a:cubicBezTo>
                <a:cubicBezTo>
                  <a:pt x="74762" y="465827"/>
                  <a:pt x="73404" y="444181"/>
                  <a:pt x="86264" y="431321"/>
                </a:cubicBezTo>
                <a:cubicBezTo>
                  <a:pt x="103517" y="414068"/>
                  <a:pt x="123043" y="398823"/>
                  <a:pt x="138023" y="379563"/>
                </a:cubicBezTo>
                <a:cubicBezTo>
                  <a:pt x="163484" y="346828"/>
                  <a:pt x="207034" y="276046"/>
                  <a:pt x="207034" y="276046"/>
                </a:cubicBezTo>
                <a:cubicBezTo>
                  <a:pt x="218536" y="241540"/>
                  <a:pt x="221365" y="202793"/>
                  <a:pt x="241540" y="172529"/>
                </a:cubicBezTo>
                <a:cubicBezTo>
                  <a:pt x="253042" y="155276"/>
                  <a:pt x="266772" y="139316"/>
                  <a:pt x="276045" y="120770"/>
                </a:cubicBezTo>
                <a:cubicBezTo>
                  <a:pt x="284178" y="104504"/>
                  <a:pt x="280439" y="81871"/>
                  <a:pt x="293298" y="69012"/>
                </a:cubicBezTo>
                <a:cubicBezTo>
                  <a:pt x="322622" y="39688"/>
                  <a:pt x="396815" y="0"/>
                  <a:pt x="396815" y="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81FBED-256A-4006-8A7E-B7CD0826CC84}"/>
              </a:ext>
            </a:extLst>
          </p:cNvPr>
          <p:cNvSpPr/>
          <p:nvPr/>
        </p:nvSpPr>
        <p:spPr>
          <a:xfrm>
            <a:off x="5382883" y="2812211"/>
            <a:ext cx="655608" cy="603849"/>
          </a:xfrm>
          <a:custGeom>
            <a:avLst/>
            <a:gdLst>
              <a:gd name="connsiteX0" fmla="*/ 0 w 655608"/>
              <a:gd name="connsiteY0" fmla="*/ 0 h 603849"/>
              <a:gd name="connsiteX1" fmla="*/ 379562 w 655608"/>
              <a:gd name="connsiteY1" fmla="*/ 138023 h 603849"/>
              <a:gd name="connsiteX2" fmla="*/ 465826 w 655608"/>
              <a:gd name="connsiteY2" fmla="*/ 224287 h 603849"/>
              <a:gd name="connsiteX3" fmla="*/ 517585 w 655608"/>
              <a:gd name="connsiteY3" fmla="*/ 258793 h 603849"/>
              <a:gd name="connsiteX4" fmla="*/ 534838 w 655608"/>
              <a:gd name="connsiteY4" fmla="*/ 310551 h 603849"/>
              <a:gd name="connsiteX5" fmla="*/ 586596 w 655608"/>
              <a:gd name="connsiteY5" fmla="*/ 345057 h 603849"/>
              <a:gd name="connsiteX6" fmla="*/ 621102 w 655608"/>
              <a:gd name="connsiteY6" fmla="*/ 448574 h 603849"/>
              <a:gd name="connsiteX7" fmla="*/ 655608 w 655608"/>
              <a:gd name="connsiteY7" fmla="*/ 552091 h 603849"/>
              <a:gd name="connsiteX8" fmla="*/ 655608 w 655608"/>
              <a:gd name="connsiteY8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608" h="603849">
                <a:moveTo>
                  <a:pt x="0" y="0"/>
                </a:moveTo>
                <a:cubicBezTo>
                  <a:pt x="126521" y="46008"/>
                  <a:pt x="254565" y="88024"/>
                  <a:pt x="379562" y="138023"/>
                </a:cubicBezTo>
                <a:cubicBezTo>
                  <a:pt x="456243" y="168696"/>
                  <a:pt x="412150" y="170611"/>
                  <a:pt x="465826" y="224287"/>
                </a:cubicBezTo>
                <a:cubicBezTo>
                  <a:pt x="480488" y="238949"/>
                  <a:pt x="500332" y="247291"/>
                  <a:pt x="517585" y="258793"/>
                </a:cubicBezTo>
                <a:cubicBezTo>
                  <a:pt x="523336" y="276046"/>
                  <a:pt x="523477" y="296350"/>
                  <a:pt x="534838" y="310551"/>
                </a:cubicBezTo>
                <a:cubicBezTo>
                  <a:pt x="547791" y="326743"/>
                  <a:pt x="575606" y="327474"/>
                  <a:pt x="586596" y="345057"/>
                </a:cubicBezTo>
                <a:cubicBezTo>
                  <a:pt x="605873" y="375901"/>
                  <a:pt x="609600" y="414068"/>
                  <a:pt x="621102" y="448574"/>
                </a:cubicBezTo>
                <a:cubicBezTo>
                  <a:pt x="621103" y="448576"/>
                  <a:pt x="655608" y="552090"/>
                  <a:pt x="655608" y="552091"/>
                </a:cubicBezTo>
                <a:lnTo>
                  <a:pt x="655608" y="603849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54F6F6-A867-4ADC-BCD0-831356CC95D0}"/>
              </a:ext>
            </a:extLst>
          </p:cNvPr>
          <p:cNvSpPr/>
          <p:nvPr/>
        </p:nvSpPr>
        <p:spPr>
          <a:xfrm>
            <a:off x="6469811" y="4520242"/>
            <a:ext cx="465827" cy="379562"/>
          </a:xfrm>
          <a:custGeom>
            <a:avLst/>
            <a:gdLst>
              <a:gd name="connsiteX0" fmla="*/ 0 w 465827"/>
              <a:gd name="connsiteY0" fmla="*/ 0 h 379562"/>
              <a:gd name="connsiteX1" fmla="*/ 103517 w 465827"/>
              <a:gd name="connsiteY1" fmla="*/ 189781 h 379562"/>
              <a:gd name="connsiteX2" fmla="*/ 138023 w 465827"/>
              <a:gd name="connsiteY2" fmla="*/ 241539 h 379562"/>
              <a:gd name="connsiteX3" fmla="*/ 155276 w 465827"/>
              <a:gd name="connsiteY3" fmla="*/ 293298 h 379562"/>
              <a:gd name="connsiteX4" fmla="*/ 207034 w 465827"/>
              <a:gd name="connsiteY4" fmla="*/ 327803 h 379562"/>
              <a:gd name="connsiteX5" fmla="*/ 310551 w 465827"/>
              <a:gd name="connsiteY5" fmla="*/ 362309 h 379562"/>
              <a:gd name="connsiteX6" fmla="*/ 362310 w 465827"/>
              <a:gd name="connsiteY6" fmla="*/ 379562 h 379562"/>
              <a:gd name="connsiteX7" fmla="*/ 465827 w 465827"/>
              <a:gd name="connsiteY7" fmla="*/ 379562 h 37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827" h="379562">
                <a:moveTo>
                  <a:pt x="0" y="0"/>
                </a:moveTo>
                <a:cubicBezTo>
                  <a:pt x="49907" y="124766"/>
                  <a:pt x="17328" y="60498"/>
                  <a:pt x="103517" y="189781"/>
                </a:cubicBezTo>
                <a:lnTo>
                  <a:pt x="138023" y="241539"/>
                </a:lnTo>
                <a:cubicBezTo>
                  <a:pt x="143774" y="258792"/>
                  <a:pt x="143915" y="279097"/>
                  <a:pt x="155276" y="293298"/>
                </a:cubicBezTo>
                <a:cubicBezTo>
                  <a:pt x="168229" y="309489"/>
                  <a:pt x="188086" y="319382"/>
                  <a:pt x="207034" y="327803"/>
                </a:cubicBezTo>
                <a:cubicBezTo>
                  <a:pt x="240271" y="342575"/>
                  <a:pt x="276045" y="350807"/>
                  <a:pt x="310551" y="362309"/>
                </a:cubicBezTo>
                <a:cubicBezTo>
                  <a:pt x="327804" y="368060"/>
                  <a:pt x="344124" y="379562"/>
                  <a:pt x="362310" y="379562"/>
                </a:cubicBezTo>
                <a:lnTo>
                  <a:pt x="465827" y="379562"/>
                </a:ln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9F39C6-EF66-4BF5-BD4C-9691ACFD9C16}"/>
              </a:ext>
            </a:extLst>
          </p:cNvPr>
          <p:cNvSpPr/>
          <p:nvPr/>
        </p:nvSpPr>
        <p:spPr>
          <a:xfrm>
            <a:off x="8177842" y="3139395"/>
            <a:ext cx="431320" cy="535458"/>
          </a:xfrm>
          <a:custGeom>
            <a:avLst/>
            <a:gdLst>
              <a:gd name="connsiteX0" fmla="*/ 0 w 431320"/>
              <a:gd name="connsiteY0" fmla="*/ 535458 h 535458"/>
              <a:gd name="connsiteX1" fmla="*/ 34505 w 431320"/>
              <a:gd name="connsiteY1" fmla="*/ 397435 h 535458"/>
              <a:gd name="connsiteX2" fmla="*/ 69011 w 431320"/>
              <a:gd name="connsiteY2" fmla="*/ 345677 h 535458"/>
              <a:gd name="connsiteX3" fmla="*/ 103516 w 431320"/>
              <a:gd name="connsiteY3" fmla="*/ 242160 h 535458"/>
              <a:gd name="connsiteX4" fmla="*/ 138022 w 431320"/>
              <a:gd name="connsiteY4" fmla="*/ 190401 h 535458"/>
              <a:gd name="connsiteX5" fmla="*/ 155275 w 431320"/>
              <a:gd name="connsiteY5" fmla="*/ 138643 h 535458"/>
              <a:gd name="connsiteX6" fmla="*/ 207033 w 431320"/>
              <a:gd name="connsiteY6" fmla="*/ 121390 h 535458"/>
              <a:gd name="connsiteX7" fmla="*/ 310550 w 431320"/>
              <a:gd name="connsiteY7" fmla="*/ 52379 h 535458"/>
              <a:gd name="connsiteX8" fmla="*/ 414067 w 431320"/>
              <a:gd name="connsiteY8" fmla="*/ 620 h 535458"/>
              <a:gd name="connsiteX9" fmla="*/ 431320 w 431320"/>
              <a:gd name="connsiteY9" fmla="*/ 620 h 53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320" h="535458">
                <a:moveTo>
                  <a:pt x="0" y="535458"/>
                </a:moveTo>
                <a:cubicBezTo>
                  <a:pt x="6562" y="502645"/>
                  <a:pt x="16820" y="432804"/>
                  <a:pt x="34505" y="397435"/>
                </a:cubicBezTo>
                <a:cubicBezTo>
                  <a:pt x="43778" y="378889"/>
                  <a:pt x="57509" y="362930"/>
                  <a:pt x="69011" y="345677"/>
                </a:cubicBezTo>
                <a:cubicBezTo>
                  <a:pt x="80513" y="311171"/>
                  <a:pt x="83340" y="272423"/>
                  <a:pt x="103516" y="242160"/>
                </a:cubicBezTo>
                <a:cubicBezTo>
                  <a:pt x="115018" y="224907"/>
                  <a:pt x="128749" y="208947"/>
                  <a:pt x="138022" y="190401"/>
                </a:cubicBezTo>
                <a:cubicBezTo>
                  <a:pt x="146155" y="174135"/>
                  <a:pt x="142416" y="151502"/>
                  <a:pt x="155275" y="138643"/>
                </a:cubicBezTo>
                <a:cubicBezTo>
                  <a:pt x="168134" y="125784"/>
                  <a:pt x="191136" y="130222"/>
                  <a:pt x="207033" y="121390"/>
                </a:cubicBezTo>
                <a:cubicBezTo>
                  <a:pt x="243285" y="101250"/>
                  <a:pt x="276044" y="75383"/>
                  <a:pt x="310550" y="52379"/>
                </a:cubicBezTo>
                <a:cubicBezTo>
                  <a:pt x="361151" y="18645"/>
                  <a:pt x="356924" y="14906"/>
                  <a:pt x="414067" y="620"/>
                </a:cubicBezTo>
                <a:cubicBezTo>
                  <a:pt x="419646" y="-775"/>
                  <a:pt x="425569" y="620"/>
                  <a:pt x="431320" y="62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55678DC-2EFE-47D6-B80F-B963580320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3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257">
        <p159:morph option="byObject"/>
      </p:transition>
    </mc:Choice>
    <mc:Fallback>
      <p:transition spd="slow" advTm="2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8D91-B222-4F7F-8937-17AA5052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FFAF8-0102-4260-813C-9EF34FD6CCEE}"/>
              </a:ext>
            </a:extLst>
          </p:cNvPr>
          <p:cNvSpPr/>
          <p:nvPr/>
        </p:nvSpPr>
        <p:spPr>
          <a:xfrm>
            <a:off x="1177506" y="23112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make_fraction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top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bottom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top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bottom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ratio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make_fraction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257E1-9A15-42D8-8D63-CD2A196C2587}"/>
              </a:ext>
            </a:extLst>
          </p:cNvPr>
          <p:cNvSpPr/>
          <p:nvPr/>
        </p:nvSpPr>
        <p:spPr>
          <a:xfrm>
            <a:off x="4080083" y="522441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2.0</a:t>
            </a:r>
            <a:endParaRPr lang="en-US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84C9F94-8E7C-478F-BD92-801A6B146807}"/>
              </a:ext>
            </a:extLst>
          </p:cNvPr>
          <p:cNvSpPr/>
          <p:nvPr/>
        </p:nvSpPr>
        <p:spPr>
          <a:xfrm rot="16200000">
            <a:off x="4229807" y="2925627"/>
            <a:ext cx="369329" cy="3489582"/>
          </a:xfrm>
          <a:prstGeom prst="leftBrac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78129-05B8-462B-8234-1E26FAA92218}"/>
              </a:ext>
            </a:extLst>
          </p:cNvPr>
          <p:cNvSpPr txBox="1"/>
          <p:nvPr/>
        </p:nvSpPr>
        <p:spPr>
          <a:xfrm>
            <a:off x="3398807" y="485508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Substituted for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C5488DD-119C-4BDE-985A-9A1DDA178695}"/>
              </a:ext>
            </a:extLst>
          </p:cNvPr>
          <p:cNvCxnSpPr/>
          <p:nvPr/>
        </p:nvCxnSpPr>
        <p:spPr>
          <a:xfrm>
            <a:off x="5883215" y="2674189"/>
            <a:ext cx="2001328" cy="552090"/>
          </a:xfrm>
          <a:prstGeom prst="bentConnector3">
            <a:avLst>
              <a:gd name="adj1" fmla="val 86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B6499E-47ED-49DF-9449-84FF02250212}"/>
              </a:ext>
            </a:extLst>
          </p:cNvPr>
          <p:cNvSpPr txBox="1"/>
          <p:nvPr/>
        </p:nvSpPr>
        <p:spPr>
          <a:xfrm>
            <a:off x="7884543" y="2674189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New variables: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bottom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F25E33-C902-456C-BDEE-13BF9B4BF463}"/>
              </a:ext>
            </a:extLst>
          </p:cNvPr>
          <p:cNvCxnSpPr>
            <a:cxnSpLocks/>
          </p:cNvCxnSpPr>
          <p:nvPr/>
        </p:nvCxnSpPr>
        <p:spPr>
          <a:xfrm>
            <a:off x="4817785" y="2674189"/>
            <a:ext cx="3066758" cy="551245"/>
          </a:xfrm>
          <a:prstGeom prst="bentConnector3">
            <a:avLst>
              <a:gd name="adj1" fmla="val 49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36A271-E6B2-4AE4-A33D-A3E713E019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536">
        <p159:morph option="byObject"/>
      </p:transition>
    </mc:Choice>
    <mc:Fallback>
      <p:transition spd="slow" advTm="195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2514-0A9C-46C0-BFD6-06FC1C2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between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50CC6-BD06-49CC-980C-845F68D9CEA3}"/>
              </a:ext>
            </a:extLst>
          </p:cNvPr>
          <p:cNvSpPr/>
          <p:nvPr/>
        </p:nvSpPr>
        <p:spPr>
          <a:xfrm>
            <a:off x="1143000" y="1965960"/>
            <a:ext cx="91224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raw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"Your grade was:"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raw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weight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raw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E625D79-4852-489A-9F77-300A20C71A6E}"/>
              </a:ext>
            </a:extLst>
          </p:cNvPr>
          <p:cNvSpPr/>
          <p:nvPr/>
        </p:nvSpPr>
        <p:spPr>
          <a:xfrm>
            <a:off x="8315863" y="4892041"/>
            <a:ext cx="3260785" cy="1356360"/>
          </a:xfrm>
          <a:prstGeom prst="wedgeRoundRectCallout">
            <a:avLst>
              <a:gd name="adj1" fmla="val -91971"/>
              <a:gd name="adj2" fmla="val 246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lines actually move values between functions!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3F78D7E-2624-47C9-BEBD-D27F13698BF5}"/>
              </a:ext>
            </a:extLst>
          </p:cNvPr>
          <p:cNvSpPr/>
          <p:nvPr/>
        </p:nvSpPr>
        <p:spPr>
          <a:xfrm>
            <a:off x="8315862" y="4892041"/>
            <a:ext cx="3260785" cy="1356360"/>
          </a:xfrm>
          <a:prstGeom prst="wedgeRoundRectCallout">
            <a:avLst>
              <a:gd name="adj1" fmla="val -65516"/>
              <a:gd name="adj2" fmla="val -45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lines actually move </a:t>
            </a:r>
            <a:r>
              <a:rPr lang="en-US" sz="2800" b="1" i="1" u="sng" dirty="0"/>
              <a:t>values</a:t>
            </a:r>
            <a:r>
              <a:rPr lang="en-US" sz="2800" dirty="0"/>
              <a:t> between functions!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C6FC160-EDAD-4DD9-BDA1-CBFCD8BEC8E0}"/>
              </a:ext>
            </a:extLst>
          </p:cNvPr>
          <p:cNvSpPr/>
          <p:nvPr/>
        </p:nvSpPr>
        <p:spPr>
          <a:xfrm>
            <a:off x="8419379" y="1759790"/>
            <a:ext cx="3260785" cy="1607603"/>
          </a:xfrm>
          <a:prstGeom prst="wedgeRoundRectCallout">
            <a:avLst>
              <a:gd name="adj1" fmla="val -70807"/>
              <a:gd name="adj2" fmla="val 834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variables are distinct from the ones below with the same name!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5AF5841-6EC6-418E-B006-729409D019F0}"/>
              </a:ext>
            </a:extLst>
          </p:cNvPr>
          <p:cNvSpPr/>
          <p:nvPr/>
        </p:nvSpPr>
        <p:spPr>
          <a:xfrm>
            <a:off x="8419378" y="1759789"/>
            <a:ext cx="3260785" cy="1607603"/>
          </a:xfrm>
          <a:prstGeom prst="wedgeRoundRectCallout">
            <a:avLst>
              <a:gd name="adj1" fmla="val -84564"/>
              <a:gd name="adj2" fmla="val -228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variables are distinct from the ones below with the same name!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3D29FA7-4601-434D-92EB-85C2E1C344A5}"/>
              </a:ext>
            </a:extLst>
          </p:cNvPr>
          <p:cNvSpPr/>
          <p:nvPr/>
        </p:nvSpPr>
        <p:spPr>
          <a:xfrm>
            <a:off x="8419377" y="1759788"/>
            <a:ext cx="3260785" cy="1607603"/>
          </a:xfrm>
          <a:prstGeom prst="wedgeRoundRectCallout">
            <a:avLst>
              <a:gd name="adj1" fmla="val -151759"/>
              <a:gd name="adj2" fmla="val 2334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These variables are distinct from the ones below with the same name!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145C98F-6851-40A4-9C2E-D5276AB19C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7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539">
        <p159:morph option="byObject"/>
      </p:transition>
    </mc:Choice>
    <mc:Fallback>
      <p:transition spd="slow" advTm="205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508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6077</TotalTime>
  <Words>453</Words>
  <Application>Microsoft Office PowerPoint</Application>
  <PresentationFormat>Widescreen</PresentationFormat>
  <Paragraphs>64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Data Flow</vt:lpstr>
      <vt:lpstr>Scope and Values</vt:lpstr>
      <vt:lpstr>Data Flow</vt:lpstr>
      <vt:lpstr>Substitution</vt:lpstr>
      <vt:lpstr>Data between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238</cp:revision>
  <dcterms:created xsi:type="dcterms:W3CDTF">2017-06-09T19:25:05Z</dcterms:created>
  <dcterms:modified xsi:type="dcterms:W3CDTF">2018-01-07T02:21:17Z</dcterms:modified>
</cp:coreProperties>
</file>