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Truthiness.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some languages, Python does not require that IF statements have </a:t>
            </a:r>
            <a:r>
              <a:rPr lang="en-US" dirty="0" err="1"/>
              <a:t>boolean</a:t>
            </a:r>
            <a:r>
              <a:rPr lang="en-US" dirty="0"/>
              <a:t> expressions in their conditional.</a:t>
            </a:r>
          </a:p>
          <a:p>
            <a:r>
              <a:rPr lang="en-US" dirty="0"/>
              <a:t>This may seem surprising, but it is actually an extremely convenient feature named Truthiness.</a:t>
            </a:r>
          </a:p>
          <a:p>
            <a:r>
              <a:rPr lang="en-US" dirty="0"/>
              <a:t>The idea is that any expression, whether it is an integer, string, </a:t>
            </a:r>
            <a:r>
              <a:rPr lang="en-US" dirty="0" err="1"/>
              <a:t>boolean</a:t>
            </a:r>
            <a:r>
              <a:rPr lang="en-US" dirty="0"/>
              <a:t>, or otherwise, can be evaluated in a conditional.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expression can be evaluated as a conditional according to the rules of Truthiness.</a:t>
            </a:r>
          </a:p>
          <a:p>
            <a:r>
              <a:rPr lang="en-US" dirty="0"/>
              <a:t>How it is evaluated depends on its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a simple example, where we take some input from a user.</a:t>
            </a:r>
          </a:p>
          <a:p>
            <a:r>
              <a:rPr lang="en-US" dirty="0"/>
              <a:t>If the user entered an empty string, then we'll print out a different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to check if a string is not empty, or a number is not 0, truthiness is the way to go.</a:t>
            </a:r>
          </a:p>
          <a:p>
            <a:r>
              <a:rPr lang="en-US" dirty="0"/>
              <a:t>Notice how each of the following can become much more concise and 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Truthiness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C2DDE55-148C-482B-85E7-81D08F8C7C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343">
        <p159:morph option="byObject"/>
      </p:transition>
    </mc:Choice>
    <mc:Fallback>
      <p:transition spd="slow" advTm="33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D60-DDDF-4A31-80C9-330ECE82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9626-CF08-4BA8-B950-CC02B340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 Booleans required!</a:t>
            </a:r>
          </a:p>
          <a:p>
            <a:r>
              <a:rPr lang="en-US" sz="4000" dirty="0"/>
              <a:t>Or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4000" dirty="0"/>
              <a:t>,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3E3DF90-04A8-43DC-8CCC-77D2048612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3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501">
        <p159:morph option="byObject"/>
      </p:transition>
    </mc:Choice>
    <mc:Fallback>
      <p:transition spd="slow" advTm="225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258A-84F0-4F16-B87D-4A81ACAF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Truthiness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AC0F29-4DE4-44DA-8D3B-5E618C68C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31842"/>
              </p:ext>
            </p:extLst>
          </p:nvPr>
        </p:nvGraphicFramePr>
        <p:xfrm>
          <a:off x="1143000" y="2264434"/>
          <a:ext cx="987266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774">
                  <a:extLst>
                    <a:ext uri="{9D8B030D-6E8A-4147-A177-3AD203B41FA5}">
                      <a16:colId xmlns:a16="http://schemas.microsoft.com/office/drawing/2014/main" val="4035390602"/>
                    </a:ext>
                  </a:extLst>
                </a:gridCol>
                <a:gridCol w="2346384">
                  <a:extLst>
                    <a:ext uri="{9D8B030D-6E8A-4147-A177-3AD203B41FA5}">
                      <a16:colId xmlns:a16="http://schemas.microsoft.com/office/drawing/2014/main" val="1429154832"/>
                    </a:ext>
                  </a:extLst>
                </a:gridCol>
                <a:gridCol w="5477506">
                  <a:extLst>
                    <a:ext uri="{9D8B030D-6E8A-4147-A177-3AD203B41FA5}">
                      <a16:colId xmlns:a16="http://schemas.microsoft.com/office/drawing/2014/main" val="46825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5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Non-zero number (e.g.,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Non-zero number (e.g.,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-3.0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9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Non-empty string (e.g.,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47238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9A49818-6077-4E2C-A1E1-977827DF36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4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971">
        <p159:morph option="byObject"/>
      </p:transition>
    </mc:Choice>
    <mc:Fallback>
      <p:transition spd="slow" advTm="139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CC39-5397-4DED-A9DC-1DA86CFC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E7799-34E9-4E42-BF4C-E79BBBE26F1F}"/>
              </a:ext>
            </a:extLst>
          </p:cNvPr>
          <p:cNvSpPr/>
          <p:nvPr/>
        </p:nvSpPr>
        <p:spPr>
          <a:xfrm>
            <a:off x="2357886" y="2793853"/>
            <a:ext cx="83216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"What is your name?"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"Your name is"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"No name given."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BF27975-379B-4D63-874E-F135B8EE6FD0}"/>
              </a:ext>
            </a:extLst>
          </p:cNvPr>
          <p:cNvSpPr/>
          <p:nvPr/>
        </p:nvSpPr>
        <p:spPr>
          <a:xfrm>
            <a:off x="534836" y="2967487"/>
            <a:ext cx="1518249" cy="1529994"/>
          </a:xfrm>
          <a:prstGeom prst="wedgeRoundRectCallout">
            <a:avLst>
              <a:gd name="adj1" fmla="val 70076"/>
              <a:gd name="adj2" fmla="val -232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Truthy use of variable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E99953-E7E7-4D86-AB33-6E38D83FA5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002">
        <p159:morph option="byObject"/>
      </p:transition>
    </mc:Choice>
    <mc:Fallback>
      <p:transition spd="slow" advTm="14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DF9B-7A8B-45FB-9C76-C1F3E826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Unnecessary Comparisons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57342-26E5-4965-98D4-CA13C4E2FA71}"/>
              </a:ext>
            </a:extLst>
          </p:cNvPr>
          <p:cNvSpPr/>
          <p:nvPr/>
        </p:nvSpPr>
        <p:spPr>
          <a:xfrm>
            <a:off x="822385" y="26452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17D17-9B8D-46CC-B284-958DBCC0B8A8}"/>
              </a:ext>
            </a:extLst>
          </p:cNvPr>
          <p:cNvSpPr/>
          <p:nvPr/>
        </p:nvSpPr>
        <p:spPr>
          <a:xfrm>
            <a:off x="6080760" y="264527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a_string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59E55A-6D99-4656-9F36-B100587D71D3}"/>
              </a:ext>
            </a:extLst>
          </p:cNvPr>
          <p:cNvSpPr/>
          <p:nvPr/>
        </p:nvSpPr>
        <p:spPr>
          <a:xfrm>
            <a:off x="4867095" y="2645271"/>
            <a:ext cx="1209855" cy="5292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F695D4-E9FC-44A3-AE50-78D38E351EDD}"/>
              </a:ext>
            </a:extLst>
          </p:cNvPr>
          <p:cNvSpPr/>
          <p:nvPr/>
        </p:nvSpPr>
        <p:spPr>
          <a:xfrm>
            <a:off x="4867095" y="4354163"/>
            <a:ext cx="1209855" cy="5292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7E0075E-F6F2-40C1-855A-5F220E0813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080">
        <p159:morph option="byObject"/>
      </p:transition>
    </mc:Choice>
    <mc:Fallback>
      <p:transition spd="slow" advTm="140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9621</TotalTime>
  <Words>312</Words>
  <Application>Microsoft Office PowerPoint</Application>
  <PresentationFormat>Widescreen</PresentationFormat>
  <Paragraphs>58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Truthiness</vt:lpstr>
      <vt:lpstr>Truthiness</vt:lpstr>
      <vt:lpstr>Type Truthiness</vt:lpstr>
      <vt:lpstr>String Example</vt:lpstr>
      <vt:lpstr>Unnecessary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231</cp:revision>
  <dcterms:created xsi:type="dcterms:W3CDTF">2017-06-09T19:25:05Z</dcterms:created>
  <dcterms:modified xsi:type="dcterms:W3CDTF">2018-01-07T02:26:11Z</dcterms:modified>
</cp:coreProperties>
</file>