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8"/>
      </p:cViewPr>
      <p:guideLst>
        <p:guide orient="horz" pos="2112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Dictionary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Dictionaries are very useful for a broad number of applications.</a:t>
            </a:r>
          </a:p>
          <a:p>
            <a:r>
              <a:rPr lang="en-US" dirty="0"/>
              <a:t>However, it can be tricky to understand how to use them.</a:t>
            </a:r>
          </a:p>
          <a:p>
            <a:r>
              <a:rPr lang="en-US" dirty="0"/>
              <a:t>In this lesson, you will see some common patterns for how to use Dictionaries.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Dictionaries can be used to quickly convert one value into another.</a:t>
            </a:r>
          </a:p>
          <a:p>
            <a:r>
              <a:rPr lang="en-US" dirty="0"/>
              <a:t>Consider the example here; this dictionary can be used to words to their abbreviation.</a:t>
            </a:r>
          </a:p>
          <a:p>
            <a:r>
              <a:rPr lang="en-US" dirty="0"/>
              <a:t>Note that this could have also been implemented as a function with an IF statement.</a:t>
            </a:r>
          </a:p>
          <a:p>
            <a:r>
              <a:rPr lang="en-US" dirty="0"/>
              <a:t>However, if you are only looking up a single value, then the dictionary will be much easier and faster.</a:t>
            </a:r>
          </a:p>
          <a:p>
            <a:r>
              <a:rPr lang="en-US" dirty="0"/>
              <a:t>Although this example uses strings, you can really map any type of data to any other type of data in a lookup 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Record Pattern, dictionaries become a useful way to hold data that represents a single complex thing.</a:t>
            </a:r>
          </a:p>
          <a:p>
            <a:r>
              <a:rPr lang="en-US" dirty="0"/>
              <a:t>In the example below, we represent a person using a dictionary with 3 keys.</a:t>
            </a:r>
          </a:p>
          <a:p>
            <a:r>
              <a:rPr lang="en-US" dirty="0"/>
              <a:t>Notice that in this pattern, each key is a string.</a:t>
            </a:r>
          </a:p>
          <a:p>
            <a:r>
              <a:rPr lang="en-US" dirty="0"/>
              <a:t>The values can be whatever type of data is useful, but they will always have the same type as other records that represent that complex thing.</a:t>
            </a:r>
          </a:p>
          <a:p>
            <a:r>
              <a:rPr lang="en-US" dirty="0"/>
              <a:t>By convention, all records meant to represent the same type of real world thing (like a person) will have the same keys with the same spelling.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previously used the Counting pattern to count the number of occurrences of an item in a list.</a:t>
            </a:r>
          </a:p>
          <a:p>
            <a:r>
              <a:rPr lang="en-US" dirty="0"/>
              <a:t>But what if we want to count the occurrences for each possible item in a list, without knowing the items before hand?</a:t>
            </a:r>
          </a:p>
          <a:p>
            <a:r>
              <a:rPr lang="en-US" dirty="0"/>
              <a:t>By adding in a dictionary, we can do just that.</a:t>
            </a:r>
          </a:p>
          <a:p>
            <a:r>
              <a:rPr lang="en-US" dirty="0"/>
              <a:t>The counting pattern results in a dictionary of any kind of keys mapped to integers.</a:t>
            </a:r>
          </a:p>
          <a:p>
            <a:r>
              <a:rPr lang="en-US" dirty="0"/>
              <a:t>Notice that dictionary access can be used to update a value, in addition to getting a value.</a:t>
            </a:r>
          </a:p>
          <a:p>
            <a:r>
              <a:rPr lang="en-US" dirty="0"/>
              <a:t>When the dictionary access occurs on the left side of an assignment, the value associated with that key will be replaced.</a:t>
            </a:r>
          </a:p>
          <a:p>
            <a:r>
              <a:rPr lang="en-US" dirty="0"/>
              <a:t>Moreover, you can see that we are using a variable to access elements, instead of a string literal.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Dictionary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2124FE8-2104-425E-888F-3B9207A678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993">
        <p159:morph option="byObject"/>
      </p:transition>
    </mc:Choice>
    <mc:Fallback>
      <p:transition spd="slow" advTm="39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1D16-6613-4687-B09C-DAF39AB6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7176-544D-47B2-BBDE-8B46E089E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Lookup</a:t>
            </a:r>
          </a:p>
          <a:p>
            <a:r>
              <a:rPr lang="en-US" sz="3200" dirty="0"/>
              <a:t>Record</a:t>
            </a:r>
          </a:p>
          <a:p>
            <a:r>
              <a:rPr lang="en-US" sz="3200" dirty="0"/>
              <a:t>Counting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27A7EDB-C602-4FC6-B19A-2384AEDA3C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77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123">
        <p159:morph option="byObject"/>
      </p:transition>
    </mc:Choice>
    <mc:Fallback>
      <p:transition spd="slow" advTm="161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BB37-D6D5-4733-9E9D-7F26C58D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66355-DB74-472B-BA33-8DDF36EF911E}"/>
              </a:ext>
            </a:extLst>
          </p:cNvPr>
          <p:cNvSpPr/>
          <p:nvPr/>
        </p:nvSpPr>
        <p:spPr>
          <a:xfrm>
            <a:off x="1143000" y="1965960"/>
            <a:ext cx="98755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abbreviations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"Virginia"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"VA"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"Delaware"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"DE"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"Maryland"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"MD"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"North Carolina"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"NC"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abbreviations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"Virginia"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'VA'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1AF0AFC-9BE4-4073-BC1F-570B4259F1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40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153">
        <p159:morph option="byObject"/>
      </p:transition>
    </mc:Choice>
    <mc:Fallback>
      <p:transition spd="slow" advTm="341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7DF2-655F-4694-8C38-DA39C6B3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Pattern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76934-1CE1-4331-81DA-B45666913F9E}"/>
              </a:ext>
            </a:extLst>
          </p:cNvPr>
          <p:cNvSpPr/>
          <p:nvPr/>
        </p:nvSpPr>
        <p:spPr>
          <a:xfrm>
            <a:off x="1143000" y="1810684"/>
            <a:ext cx="8518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first_person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"name"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"Cory"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"age"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27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"has a dog?"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second_person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"name"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"Adam"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"age"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45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"has a dog?"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first_person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'Cory'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second_person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"age"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45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81561B1-349C-412E-8DF8-7F1FE59AE2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3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442">
        <p159:morph option="byObject"/>
      </p:transition>
    </mc:Choice>
    <mc:Fallback>
      <p:transition spd="slow" advTm="404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A67D-3833-424C-99A0-D4DFA1E4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93F17-D0DA-4124-90D4-400793C1A7C0}"/>
              </a:ext>
            </a:extLst>
          </p:cNvPr>
          <p:cNvSpPr/>
          <p:nvPr/>
        </p:nvSpPr>
        <p:spPr>
          <a:xfrm>
            <a:off x="1143000" y="1965960"/>
            <a:ext cx="85113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a_list 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pt-B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800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  <a:r>
              <a:rPr lang="pt-BR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pt-BR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counts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{}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item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a_list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item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counts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counts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counts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counts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endParaRPr 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3AF1D73-041D-4423-9F9F-746C5C748396}"/>
              </a:ext>
            </a:extLst>
          </p:cNvPr>
          <p:cNvSpPr/>
          <p:nvPr/>
        </p:nvSpPr>
        <p:spPr>
          <a:xfrm>
            <a:off x="5574677" y="2536165"/>
            <a:ext cx="3174521" cy="483080"/>
          </a:xfrm>
          <a:prstGeom prst="wedgeRoundRectCallout">
            <a:avLst>
              <a:gd name="adj1" fmla="val -111693"/>
              <a:gd name="adj2" fmla="val -215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Empty dictionary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6C28F2C-8109-47B5-A6EE-0104FA39D2FF}"/>
              </a:ext>
            </a:extLst>
          </p:cNvPr>
          <p:cNvSpPr/>
          <p:nvPr/>
        </p:nvSpPr>
        <p:spPr>
          <a:xfrm>
            <a:off x="2242868" y="5420420"/>
            <a:ext cx="2020594" cy="790598"/>
          </a:xfrm>
          <a:prstGeom prst="wedgeRoundRectCallout">
            <a:avLst>
              <a:gd name="adj1" fmla="val 36877"/>
              <a:gd name="adj2" fmla="val -914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Setting a dictionary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CE3C216-EB03-4895-9B90-1ED533019746}"/>
              </a:ext>
            </a:extLst>
          </p:cNvPr>
          <p:cNvSpPr/>
          <p:nvPr/>
        </p:nvSpPr>
        <p:spPr>
          <a:xfrm>
            <a:off x="7414691" y="4684950"/>
            <a:ext cx="2669013" cy="944788"/>
          </a:xfrm>
          <a:prstGeom prst="wedgeRoundRectCallout">
            <a:avLst>
              <a:gd name="adj1" fmla="val -27764"/>
              <a:gd name="adj2" fmla="val -9690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Using a variable as a key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8D7C7CA-E1A8-4FCB-B6D8-068A9A95EB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9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342">
        <p159:morph option="byObject"/>
      </p:transition>
    </mc:Choice>
    <mc:Fallback>
      <p:transition spd="slow" advTm="503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10551</TotalTime>
  <Words>579</Words>
  <Application>Microsoft Office PowerPoint</Application>
  <PresentationFormat>Widescreen</PresentationFormat>
  <Paragraphs>65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Courier New</vt:lpstr>
      <vt:lpstr>Basis</vt:lpstr>
      <vt:lpstr>Dictionary Patterns</vt:lpstr>
      <vt:lpstr>Using Dictionaries</vt:lpstr>
      <vt:lpstr>Lookup Pattern</vt:lpstr>
      <vt:lpstr>Record Pattern</vt:lpstr>
      <vt:lpstr>Counting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373</cp:revision>
  <dcterms:created xsi:type="dcterms:W3CDTF">2017-06-09T19:25:05Z</dcterms:created>
  <dcterms:modified xsi:type="dcterms:W3CDTF">2017-09-23T19:54:04Z</dcterms:modified>
</cp:coreProperties>
</file>