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12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78223-2A18-4861-96DF-C9CF5BDB2A37}" type="doc">
      <dgm:prSet loTypeId="urn:microsoft.com/office/officeart/2005/8/layout/arrow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E0AE90-4684-422E-8364-D96FB47BECD6}">
      <dgm:prSet phldrT="[Text]"/>
      <dgm:spPr/>
      <dgm:t>
        <a:bodyPr/>
        <a:lstStyle/>
        <a:p>
          <a:r>
            <a:rPr lang="en-US" dirty="0"/>
            <a:t>Lists</a:t>
          </a:r>
        </a:p>
      </dgm:t>
    </dgm:pt>
    <dgm:pt modelId="{23057A03-DF4C-40DB-A5BB-A68DAFB1B350}" type="parTrans" cxnId="{FB3FB910-9211-4D36-8DC6-98C275241D18}">
      <dgm:prSet/>
      <dgm:spPr/>
      <dgm:t>
        <a:bodyPr/>
        <a:lstStyle/>
        <a:p>
          <a:endParaRPr lang="en-US"/>
        </a:p>
      </dgm:t>
    </dgm:pt>
    <dgm:pt modelId="{FB29BC7D-43CA-48A5-8006-56872DEB0E44}" type="sibTrans" cxnId="{FB3FB910-9211-4D36-8DC6-98C275241D18}">
      <dgm:prSet/>
      <dgm:spPr/>
      <dgm:t>
        <a:bodyPr/>
        <a:lstStyle/>
        <a:p>
          <a:endParaRPr lang="en-US"/>
        </a:p>
      </dgm:t>
    </dgm:pt>
    <dgm:pt modelId="{8C43D36D-D62B-4304-AF1D-2372C46E0F97}">
      <dgm:prSet phldrT="[Text]"/>
      <dgm:spPr/>
      <dgm:t>
        <a:bodyPr/>
        <a:lstStyle/>
        <a:p>
          <a:r>
            <a:rPr lang="en-US" dirty="0"/>
            <a:t>Dictionaries</a:t>
          </a:r>
        </a:p>
      </dgm:t>
    </dgm:pt>
    <dgm:pt modelId="{00A4406C-7CD3-47F3-ADAF-CEE772C0F6D9}" type="parTrans" cxnId="{53C5BA81-3445-42CE-A65D-6193CDDBF038}">
      <dgm:prSet/>
      <dgm:spPr/>
      <dgm:t>
        <a:bodyPr/>
        <a:lstStyle/>
        <a:p>
          <a:endParaRPr lang="en-US"/>
        </a:p>
      </dgm:t>
    </dgm:pt>
    <dgm:pt modelId="{945D620A-C22F-4430-9493-548BFF6FBCD7}" type="sibTrans" cxnId="{53C5BA81-3445-42CE-A65D-6193CDDBF038}">
      <dgm:prSet/>
      <dgm:spPr/>
      <dgm:t>
        <a:bodyPr/>
        <a:lstStyle/>
        <a:p>
          <a:endParaRPr lang="en-US"/>
        </a:p>
      </dgm:t>
    </dgm:pt>
    <dgm:pt modelId="{9DA62A01-BCCB-489F-B0D5-7E634F3B3600}" type="pres">
      <dgm:prSet presAssocID="{B2378223-2A18-4861-96DF-C9CF5BDB2A37}" presName="compositeShape" presStyleCnt="0">
        <dgm:presLayoutVars>
          <dgm:chMax val="2"/>
          <dgm:dir/>
          <dgm:resizeHandles val="exact"/>
        </dgm:presLayoutVars>
      </dgm:prSet>
      <dgm:spPr/>
    </dgm:pt>
    <dgm:pt modelId="{8ABF51E3-C3F8-401D-99E6-C9CBC3E809FD}" type="pres">
      <dgm:prSet presAssocID="{B2378223-2A18-4861-96DF-C9CF5BDB2A37}" presName="divider" presStyleLbl="fgShp" presStyleIdx="0" presStyleCnt="1"/>
      <dgm:spPr/>
    </dgm:pt>
    <dgm:pt modelId="{43C9B139-460E-44EC-AA17-1EFE5982908F}" type="pres">
      <dgm:prSet presAssocID="{85E0AE90-4684-422E-8364-D96FB47BECD6}" presName="downArrow" presStyleLbl="node1" presStyleIdx="0" presStyleCnt="2"/>
      <dgm:spPr/>
    </dgm:pt>
    <dgm:pt modelId="{8213C9B4-4CA8-4202-BBFF-880235347E3A}" type="pres">
      <dgm:prSet presAssocID="{85E0AE90-4684-422E-8364-D96FB47BECD6}" presName="downArrowText" presStyleLbl="revTx" presStyleIdx="0" presStyleCnt="2">
        <dgm:presLayoutVars>
          <dgm:bulletEnabled val="1"/>
        </dgm:presLayoutVars>
      </dgm:prSet>
      <dgm:spPr/>
    </dgm:pt>
    <dgm:pt modelId="{A8472333-B7C7-4EC3-A7F6-D8E79A3F57A8}" type="pres">
      <dgm:prSet presAssocID="{8C43D36D-D62B-4304-AF1D-2372C46E0F97}" presName="upArrow" presStyleLbl="node1" presStyleIdx="1" presStyleCnt="2"/>
      <dgm:spPr/>
    </dgm:pt>
    <dgm:pt modelId="{7E7682F3-E70A-40C8-9527-707B887A47AA}" type="pres">
      <dgm:prSet presAssocID="{8C43D36D-D62B-4304-AF1D-2372C46E0F9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FD0C701-2B76-498F-8BB9-FB11A2968060}" type="presOf" srcId="{8C43D36D-D62B-4304-AF1D-2372C46E0F97}" destId="{7E7682F3-E70A-40C8-9527-707B887A47AA}" srcOrd="0" destOrd="0" presId="urn:microsoft.com/office/officeart/2005/8/layout/arrow3"/>
    <dgm:cxn modelId="{FB3FB910-9211-4D36-8DC6-98C275241D18}" srcId="{B2378223-2A18-4861-96DF-C9CF5BDB2A37}" destId="{85E0AE90-4684-422E-8364-D96FB47BECD6}" srcOrd="0" destOrd="0" parTransId="{23057A03-DF4C-40DB-A5BB-A68DAFB1B350}" sibTransId="{FB29BC7D-43CA-48A5-8006-56872DEB0E44}"/>
    <dgm:cxn modelId="{53C5BA81-3445-42CE-A65D-6193CDDBF038}" srcId="{B2378223-2A18-4861-96DF-C9CF5BDB2A37}" destId="{8C43D36D-D62B-4304-AF1D-2372C46E0F97}" srcOrd="1" destOrd="0" parTransId="{00A4406C-7CD3-47F3-ADAF-CEE772C0F6D9}" sibTransId="{945D620A-C22F-4430-9493-548BFF6FBCD7}"/>
    <dgm:cxn modelId="{EB46EC87-F201-46B0-A283-0D55D69AAFAC}" type="presOf" srcId="{B2378223-2A18-4861-96DF-C9CF5BDB2A37}" destId="{9DA62A01-BCCB-489F-B0D5-7E634F3B3600}" srcOrd="0" destOrd="0" presId="urn:microsoft.com/office/officeart/2005/8/layout/arrow3"/>
    <dgm:cxn modelId="{24CD2BAD-4CD6-41AE-AE61-1D73C1C1D33D}" type="presOf" srcId="{85E0AE90-4684-422E-8364-D96FB47BECD6}" destId="{8213C9B4-4CA8-4202-BBFF-880235347E3A}" srcOrd="0" destOrd="0" presId="urn:microsoft.com/office/officeart/2005/8/layout/arrow3"/>
    <dgm:cxn modelId="{F7C2444D-ECAA-431F-A68C-FB22F4D224E3}" type="presParOf" srcId="{9DA62A01-BCCB-489F-B0D5-7E634F3B3600}" destId="{8ABF51E3-C3F8-401D-99E6-C9CBC3E809FD}" srcOrd="0" destOrd="0" presId="urn:microsoft.com/office/officeart/2005/8/layout/arrow3"/>
    <dgm:cxn modelId="{17C7D3A9-204A-4537-984E-1C3C6A462548}" type="presParOf" srcId="{9DA62A01-BCCB-489F-B0D5-7E634F3B3600}" destId="{43C9B139-460E-44EC-AA17-1EFE5982908F}" srcOrd="1" destOrd="0" presId="urn:microsoft.com/office/officeart/2005/8/layout/arrow3"/>
    <dgm:cxn modelId="{F39F33DA-3A53-4D3B-9EE9-21952BE5A770}" type="presParOf" srcId="{9DA62A01-BCCB-489F-B0D5-7E634F3B3600}" destId="{8213C9B4-4CA8-4202-BBFF-880235347E3A}" srcOrd="2" destOrd="0" presId="urn:microsoft.com/office/officeart/2005/8/layout/arrow3"/>
    <dgm:cxn modelId="{23C49B14-DBFF-4454-A6BA-288B53AD1791}" type="presParOf" srcId="{9DA62A01-BCCB-489F-B0D5-7E634F3B3600}" destId="{A8472333-B7C7-4EC3-A7F6-D8E79A3F57A8}" srcOrd="3" destOrd="0" presId="urn:microsoft.com/office/officeart/2005/8/layout/arrow3"/>
    <dgm:cxn modelId="{CA58A46A-6A15-4EF6-9873-0152DE68CB19}" type="presParOf" srcId="{9DA62A01-BCCB-489F-B0D5-7E634F3B3600}" destId="{7E7682F3-E70A-40C8-9527-707B887A47A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112E1-7A07-40CF-9FF7-E348ED448B9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A4F533-7E9E-496C-9E97-00797F6ECBF8}">
      <dgm:prSet phldrT="[Text]"/>
      <dgm:spPr/>
      <dgm:t>
        <a:bodyPr/>
        <a:lstStyle/>
        <a:p>
          <a:r>
            <a:rPr lang="en-US" dirty="0"/>
            <a:t>Lists</a:t>
          </a:r>
        </a:p>
      </dgm:t>
    </dgm:pt>
    <dgm:pt modelId="{E63433C4-1825-4B2C-8813-FC72ABA6C2A9}" type="parTrans" cxnId="{D581749C-0B69-434E-8148-CEBC5641CB54}">
      <dgm:prSet/>
      <dgm:spPr/>
      <dgm:t>
        <a:bodyPr/>
        <a:lstStyle/>
        <a:p>
          <a:endParaRPr lang="en-US"/>
        </a:p>
      </dgm:t>
    </dgm:pt>
    <dgm:pt modelId="{834D77A6-43A4-48EE-917C-1F98A6B4607A}" type="sibTrans" cxnId="{D581749C-0B69-434E-8148-CEBC5641CB54}">
      <dgm:prSet/>
      <dgm:spPr/>
      <dgm:t>
        <a:bodyPr/>
        <a:lstStyle/>
        <a:p>
          <a:endParaRPr lang="en-US"/>
        </a:p>
      </dgm:t>
    </dgm:pt>
    <dgm:pt modelId="{02AE2E32-183D-4A64-846F-B85DAC3911EB}">
      <dgm:prSet phldrT="[Text]"/>
      <dgm:spPr/>
      <dgm:t>
        <a:bodyPr/>
        <a:lstStyle/>
        <a:p>
          <a:r>
            <a:rPr lang="en-US" dirty="0"/>
            <a:t>If you need to process everything</a:t>
          </a:r>
        </a:p>
      </dgm:t>
    </dgm:pt>
    <dgm:pt modelId="{474AB7CA-0A7C-4C1D-9ADB-8A711503A854}" type="parTrans" cxnId="{1A61EB7A-ACE6-4C81-9B45-AB390F8338ED}">
      <dgm:prSet/>
      <dgm:spPr/>
      <dgm:t>
        <a:bodyPr/>
        <a:lstStyle/>
        <a:p>
          <a:endParaRPr lang="en-US"/>
        </a:p>
      </dgm:t>
    </dgm:pt>
    <dgm:pt modelId="{A9209C19-1AD0-43B2-BF72-163A0C53A767}" type="sibTrans" cxnId="{1A61EB7A-ACE6-4C81-9B45-AB390F8338ED}">
      <dgm:prSet/>
      <dgm:spPr/>
      <dgm:t>
        <a:bodyPr/>
        <a:lstStyle/>
        <a:p>
          <a:endParaRPr lang="en-US"/>
        </a:p>
      </dgm:t>
    </dgm:pt>
    <dgm:pt modelId="{967D45A2-501B-40D3-A808-249FCD72CCDD}">
      <dgm:prSet phldrT="[Text]"/>
      <dgm:spPr/>
      <dgm:t>
        <a:bodyPr/>
        <a:lstStyle/>
        <a:p>
          <a:r>
            <a:rPr lang="en-US" dirty="0"/>
            <a:t>Dictionaries</a:t>
          </a:r>
        </a:p>
      </dgm:t>
    </dgm:pt>
    <dgm:pt modelId="{1945DE8A-A591-4FDA-9E46-A7C550F3780A}" type="parTrans" cxnId="{6F63C9CC-5C40-4700-B296-4532AC6BCC10}">
      <dgm:prSet/>
      <dgm:spPr/>
      <dgm:t>
        <a:bodyPr/>
        <a:lstStyle/>
        <a:p>
          <a:endParaRPr lang="en-US"/>
        </a:p>
      </dgm:t>
    </dgm:pt>
    <dgm:pt modelId="{A4DE42C0-F3D9-4631-9516-E7A61629FBEF}" type="sibTrans" cxnId="{6F63C9CC-5C40-4700-B296-4532AC6BCC10}">
      <dgm:prSet/>
      <dgm:spPr/>
      <dgm:t>
        <a:bodyPr/>
        <a:lstStyle/>
        <a:p>
          <a:endParaRPr lang="en-US"/>
        </a:p>
      </dgm:t>
    </dgm:pt>
    <dgm:pt modelId="{13F79F70-E385-4785-93F2-28DBBFCBE7ED}">
      <dgm:prSet phldrT="[Text]"/>
      <dgm:spPr/>
      <dgm:t>
        <a:bodyPr/>
        <a:lstStyle/>
        <a:p>
          <a:r>
            <a:rPr lang="en-US" dirty="0"/>
            <a:t>If you need one specific thing</a:t>
          </a:r>
        </a:p>
      </dgm:t>
    </dgm:pt>
    <dgm:pt modelId="{1F5BEAFA-4165-4874-9EA8-CD5070A34C0C}" type="parTrans" cxnId="{22581C96-48F0-4AF4-8818-4741FC646E37}">
      <dgm:prSet/>
      <dgm:spPr/>
      <dgm:t>
        <a:bodyPr/>
        <a:lstStyle/>
        <a:p>
          <a:endParaRPr lang="en-US"/>
        </a:p>
      </dgm:t>
    </dgm:pt>
    <dgm:pt modelId="{613859F0-9EA1-498E-BB53-B4B0F16FA9BD}" type="sibTrans" cxnId="{22581C96-48F0-4AF4-8818-4741FC646E37}">
      <dgm:prSet/>
      <dgm:spPr/>
      <dgm:t>
        <a:bodyPr/>
        <a:lstStyle/>
        <a:p>
          <a:endParaRPr lang="en-US"/>
        </a:p>
      </dgm:t>
    </dgm:pt>
    <dgm:pt modelId="{2AE7CF0D-63FD-4C3C-B6B4-6FBE486F830E}" type="pres">
      <dgm:prSet presAssocID="{B43112E1-7A07-40CF-9FF7-E348ED448B9F}" presName="linear" presStyleCnt="0">
        <dgm:presLayoutVars>
          <dgm:animLvl val="lvl"/>
          <dgm:resizeHandles val="exact"/>
        </dgm:presLayoutVars>
      </dgm:prSet>
      <dgm:spPr/>
    </dgm:pt>
    <dgm:pt modelId="{AF900218-B16E-45DB-B493-EEC90D0CC8BB}" type="pres">
      <dgm:prSet presAssocID="{76A4F533-7E9E-496C-9E97-00797F6ECB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C94348-5A2F-4A77-828B-9EC2AC1BF989}" type="pres">
      <dgm:prSet presAssocID="{76A4F533-7E9E-496C-9E97-00797F6ECBF8}" presName="childText" presStyleLbl="revTx" presStyleIdx="0" presStyleCnt="2">
        <dgm:presLayoutVars>
          <dgm:bulletEnabled val="1"/>
        </dgm:presLayoutVars>
      </dgm:prSet>
      <dgm:spPr/>
    </dgm:pt>
    <dgm:pt modelId="{4D1958EA-C957-4523-9381-26F3E365AAE1}" type="pres">
      <dgm:prSet presAssocID="{967D45A2-501B-40D3-A808-249FCD72CC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9F57D0-EBDE-43ED-B699-22DC57CB4901}" type="pres">
      <dgm:prSet presAssocID="{967D45A2-501B-40D3-A808-249FCD72CC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7C8D317-A5FC-41AF-8658-D98BFEA6480E}" type="presOf" srcId="{967D45A2-501B-40D3-A808-249FCD72CCDD}" destId="{4D1958EA-C957-4523-9381-26F3E365AAE1}" srcOrd="0" destOrd="0" presId="urn:microsoft.com/office/officeart/2005/8/layout/vList2"/>
    <dgm:cxn modelId="{8ADAFF23-6283-4616-BD96-06F0AAB4C76C}" type="presOf" srcId="{02AE2E32-183D-4A64-846F-B85DAC3911EB}" destId="{53C94348-5A2F-4A77-828B-9EC2AC1BF989}" srcOrd="0" destOrd="0" presId="urn:microsoft.com/office/officeart/2005/8/layout/vList2"/>
    <dgm:cxn modelId="{1A61EB7A-ACE6-4C81-9B45-AB390F8338ED}" srcId="{76A4F533-7E9E-496C-9E97-00797F6ECBF8}" destId="{02AE2E32-183D-4A64-846F-B85DAC3911EB}" srcOrd="0" destOrd="0" parTransId="{474AB7CA-0A7C-4C1D-9ADB-8A711503A854}" sibTransId="{A9209C19-1AD0-43B2-BF72-163A0C53A767}"/>
    <dgm:cxn modelId="{85140289-E7F3-4DE6-B2D3-38E14F9EBEEB}" type="presOf" srcId="{13F79F70-E385-4785-93F2-28DBBFCBE7ED}" destId="{159F57D0-EBDE-43ED-B699-22DC57CB4901}" srcOrd="0" destOrd="0" presId="urn:microsoft.com/office/officeart/2005/8/layout/vList2"/>
    <dgm:cxn modelId="{3995098D-B046-4478-9206-B17290C2CCF7}" type="presOf" srcId="{B43112E1-7A07-40CF-9FF7-E348ED448B9F}" destId="{2AE7CF0D-63FD-4C3C-B6B4-6FBE486F830E}" srcOrd="0" destOrd="0" presId="urn:microsoft.com/office/officeart/2005/8/layout/vList2"/>
    <dgm:cxn modelId="{22581C96-48F0-4AF4-8818-4741FC646E37}" srcId="{967D45A2-501B-40D3-A808-249FCD72CCDD}" destId="{13F79F70-E385-4785-93F2-28DBBFCBE7ED}" srcOrd="0" destOrd="0" parTransId="{1F5BEAFA-4165-4874-9EA8-CD5070A34C0C}" sibTransId="{613859F0-9EA1-498E-BB53-B4B0F16FA9BD}"/>
    <dgm:cxn modelId="{D581749C-0B69-434E-8148-CEBC5641CB54}" srcId="{B43112E1-7A07-40CF-9FF7-E348ED448B9F}" destId="{76A4F533-7E9E-496C-9E97-00797F6ECBF8}" srcOrd="0" destOrd="0" parTransId="{E63433C4-1825-4B2C-8813-FC72ABA6C2A9}" sibTransId="{834D77A6-43A4-48EE-917C-1F98A6B4607A}"/>
    <dgm:cxn modelId="{408181BD-E403-4D4B-8EF9-039667294905}" type="presOf" srcId="{76A4F533-7E9E-496C-9E97-00797F6ECBF8}" destId="{AF900218-B16E-45DB-B493-EEC90D0CC8BB}" srcOrd="0" destOrd="0" presId="urn:microsoft.com/office/officeart/2005/8/layout/vList2"/>
    <dgm:cxn modelId="{6F63C9CC-5C40-4700-B296-4532AC6BCC10}" srcId="{B43112E1-7A07-40CF-9FF7-E348ED448B9F}" destId="{967D45A2-501B-40D3-A808-249FCD72CCDD}" srcOrd="1" destOrd="0" parTransId="{1945DE8A-A591-4FDA-9E46-A7C550F3780A}" sibTransId="{A4DE42C0-F3D9-4631-9516-E7A61629FBEF}"/>
    <dgm:cxn modelId="{D5EF204B-1817-426D-AF42-512958FB6435}" type="presParOf" srcId="{2AE7CF0D-63FD-4C3C-B6B4-6FBE486F830E}" destId="{AF900218-B16E-45DB-B493-EEC90D0CC8BB}" srcOrd="0" destOrd="0" presId="urn:microsoft.com/office/officeart/2005/8/layout/vList2"/>
    <dgm:cxn modelId="{4E5606DA-4E51-4292-B926-F0E4EE1C9C09}" type="presParOf" srcId="{2AE7CF0D-63FD-4C3C-B6B4-6FBE486F830E}" destId="{53C94348-5A2F-4A77-828B-9EC2AC1BF989}" srcOrd="1" destOrd="0" presId="urn:microsoft.com/office/officeart/2005/8/layout/vList2"/>
    <dgm:cxn modelId="{92353ECC-EDA4-488C-B232-5E92F4C1994E}" type="presParOf" srcId="{2AE7CF0D-63FD-4C3C-B6B4-6FBE486F830E}" destId="{4D1958EA-C957-4523-9381-26F3E365AAE1}" srcOrd="2" destOrd="0" presId="urn:microsoft.com/office/officeart/2005/8/layout/vList2"/>
    <dgm:cxn modelId="{38E687E9-B8FF-4E71-A1C5-C40034AEF4E8}" type="presParOf" srcId="{2AE7CF0D-63FD-4C3C-B6B4-6FBE486F830E}" destId="{159F57D0-EBDE-43ED-B699-22DC57CB490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F51E3-C3F8-401D-99E6-C9CBC3E809FD}">
      <dsp:nvSpPr>
        <dsp:cNvPr id="0" name=""/>
        <dsp:cNvSpPr/>
      </dsp:nvSpPr>
      <dsp:spPr>
        <a:xfrm rot="21300000">
          <a:off x="302557" y="1613897"/>
          <a:ext cx="9267547" cy="810805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9B139-460E-44EC-AA17-1EFE5982908F}">
      <dsp:nvSpPr>
        <dsp:cNvPr id="0" name=""/>
        <dsp:cNvSpPr/>
      </dsp:nvSpPr>
      <dsp:spPr>
        <a:xfrm>
          <a:off x="1184719" y="201930"/>
          <a:ext cx="2961798" cy="1615440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3C9B4-4CA8-4202-BBFF-880235347E3A}">
      <dsp:nvSpPr>
        <dsp:cNvPr id="0" name=""/>
        <dsp:cNvSpPr/>
      </dsp:nvSpPr>
      <dsp:spPr>
        <a:xfrm>
          <a:off x="5232511" y="0"/>
          <a:ext cx="3159252" cy="1696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Lists</a:t>
          </a:r>
        </a:p>
      </dsp:txBody>
      <dsp:txXfrm>
        <a:off x="5232511" y="0"/>
        <a:ext cx="3159252" cy="1696212"/>
      </dsp:txXfrm>
    </dsp:sp>
    <dsp:sp modelId="{A8472333-B7C7-4EC3-A7F6-D8E79A3F57A8}">
      <dsp:nvSpPr>
        <dsp:cNvPr id="0" name=""/>
        <dsp:cNvSpPr/>
      </dsp:nvSpPr>
      <dsp:spPr>
        <a:xfrm>
          <a:off x="5726144" y="2221230"/>
          <a:ext cx="2961798" cy="1615440"/>
        </a:xfrm>
        <a:prstGeom prst="upArrow">
          <a:avLst/>
        </a:prstGeom>
        <a:solidFill>
          <a:schemeClr val="accent4">
            <a:hueOff val="1221077"/>
            <a:satOff val="-46523"/>
            <a:lumOff val="231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682F3-E70A-40C8-9527-707B887A47AA}">
      <dsp:nvSpPr>
        <dsp:cNvPr id="0" name=""/>
        <dsp:cNvSpPr/>
      </dsp:nvSpPr>
      <dsp:spPr>
        <a:xfrm>
          <a:off x="1480899" y="2342388"/>
          <a:ext cx="3159252" cy="1696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Dictionaries</a:t>
          </a:r>
        </a:p>
      </dsp:txBody>
      <dsp:txXfrm>
        <a:off x="1480899" y="2342388"/>
        <a:ext cx="3159252" cy="1696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00218-B16E-45DB-B493-EEC90D0CC8BB}">
      <dsp:nvSpPr>
        <dsp:cNvPr id="0" name=""/>
        <dsp:cNvSpPr/>
      </dsp:nvSpPr>
      <dsp:spPr>
        <a:xfrm>
          <a:off x="0" y="32595"/>
          <a:ext cx="9872663" cy="11752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Lists</a:t>
          </a:r>
        </a:p>
      </dsp:txBody>
      <dsp:txXfrm>
        <a:off x="57372" y="89967"/>
        <a:ext cx="9757919" cy="1060520"/>
      </dsp:txXfrm>
    </dsp:sp>
    <dsp:sp modelId="{53C94348-5A2F-4A77-828B-9EC2AC1BF989}">
      <dsp:nvSpPr>
        <dsp:cNvPr id="0" name=""/>
        <dsp:cNvSpPr/>
      </dsp:nvSpPr>
      <dsp:spPr>
        <a:xfrm>
          <a:off x="0" y="1207859"/>
          <a:ext cx="9872663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If you need to process everything</a:t>
          </a:r>
        </a:p>
      </dsp:txBody>
      <dsp:txXfrm>
        <a:off x="0" y="1207859"/>
        <a:ext cx="9872663" cy="811440"/>
      </dsp:txXfrm>
    </dsp:sp>
    <dsp:sp modelId="{4D1958EA-C957-4523-9381-26F3E365AAE1}">
      <dsp:nvSpPr>
        <dsp:cNvPr id="0" name=""/>
        <dsp:cNvSpPr/>
      </dsp:nvSpPr>
      <dsp:spPr>
        <a:xfrm>
          <a:off x="0" y="2019300"/>
          <a:ext cx="9872663" cy="1175264"/>
        </a:xfrm>
        <a:prstGeom prst="roundRect">
          <a:avLst/>
        </a:prstGeom>
        <a:solidFill>
          <a:schemeClr val="accent4">
            <a:hueOff val="1221077"/>
            <a:satOff val="-46523"/>
            <a:lumOff val="231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Dictionaries</a:t>
          </a:r>
        </a:p>
      </dsp:txBody>
      <dsp:txXfrm>
        <a:off x="57372" y="2076672"/>
        <a:ext cx="9757919" cy="1060520"/>
      </dsp:txXfrm>
    </dsp:sp>
    <dsp:sp modelId="{159F57D0-EBDE-43ED-B699-22DC57CB4901}">
      <dsp:nvSpPr>
        <dsp:cNvPr id="0" name=""/>
        <dsp:cNvSpPr/>
      </dsp:nvSpPr>
      <dsp:spPr>
        <a:xfrm>
          <a:off x="0" y="3194565"/>
          <a:ext cx="9872663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If you need one specific thing</a:t>
          </a:r>
        </a:p>
      </dsp:txBody>
      <dsp:txXfrm>
        <a:off x="0" y="3194565"/>
        <a:ext cx="9872663" cy="81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Lookups and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lists and dictionaries are collections of data.</a:t>
            </a:r>
          </a:p>
          <a:p>
            <a:r>
              <a:rPr lang="en-US" dirty="0"/>
              <a:t>You can use them to store and retrieve data later.</a:t>
            </a:r>
          </a:p>
          <a:p>
            <a:r>
              <a:rPr lang="en-US" dirty="0"/>
              <a:t>However, which one you use can have performance implications.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have a list of strings that represent names.</a:t>
            </a:r>
          </a:p>
          <a:p>
            <a:r>
              <a:rPr lang="en-US" dirty="0"/>
              <a:t>If we want to determine whether a particular string is in the list, we must walk through each element.</a:t>
            </a:r>
          </a:p>
          <a:p>
            <a:r>
              <a:rPr lang="en-US" dirty="0"/>
              <a:t>If there are 10 strings, this will not take long.</a:t>
            </a:r>
          </a:p>
          <a:p>
            <a:r>
              <a:rPr lang="en-US" dirty="0"/>
              <a:t>But what if there are many, many strings, like in the University's directory?</a:t>
            </a:r>
          </a:p>
          <a:p>
            <a:r>
              <a:rPr lang="en-US" dirty="0"/>
              <a:t>Finding a string in a list will take longer when there are more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if you use a dictionary to store names (perhaps mapped to their address or grade), then you can look up keys instantly.</a:t>
            </a:r>
          </a:p>
          <a:p>
            <a:r>
              <a:rPr lang="en-US" dirty="0"/>
              <a:t>On average, dictionaries' lookup does not take longer no matter how many elements there are.</a:t>
            </a:r>
          </a:p>
          <a:p>
            <a:r>
              <a:rPr lang="en-US" dirty="0"/>
              <a:t>This is a major advantage of dictionaries over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great when you need to go through many items in a specific order.</a:t>
            </a:r>
          </a:p>
          <a:p>
            <a:r>
              <a:rPr lang="en-US" dirty="0"/>
              <a:t>Dictionaries are great when you need to lookup a single item.</a:t>
            </a:r>
          </a:p>
          <a:p>
            <a:r>
              <a:rPr lang="en-US" dirty="0"/>
              <a:t>Think carefully about your use case, and choose an appropriate data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Lookup and Find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4FEF38D-D912-4EE9-8308-CDD53F614C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635">
        <p159:morph option="byObject"/>
      </p:transition>
    </mc:Choice>
    <mc:Fallback>
      <p:transition spd="slow" advTm="46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0CC7-BD1C-4DF0-9BC6-52293B8C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Dictionaries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32216D-D0CC-4905-8C84-4D19A4DF9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7510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1ADB8B0-0C2D-4984-867D-1A26CE6F9B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89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126">
        <p159:morph option="byObject"/>
      </p:transition>
    </mc:Choice>
    <mc:Fallback>
      <p:transition spd="slow" advTm="121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1AE-044C-4588-942E-8AA912EF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 a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57EF1-83CB-42C6-9C8D-CD6EDC30A7E8}"/>
              </a:ext>
            </a:extLst>
          </p:cNvPr>
          <p:cNvSpPr/>
          <p:nvPr/>
        </p:nvSpPr>
        <p:spPr>
          <a:xfrm>
            <a:off x="632604" y="2523636"/>
            <a:ext cx="10547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"Alice"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"Bob"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"Klaus"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A184DE-6D5E-4218-991F-49C0FB72D105}"/>
              </a:ext>
            </a:extLst>
          </p:cNvPr>
          <p:cNvCxnSpPr/>
          <p:nvPr/>
        </p:nvCxnSpPr>
        <p:spPr>
          <a:xfrm>
            <a:off x="5434642" y="3304195"/>
            <a:ext cx="17597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CE9C4-A6B8-40FE-B13D-206F0D17C792}"/>
              </a:ext>
            </a:extLst>
          </p:cNvPr>
          <p:cNvSpPr txBox="1"/>
          <p:nvPr/>
        </p:nvSpPr>
        <p:spPr>
          <a:xfrm>
            <a:off x="4770940" y="3446966"/>
            <a:ext cx="30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1,000,000 items later…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3865F7-1141-4D93-9984-C4296B11E98E}"/>
              </a:ext>
            </a:extLst>
          </p:cNvPr>
          <p:cNvSpPr/>
          <p:nvPr/>
        </p:nvSpPr>
        <p:spPr>
          <a:xfrm>
            <a:off x="632604" y="430874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80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Slow</a:t>
            </a: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names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"Klaus"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A3B95FC-5FD4-4888-A66F-401E963077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63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912">
        <p159:morph option="byObject"/>
      </p:transition>
    </mc:Choice>
    <mc:Fallback>
      <p:transition spd="slow" advTm="229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5091-D86E-4D2B-B462-4C7C0164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up in a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30EC6-05D2-4F7E-B26F-FDB64C242DC8}"/>
              </a:ext>
            </a:extLst>
          </p:cNvPr>
          <p:cNvSpPr/>
          <p:nvPr/>
        </p:nvSpPr>
        <p:spPr>
          <a:xfrm>
            <a:off x="1142999" y="2397038"/>
            <a:ext cx="75696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grades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"Alice"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99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"Bob"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45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"Klaus"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100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80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Fast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"Klaus"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D5FB03-EE80-4172-BBA7-A10A38172C69}"/>
              </a:ext>
            </a:extLst>
          </p:cNvPr>
          <p:cNvCxnSpPr>
            <a:cxnSpLocks/>
          </p:cNvCxnSpPr>
          <p:nvPr/>
        </p:nvCxnSpPr>
        <p:spPr>
          <a:xfrm>
            <a:off x="4219941" y="3498011"/>
            <a:ext cx="0" cy="573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388CEF-6184-4622-9A6B-F9726F1E700F}"/>
              </a:ext>
            </a:extLst>
          </p:cNvPr>
          <p:cNvSpPr txBox="1"/>
          <p:nvPr/>
        </p:nvSpPr>
        <p:spPr>
          <a:xfrm>
            <a:off x="4270636" y="3473571"/>
            <a:ext cx="30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1,000,000 items later…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CD3B58E-8E4D-4094-BEF4-728DB6E7B9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1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902">
        <p159:morph option="byObject"/>
      </p:transition>
    </mc:Choice>
    <mc:Fallback>
      <p:transition spd="slow" advTm="199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8B0-9E5E-42D8-A392-A34D85F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E8ADBE-E782-43B6-9F81-08E276184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37727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2005C40-F248-4D4E-813B-C893471951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42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063">
        <p159:morph option="byObject"/>
      </p:transition>
    </mc:Choice>
    <mc:Fallback>
      <p:transition spd="slow" advTm="150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9708</TotalTime>
  <Words>321</Words>
  <Application>Microsoft Office PowerPoint</Application>
  <PresentationFormat>Widescreen</PresentationFormat>
  <Paragraphs>47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Courier New</vt:lpstr>
      <vt:lpstr>Basis</vt:lpstr>
      <vt:lpstr>Lookup and Find</vt:lpstr>
      <vt:lpstr>Lists vs. Dictionaries</vt:lpstr>
      <vt:lpstr>Finding in a List</vt:lpstr>
      <vt:lpstr>Looking up in a Dictionary</vt:lpstr>
      <vt:lpstr>Choosing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273</cp:revision>
  <dcterms:created xsi:type="dcterms:W3CDTF">2017-06-09T19:25:05Z</dcterms:created>
  <dcterms:modified xsi:type="dcterms:W3CDTF">2018-01-07T02:13:15Z</dcterms:modified>
</cp:coreProperties>
</file>