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0" r:id="rId3"/>
    <p:sldId id="262" r:id="rId4"/>
    <p:sldId id="261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15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18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59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24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1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70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66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88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73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64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07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D47FB-9CCA-9243-939E-425277DAE96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716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A1792-9A30-2B40-B699-1DCE47075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7030A0"/>
                </a:solidFill>
              </a:rPr>
              <a:t>SnapKit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38CEB2-F28B-9744-9EF7-1E2CFE5BB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84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7E344-C32A-6C4C-AD31-892F80E9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CF8EC4-2A91-AD47-B03A-B8A9B7E7E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" i="0" u="none" strike="noStrike" dirty="0" err="1">
                <a:solidFill>
                  <a:srgbClr val="FFFF00"/>
                </a:solidFill>
                <a:effectLst/>
              </a:rPr>
              <a:t>SnapKit</a:t>
            </a:r>
            <a:r>
              <a:rPr lang="en" i="0" u="none" strike="noStrike" dirty="0">
                <a:solidFill>
                  <a:srgbClr val="FFFF00"/>
                </a:solidFill>
                <a:effectLst/>
              </a:rPr>
              <a:t> — </a:t>
            </a:r>
            <a:r>
              <a:rPr lang="ru-RU" i="0" u="none" strike="noStrike" dirty="0">
                <a:solidFill>
                  <a:srgbClr val="FFFF00"/>
                </a:solidFill>
                <a:effectLst/>
              </a:rPr>
              <a:t>легковесный </a:t>
            </a:r>
            <a:r>
              <a:rPr lang="en" i="0" u="none" strike="noStrike" dirty="0">
                <a:solidFill>
                  <a:srgbClr val="FFFF00"/>
                </a:solidFill>
                <a:effectLst/>
              </a:rPr>
              <a:t>DSL (</a:t>
            </a:r>
            <a:r>
              <a:rPr lang="ru-RU" i="0" u="none" strike="noStrike" dirty="0">
                <a:solidFill>
                  <a:srgbClr val="FFFF00"/>
                </a:solidFill>
                <a:effectLst/>
              </a:rPr>
              <a:t>предметно-ориентированный язык), который упрощает работу с </a:t>
            </a:r>
            <a:r>
              <a:rPr lang="en" i="0" u="none" strike="noStrike" dirty="0">
                <a:solidFill>
                  <a:srgbClr val="FFFF00"/>
                </a:solidFill>
                <a:effectLst/>
              </a:rPr>
              <a:t>Auto Layout </a:t>
            </a:r>
            <a:r>
              <a:rPr lang="ru-RU" i="0" u="none" strike="noStrike" dirty="0">
                <a:solidFill>
                  <a:srgbClr val="FFFF00"/>
                </a:solidFill>
                <a:effectLst/>
              </a:rPr>
              <a:t>и ограничениями.</a:t>
            </a:r>
            <a:r>
              <a:rPr lang="ru-RU" i="0" u="none" strike="noStrike" dirty="0">
                <a:effectLst/>
              </a:rPr>
              <a:t> </a:t>
            </a:r>
          </a:p>
          <a:p>
            <a:pPr algn="l"/>
            <a:r>
              <a:rPr lang="ru-RU" i="0" u="none" strike="noStrike" dirty="0">
                <a:effectLst/>
              </a:rPr>
              <a:t>Это </a:t>
            </a:r>
            <a:r>
              <a:rPr lang="ru-RU" i="0" u="none" strike="noStrike" dirty="0">
                <a:solidFill>
                  <a:srgbClr val="FFFF00"/>
                </a:solidFill>
                <a:effectLst/>
              </a:rPr>
              <a:t>инструмент для </a:t>
            </a:r>
            <a:r>
              <a:rPr lang="en" i="0" u="none" strike="noStrike" dirty="0">
                <a:solidFill>
                  <a:srgbClr val="FFFF00"/>
                </a:solidFill>
                <a:effectLst/>
              </a:rPr>
              <a:t>frontend </a:t>
            </a:r>
            <a:r>
              <a:rPr lang="ru-RU" i="0" u="none" strike="noStrike" dirty="0">
                <a:solidFill>
                  <a:srgbClr val="FFFF00"/>
                </a:solidFill>
                <a:effectLst/>
              </a:rPr>
              <a:t>разработчиков, </a:t>
            </a:r>
            <a:r>
              <a:rPr lang="ru-RU" i="0" u="none" strike="noStrike" dirty="0">
                <a:effectLst/>
              </a:rPr>
              <a:t>значительно </a:t>
            </a:r>
            <a:r>
              <a:rPr lang="ru-RU" i="0" u="none" strike="noStrike" dirty="0">
                <a:solidFill>
                  <a:srgbClr val="FFFF00"/>
                </a:solidFill>
                <a:effectLst/>
              </a:rPr>
              <a:t>облегчающий создание макета</a:t>
            </a:r>
            <a:r>
              <a:rPr lang="ru-RU" i="0" u="none" strike="noStrike" dirty="0">
                <a:effectLst/>
              </a:rPr>
              <a:t> страниц вашего </a:t>
            </a:r>
            <a:r>
              <a:rPr lang="en" i="0" u="none" strike="noStrike" dirty="0">
                <a:solidFill>
                  <a:srgbClr val="FFFF00"/>
                </a:solidFill>
                <a:effectLst/>
              </a:rPr>
              <a:t>Swift-</a:t>
            </a:r>
            <a:r>
              <a:rPr lang="ru-RU" i="0" u="none" strike="noStrike" dirty="0">
                <a:solidFill>
                  <a:srgbClr val="FFFF00"/>
                </a:solidFill>
                <a:effectLst/>
              </a:rPr>
              <a:t>приложения </a:t>
            </a:r>
            <a:r>
              <a:rPr lang="ru-RU" i="0" u="none" strike="noStrike" dirty="0">
                <a:effectLst/>
              </a:rPr>
              <a:t>для </a:t>
            </a:r>
            <a:r>
              <a:rPr lang="en" i="0" u="none" strike="noStrike" dirty="0">
                <a:effectLst/>
              </a:rPr>
              <a:t>iOS </a:t>
            </a:r>
            <a:r>
              <a:rPr lang="ru-RU" i="0" u="none" strike="noStrike" dirty="0">
                <a:effectLst/>
              </a:rPr>
              <a:t>или </a:t>
            </a:r>
            <a:r>
              <a:rPr lang="en" i="0" u="none" strike="noStrike" dirty="0">
                <a:effectLst/>
              </a:rPr>
              <a:t>MacOS. </a:t>
            </a:r>
            <a:endParaRPr lang="ru-RU" i="0" u="none" strike="noStrike" dirty="0">
              <a:effectLst/>
            </a:endParaRPr>
          </a:p>
          <a:p>
            <a:pPr marL="0" indent="0" algn="l">
              <a:buNone/>
            </a:pPr>
            <a:endParaRPr lang="ru-RU" i="0" u="none" strike="noStrike" dirty="0">
              <a:effectLst/>
            </a:endParaRPr>
          </a:p>
          <a:p>
            <a:pPr algn="l"/>
            <a:r>
              <a:rPr lang="ru-RU" i="0" u="none" strike="noStrike" dirty="0">
                <a:effectLst/>
              </a:rPr>
              <a:t>Сам по себе </a:t>
            </a:r>
            <a:r>
              <a:rPr lang="en" i="0" u="none" strike="noStrike" dirty="0">
                <a:solidFill>
                  <a:srgbClr val="FFFF00"/>
                </a:solidFill>
                <a:effectLst/>
              </a:rPr>
              <a:t>Auto Layout</a:t>
            </a:r>
            <a:r>
              <a:rPr lang="en" i="0" u="none" strike="noStrike" dirty="0">
                <a:effectLst/>
              </a:rPr>
              <a:t> — </a:t>
            </a:r>
            <a:r>
              <a:rPr lang="ru-RU" i="0" u="none" strike="noStrike" dirty="0">
                <a:effectLst/>
              </a:rPr>
              <a:t>крутой и мощный </a:t>
            </a:r>
            <a:r>
              <a:rPr lang="ru-RU" i="0" u="none" strike="noStrike" dirty="0">
                <a:solidFill>
                  <a:srgbClr val="FFFF00"/>
                </a:solidFill>
                <a:effectLst/>
              </a:rPr>
              <a:t>инструмент для описания взаимосвязей между представлениями и их иерархиями</a:t>
            </a:r>
            <a:r>
              <a:rPr lang="ru-RU" i="0" u="none" strike="noStrike" dirty="0">
                <a:effectLst/>
              </a:rPr>
              <a:t>, но при этом довольно сложный и не интуитивный.</a:t>
            </a:r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008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2A369-E4B6-F849-827C-A75347E2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18E3B6-33F3-504D-9599-4C2A20687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30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17F41-CE5E-9344-A3BD-F53B4C36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226E40-52F3-604F-9FE1-82A745B5C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84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56EC7-19AB-644C-8AAF-D62AC45C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042F4-D2A0-804B-9E34-387E446F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36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6018A-3DDC-7F47-95A4-C9824016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7815A6-FEDC-834D-B9AC-A24998715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60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46732-100B-054B-AA64-AC284177A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C99405-C9C5-B140-A36B-B3EBB49D8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969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71</Words>
  <Application>Microsoft Macintosh PowerPoint</Application>
  <PresentationFormat>Широкоэкранный</PresentationFormat>
  <Paragraphs>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SnapKit</vt:lpstr>
      <vt:lpstr>Описание</vt:lpstr>
      <vt:lpstr>Презентация PowerPoint</vt:lpstr>
      <vt:lpstr>Презентация PowerPoint</vt:lpstr>
      <vt:lpstr>Презентация PowerPoint</vt:lpstr>
      <vt:lpstr>Ссылки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2</cp:revision>
  <dcterms:created xsi:type="dcterms:W3CDTF">2022-09-16T16:01:59Z</dcterms:created>
  <dcterms:modified xsi:type="dcterms:W3CDTF">2022-09-16T16:10:51Z</dcterms:modified>
</cp:coreProperties>
</file>