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67926-B047-4348-8604-170C05D3A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35BEB-4293-E143-8F11-F913CB5F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08434-B915-CE4D-8DD4-DA5B6181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9AB18-07D4-A84E-A5AF-4640D557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13608-2AA5-9B43-99AC-7D5E0C2B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0E9B3-3D5F-E94C-AEA1-5040C399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A577EC-73FA-274A-B00E-A2891C24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5C148-1CB5-E641-ADB9-FE305EB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3C63F-E0C1-0543-AB3E-610045A0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FB6FF-184C-FB43-AC3B-B262595E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7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D2D9C-3AD9-A94B-B90D-BD5C7F252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EEE58-4653-D648-B5EA-B4B8AE47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F446F-7653-1643-BCAD-3C34ED9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9CDB3-DBAF-6749-B687-9E0C081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7D633-8964-BA41-8018-768B34DC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9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B5404-75AD-0640-86BF-652AA966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3939A-EC17-394D-96F8-EE37FF32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3E65A-F326-C947-B358-9A031C96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624EE-5B48-384D-B35D-35EC4CFE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D16FC-D586-0D4F-A40F-B1A97E4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9F239-C7C2-8C4E-9B06-4B5EA81A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BC5B0B-D6A1-D047-AFF7-F84B5753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C8473-1CF2-4141-9FD3-66FA24A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6F5B1-200F-424F-ACA3-D1CF8D24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90C8F-FDF9-8F4A-A544-F95D3858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0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6073-4B41-814F-B787-3D027529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95861-F8FC-7042-B095-97820017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A78A4-4DD0-E44A-9CAF-67F5313A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33487E-B955-2D4E-8183-7EB81C76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B8C3E-B176-B049-9D6C-3641DE5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D25CA6-D8F1-A64D-BD51-81C61EE3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4ADA8-40C3-D243-BD51-77CE1BF4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EC6A1E-E02E-EB42-A025-85B94FAB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211745-A146-4847-8288-3C71D25F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91DA0E-DA50-E249-862A-A7895430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F3CD10-E160-B640-B22C-FABF8DBED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7193D6-D42F-7E4E-A4DC-8AABCE9B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A0A3AC-618D-0C47-9F19-E0D54A20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2471EF-77DC-3442-945B-7904EAFD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0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392D-27A1-644A-85AE-772F37AA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BCFDF-56C1-8548-871E-BBBF2DAA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82641-2736-E648-82B2-3671224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603CBB-0FB5-D846-91CB-4EC3295F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55D9B7-1A46-6745-ADCF-16BABC2A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3CCAE9-357C-4743-A7C6-7F93D848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9652F-5FCB-E44D-961B-E7D32B1D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371EE-9C97-3441-9E69-A7F0E660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B4AB2-0EDB-E247-8C79-A94DF89D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E29412-6A2F-D544-87D7-C74091A5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5A3DF-2C7C-E34E-A47C-CD444D6D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ED3D1-5DD6-914E-96E9-2C4BE41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930E-249A-D847-A960-1A5A28B2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68327-62C7-F142-90F3-9A1FA482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02EBDF-6CBD-314D-9B68-7212BE532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0EAC74-B1F6-2747-A31C-E3B88EB4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AE328E-DA0C-5943-9BD1-C780DF63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820C3-F34A-3146-85B1-83C04C8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057B7B-9622-E94D-8807-DE526F22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2E737-CEE8-3F47-82C1-B84547EB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B2649-4234-0F45-BE7B-1E0A60D9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BB0A5-3232-9A4E-B3BE-09250C65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47FB-9CCA-9243-939E-425277DAE96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9E381-F8A0-E143-8327-65CE1B74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31706-94ED-EA45-9BE8-70CB14ED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0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1792-9A30-2B40-B699-1DCE4707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8CEB2-F28B-9744-9EF7-1E2CFE5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42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</cp:revision>
  <dcterms:created xsi:type="dcterms:W3CDTF">2022-09-16T16:01:59Z</dcterms:created>
  <dcterms:modified xsi:type="dcterms:W3CDTF">2022-09-16T16:02:35Z</dcterms:modified>
</cp:coreProperties>
</file>