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162-1157-124E-8CFA-7ABE4A32CB3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45B6-2184-7D49-8ACA-2AE0DF80B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86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162-1157-124E-8CFA-7ABE4A32CB3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45B6-2184-7D49-8ACA-2AE0DF80B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95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162-1157-124E-8CFA-7ABE4A32CB3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45B6-2184-7D49-8ACA-2AE0DF80B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22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162-1157-124E-8CFA-7ABE4A32CB3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45B6-2184-7D49-8ACA-2AE0DF80B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51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162-1157-124E-8CFA-7ABE4A32CB3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45B6-2184-7D49-8ACA-2AE0DF80B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508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162-1157-124E-8CFA-7ABE4A32CB3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45B6-2184-7D49-8ACA-2AE0DF80B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32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162-1157-124E-8CFA-7ABE4A32CB3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45B6-2184-7D49-8ACA-2AE0DF80B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8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162-1157-124E-8CFA-7ABE4A32CB3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45B6-2184-7D49-8ACA-2AE0DF80B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78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162-1157-124E-8CFA-7ABE4A32CB3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45B6-2184-7D49-8ACA-2AE0DF80B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06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162-1157-124E-8CFA-7ABE4A32CB3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45B6-2184-7D49-8ACA-2AE0DF80B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22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162-1157-124E-8CFA-7ABE4A32CB3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45B6-2184-7D49-8ACA-2AE0DF80B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9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0A162-1157-124E-8CFA-7ABE4A32CB3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645B6-2184-7D49-8ACA-2AE0DF80B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828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940362-7DC2-8B32-BD8D-0410E78B6E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605B6D-EA2E-BAC8-0F33-4B8FA3AD1B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167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6C807-D661-D3AF-A853-08E5BC6D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137A8B-446B-58DD-F477-6526FC585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9481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Macintosh PowerPoint</Application>
  <PresentationFormat>Широкоэкранный</PresentationFormat>
  <Paragraphs>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Пользователь Microsoft Office</cp:lastModifiedBy>
  <cp:revision>1</cp:revision>
  <dcterms:created xsi:type="dcterms:W3CDTF">2023-01-20T09:26:55Z</dcterms:created>
  <dcterms:modified xsi:type="dcterms:W3CDTF">2023-01-20T09:27:47Z</dcterms:modified>
</cp:coreProperties>
</file>