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86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5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1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0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78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22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A162-1157-124E-8CFA-7ABE4A32CB3C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45B6-2184-7D49-8ACA-2AE0DF80B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828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40362-7DC2-8B32-BD8D-0410E78B6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1756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языке </a:t>
            </a:r>
            <a:r>
              <a:rPr lang="en-US" dirty="0">
                <a:solidFill>
                  <a:srgbClr val="FFFF00"/>
                </a:solidFill>
              </a:rPr>
              <a:t>Swift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605B6D-EA2E-BAC8-0F33-4B8FA3AD1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 dirty="0">
                <a:latin typeface="+mj-lt"/>
              </a:rPr>
              <a:t>Доклад подготовил Абросов Сергей, БПИ202</a:t>
            </a:r>
          </a:p>
        </p:txBody>
      </p:sp>
    </p:spTree>
    <p:extLst>
      <p:ext uri="{BB962C8B-B14F-4D97-AF65-F5344CB8AC3E}">
        <p14:creationId xmlns:p14="http://schemas.microsoft.com/office/powerpoint/2010/main" val="296016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4CC88-DE7D-FAB0-538E-C477F0D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dirty="0">
                <a:solidFill>
                  <a:srgbClr val="FFFF00"/>
                </a:solidFill>
                <a:latin typeface="+mj-lt"/>
              </a:rPr>
              <a:t>Run Loop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2D61D-C0CA-044D-F6A5-A6E525FD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15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1E1D8-BAC1-5ED4-268C-2AAE2E01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FFFF00"/>
                </a:solidFill>
                <a:latin typeface="+mj-lt"/>
              </a:rPr>
              <a:t>Вопросы с собеседований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A0977-5B01-16A1-BC13-2D0E1180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93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BB530-A5CE-EFE5-5C45-A2CC9F63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Структура доклада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C9630-5392-2B95-0324-492509C66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500" b="0" i="0" u="none" strike="noStrike" dirty="0">
                <a:effectLst/>
                <a:latin typeface="+mj-lt"/>
              </a:rPr>
              <a:t>Управление памятью в современных языках программирования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Value</a:t>
            </a:r>
            <a:r>
              <a:rPr lang="en-US" sz="2500" dirty="0">
                <a:latin typeface="+mj-lt"/>
              </a:rPr>
              <a:t>/</a:t>
            </a:r>
            <a:r>
              <a:rPr lang="en" sz="2500" b="0" i="0" u="none" strike="noStrike" dirty="0">
                <a:effectLst/>
                <a:latin typeface="+mj-lt"/>
              </a:rPr>
              <a:t>Refence types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MRC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ARC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Weak, Strong, Unowned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>
                <a:effectLst/>
                <a:latin typeface="+mj-lt"/>
              </a:rPr>
              <a:t>Swift Object Lifecycle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2500" b="0" i="0" u="none" strike="noStrike" dirty="0" err="1">
                <a:effectLst/>
                <a:latin typeface="+mj-lt"/>
              </a:rPr>
              <a:t>Autoreleasepool</a:t>
            </a:r>
            <a:endParaRPr lang="en" sz="2500" b="0" i="0" u="none" strike="noStrike" dirty="0">
              <a:effectLst/>
              <a:latin typeface="+mj-lt"/>
            </a:endParaRPr>
          </a:p>
          <a:p>
            <a:r>
              <a:rPr lang="en" sz="2500" dirty="0">
                <a:latin typeface="+mj-lt"/>
              </a:rPr>
              <a:t>Run Loop</a:t>
            </a:r>
          </a:p>
          <a:p>
            <a:r>
              <a:rPr lang="ru-RU" sz="2500" dirty="0">
                <a:latin typeface="+mj-lt"/>
              </a:rPr>
              <a:t>Вопросы с собеседований</a:t>
            </a:r>
            <a:br>
              <a:rPr lang="en" sz="2500" dirty="0">
                <a:latin typeface="+mj-lt"/>
              </a:rPr>
            </a:br>
            <a:endParaRPr lang="ru-RU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437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5EB0D-BD4B-D209-53BB-29ACE81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Управление памятью в современных ЯП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9F2BD-30CD-6C15-FED6-F0E01845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500" dirty="0">
                <a:latin typeface="+mj-lt"/>
              </a:rPr>
              <a:t>Управление памятью — является важной даже в современных технологиях</a:t>
            </a:r>
            <a:r>
              <a:rPr lang="ru-RU" sz="1500">
                <a:latin typeface="+mj-lt"/>
              </a:rPr>
              <a:t>. </a:t>
            </a:r>
          </a:p>
          <a:p>
            <a:r>
              <a:rPr lang="ru-RU" sz="1500">
                <a:latin typeface="+mj-lt"/>
              </a:rPr>
              <a:t>Неправильное </a:t>
            </a:r>
            <a:r>
              <a:rPr lang="ru-RU" sz="1500" dirty="0">
                <a:latin typeface="+mj-lt"/>
              </a:rPr>
              <a:t>использование может привести к долгой загрузке, </a:t>
            </a:r>
            <a:r>
              <a:rPr lang="ru-RU" sz="1500" dirty="0" err="1">
                <a:latin typeface="+mj-lt"/>
              </a:rPr>
              <a:t>крашам</a:t>
            </a:r>
            <a:r>
              <a:rPr lang="ru-RU" sz="1500" dirty="0">
                <a:latin typeface="+mj-lt"/>
              </a:rPr>
              <a:t> приложения. </a:t>
            </a:r>
          </a:p>
        </p:txBody>
      </p:sp>
    </p:spTree>
    <p:extLst>
      <p:ext uri="{BB962C8B-B14F-4D97-AF65-F5344CB8AC3E}">
        <p14:creationId xmlns:p14="http://schemas.microsoft.com/office/powerpoint/2010/main" val="152735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67101-7A03-66B6-794C-66CA9DC3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Value/Reference types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C2EB8-9081-A36C-99EB-3392D445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88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45902-42EB-BD5C-45F3-8466D644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MRC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D3471-DB3F-4D30-BFC6-AA19B72A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1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86D93-840D-8B3F-3089-413EBEAD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ARC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AC263-B8E4-5670-E1AE-6B78B62A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55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DFBBE-1258-16F5-7626-4B53EFC6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0" i="0" u="none" strike="noStrike" dirty="0">
                <a:solidFill>
                  <a:srgbClr val="FFFF00"/>
                </a:solidFill>
                <a:effectLst/>
                <a:latin typeface="+mj-lt"/>
              </a:rPr>
              <a:t>Weak, Strong, Unowned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42960-E25D-9581-2755-04035EE0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82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9D4A7-63AE-768B-E967-B61C4BF9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0" i="0" u="none" strike="noStrike" dirty="0">
                <a:solidFill>
                  <a:srgbClr val="FFFF00"/>
                </a:solidFill>
                <a:effectLst/>
                <a:latin typeface="+mj-lt"/>
              </a:rPr>
              <a:t>Swift Object Lifecycle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B9563-6FD4-C902-6EB5-7969E07F2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3DB06-FF76-D5EF-190C-D602489B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0" i="0" u="none" strike="noStrike" dirty="0" err="1">
                <a:solidFill>
                  <a:srgbClr val="FFFF00"/>
                </a:solidFill>
                <a:effectLst/>
                <a:latin typeface="+mj-lt"/>
              </a:rPr>
              <a:t>Autoreleasepool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E6139E-DC44-1D2A-58F1-FD53E2EA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276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86</Words>
  <Application>Microsoft Macintosh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Управление памятью в языке Swift</vt:lpstr>
      <vt:lpstr>Структура доклада</vt:lpstr>
      <vt:lpstr>Управление памятью в современных ЯП</vt:lpstr>
      <vt:lpstr>Value/Reference types</vt:lpstr>
      <vt:lpstr>MRC</vt:lpstr>
      <vt:lpstr>ARC</vt:lpstr>
      <vt:lpstr>Weak, Strong, Unowned</vt:lpstr>
      <vt:lpstr>Swift Object Lifecycle</vt:lpstr>
      <vt:lpstr>Autoreleasepool</vt:lpstr>
      <vt:lpstr>Run Loop</vt:lpstr>
      <vt:lpstr>Вопросы с собеседований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Пользователь Microsoft Office</cp:lastModifiedBy>
  <cp:revision>5</cp:revision>
  <dcterms:created xsi:type="dcterms:W3CDTF">2023-01-20T09:26:55Z</dcterms:created>
  <dcterms:modified xsi:type="dcterms:W3CDTF">2023-01-20T10:00:06Z</dcterms:modified>
</cp:coreProperties>
</file>