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DCECAC7-50FA-4FEA-BDAE-78BB4BB76E5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Accenture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1B8CBE2-7F22-41D1-A5B2-48AF3A86DCA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2/18/2024 6:29:17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A5050AD-3F86-492F-B491-61A3E0463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2024-02-19T02:29:17Z</dcterms:created>
  <dcterms:modified xsi:type="dcterms:W3CDTF">2024-02-19T02:29:17Z</dcterms:modified>
</cp:coreProperties>
</file>