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29"/>
    <p:restoredTop sz="95814"/>
  </p:normalViewPr>
  <p:slideViewPr>
    <p:cSldViewPr snapToGrid="0" snapToObjects="1">
      <p:cViewPr>
        <p:scale>
          <a:sx n="110" d="100"/>
          <a:sy n="110" d="100"/>
        </p:scale>
        <p:origin x="63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F616-7708-D740-A714-4E13F9E9A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097064"/>
            <a:ext cx="8361229" cy="2098226"/>
          </a:xfrm>
        </p:spPr>
        <p:txBody>
          <a:bodyPr/>
          <a:lstStyle/>
          <a:p>
            <a:r>
              <a:rPr lang="en-US" sz="6000" cap="none" dirty="0"/>
              <a:t>nth-child &amp; </a:t>
            </a:r>
            <a:br>
              <a:rPr lang="en-US" sz="6000" cap="none" dirty="0"/>
            </a:br>
            <a:r>
              <a:rPr lang="en-US" sz="6000" cap="none" dirty="0"/>
              <a:t>nth-of-type </a:t>
            </a:r>
            <a:br>
              <a:rPr lang="en-US" sz="6000" cap="none" dirty="0"/>
            </a:br>
            <a:r>
              <a:rPr lang="en-US" sz="6000" cap="none" dirty="0"/>
              <a:t>pseudo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4C221-4B67-C342-ACE5-E7672E81E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333469"/>
            <a:ext cx="6831673" cy="1086237"/>
          </a:xfrm>
        </p:spPr>
        <p:txBody>
          <a:bodyPr/>
          <a:lstStyle/>
          <a:p>
            <a:r>
              <a:rPr lang="en-US" dirty="0"/>
              <a:t>By Andrew Brower</a:t>
            </a:r>
          </a:p>
        </p:txBody>
      </p:sp>
    </p:spTree>
    <p:extLst>
      <p:ext uri="{BB962C8B-B14F-4D97-AF65-F5344CB8AC3E}">
        <p14:creationId xmlns:p14="http://schemas.microsoft.com/office/powerpoint/2010/main" val="58432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C2AA-365E-1B4F-A7B5-93673E69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nth-child vs. nth-of-type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C7FC-C749-0E47-89E2-B27502DE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 nth-child() and nth-of-type() selectors are structural pseudo-classes, which are classes that allow us to select elements based on information within the document tree that cannot typically be represented by other simple selectors.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A2A100-28A0-BD44-8FC2-50212E3CC755}"/>
              </a:ext>
            </a:extLst>
          </p:cNvPr>
          <p:cNvSpPr txBox="1">
            <a:spLocks/>
          </p:cNvSpPr>
          <p:nvPr/>
        </p:nvSpPr>
        <p:spPr>
          <a:xfrm>
            <a:off x="4033778" y="6501113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Source: https://</a:t>
            </a:r>
            <a:r>
              <a:rPr lang="en-US" sz="1400" dirty="0" err="1"/>
              <a:t>bitsofco.de</a:t>
            </a:r>
            <a:r>
              <a:rPr lang="en-US" sz="1400" dirty="0"/>
              <a:t>/nth-child-vs-nth-of-type/</a:t>
            </a:r>
          </a:p>
        </p:txBody>
      </p:sp>
    </p:spTree>
    <p:extLst>
      <p:ext uri="{BB962C8B-B14F-4D97-AF65-F5344CB8AC3E}">
        <p14:creationId xmlns:p14="http://schemas.microsoft.com/office/powerpoint/2010/main" val="209161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C2AA-365E-1B4F-A7B5-93673E69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nth-child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C7FC-C749-0E47-89E2-B27502DE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26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:nth-child() CSS pseudo-class matches elements based on their position in a group of siblings</a:t>
            </a:r>
          </a:p>
          <a:p>
            <a:r>
              <a:rPr lang="en-US" dirty="0"/>
              <a:t>It takes a single argument that describes a pattern for matching element indices in a list of siblings.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:nth-child(7) – Selects the seventh element</a:t>
            </a:r>
          </a:p>
          <a:p>
            <a:pPr lvl="1"/>
            <a:r>
              <a:rPr lang="en-US" dirty="0" err="1"/>
              <a:t>p:nth-child</a:t>
            </a:r>
            <a:r>
              <a:rPr lang="en-US" dirty="0"/>
              <a:t>(2) – Selects the second &lt;p&gt; element in a group of siblings. </a:t>
            </a:r>
          </a:p>
          <a:p>
            <a:pPr lvl="1"/>
            <a:r>
              <a:rPr lang="en-US" dirty="0"/>
              <a:t>:nth-child(n+8) – Selects all of the children starting with the eighth child and above</a:t>
            </a:r>
          </a:p>
          <a:p>
            <a:pPr lvl="1"/>
            <a:r>
              <a:rPr lang="en-US" dirty="0"/>
              <a:t>:nth-child(-n+8) – Selects all of the children starting with the eighth child and below</a:t>
            </a:r>
          </a:p>
          <a:p>
            <a:pPr lvl="1"/>
            <a:r>
              <a:rPr lang="en-US" dirty="0"/>
              <a:t>:nth-child(n+2):nth-child(-n+10) – Selects all of the children in a range between the second child and tenth child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32D9AE-A200-834D-A94B-6E79B7E0E653}"/>
              </a:ext>
            </a:extLst>
          </p:cNvPr>
          <p:cNvSpPr txBox="1">
            <a:spLocks/>
          </p:cNvSpPr>
          <p:nvPr/>
        </p:nvSpPr>
        <p:spPr>
          <a:xfrm>
            <a:off x="3362446" y="6512687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Source: https://</a:t>
            </a:r>
            <a:r>
              <a:rPr lang="en-US" sz="1400" dirty="0" err="1"/>
              <a:t>css-tricks.com</a:t>
            </a:r>
            <a:r>
              <a:rPr lang="en-US" sz="1400" dirty="0"/>
              <a:t>/the-difference-between-nth-child-and-nth-of-type/</a:t>
            </a:r>
          </a:p>
        </p:txBody>
      </p:sp>
    </p:spTree>
    <p:extLst>
      <p:ext uri="{BB962C8B-B14F-4D97-AF65-F5344CB8AC3E}">
        <p14:creationId xmlns:p14="http://schemas.microsoft.com/office/powerpoint/2010/main" val="192416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C2AA-365E-1B4F-A7B5-93673E69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nth-of-type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C7FC-C749-0E47-89E2-B27502DE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:nth-of-type(n) selector matches every element that is the nth child, of a particular type, of its parent. </a:t>
            </a:r>
          </a:p>
          <a:p>
            <a:r>
              <a:rPr lang="en-US" dirty="0"/>
              <a:t>‘n’ can be a number, a keyword, or a formula.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p:nth-of-type</a:t>
            </a:r>
            <a:r>
              <a:rPr lang="en-US" dirty="0"/>
              <a:t>(2) – Selects the second sibling in a group of siblings</a:t>
            </a:r>
          </a:p>
          <a:p>
            <a:pPr lvl="1"/>
            <a:r>
              <a:rPr lang="en-US" dirty="0" err="1"/>
              <a:t>p:nth-of-type</a:t>
            </a:r>
            <a:r>
              <a:rPr lang="en-US" dirty="0"/>
              <a:t>(even) – Selects all even numbered siblings</a:t>
            </a:r>
          </a:p>
          <a:p>
            <a:pPr lvl="1"/>
            <a:r>
              <a:rPr lang="en-US" dirty="0" err="1"/>
              <a:t>p:nth-of-type</a:t>
            </a:r>
            <a:r>
              <a:rPr lang="en-US" dirty="0"/>
              <a:t>(3n+0) – Selects every third sibling </a:t>
            </a:r>
          </a:p>
          <a:p>
            <a:pPr lvl="2"/>
            <a:r>
              <a:rPr lang="en-US" dirty="0"/>
              <a:t>‘a’ represents a cycle size, ‘n’ is a counter that starts at zero, and ‘b’ is the offset value</a:t>
            </a:r>
          </a:p>
          <a:p>
            <a:r>
              <a:rPr lang="en-US" dirty="0"/>
              <a:t>This differs from nth-child in that it does not regard the type of each child, and simply looks at the nth child in that set of siblings</a:t>
            </a:r>
          </a:p>
          <a:p>
            <a:pPr lvl="2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5ECED1-5AEF-3B49-A6FD-2885A1ED1A67}"/>
              </a:ext>
            </a:extLst>
          </p:cNvPr>
          <p:cNvSpPr txBox="1">
            <a:spLocks/>
          </p:cNvSpPr>
          <p:nvPr/>
        </p:nvSpPr>
        <p:spPr>
          <a:xfrm>
            <a:off x="3686537" y="6547411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Source: https://www.w3schools.com/</a:t>
            </a:r>
            <a:r>
              <a:rPr lang="en-US" sz="1400" dirty="0" err="1"/>
              <a:t>cssref</a:t>
            </a:r>
            <a:r>
              <a:rPr lang="en-US" sz="1400" dirty="0"/>
              <a:t>/</a:t>
            </a:r>
            <a:r>
              <a:rPr lang="en-US" sz="1400" dirty="0" err="1"/>
              <a:t>sel_nth</a:t>
            </a:r>
            <a:r>
              <a:rPr lang="en-US" sz="1400" dirty="0"/>
              <a:t>-of-</a:t>
            </a:r>
            <a:r>
              <a:rPr lang="en-US" sz="1400" dirty="0" err="1"/>
              <a:t>type.asp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19268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</TotalTime>
  <Words>364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nth-child &amp;  nth-of-type  pseudo classes</vt:lpstr>
      <vt:lpstr>nth-child vs. nth-of-type</vt:lpstr>
      <vt:lpstr>nth-child</vt:lpstr>
      <vt:lpstr>nth-of-type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nth-child &amp;  nth-of-type  pseudo class</dc:title>
  <dc:creator>andrew brower</dc:creator>
  <cp:lastModifiedBy>andrew brower</cp:lastModifiedBy>
  <cp:revision>5</cp:revision>
  <dcterms:created xsi:type="dcterms:W3CDTF">2020-11-10T05:38:37Z</dcterms:created>
  <dcterms:modified xsi:type="dcterms:W3CDTF">2020-11-10T06:15:25Z</dcterms:modified>
</cp:coreProperties>
</file>