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32330-161D-DECB-97F0-521D31F4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5E4774-6779-2B29-B909-0045CB4F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FC354-2825-1D27-C560-45B4F3B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0B674-749A-72B1-B1AC-A72D8B43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9582A-FC9C-EEFF-0356-8EA0AA3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BE5D0-DF0A-9B88-B122-32C273B5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FF918D-8496-46EB-2535-E46D082F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5FE89-B19B-1310-3560-DB1353FD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6ED79-5F6D-3769-4728-FA89A3A5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5EF21B-0AA2-EF55-42C9-C91207C7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316330-0FA3-A061-D85A-80ED1068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77B654-6F50-E255-B1CA-314FC095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0C242-0558-26AA-8471-EE05B4E9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A75DB-D2AB-F9EA-0F4C-5CC90FC2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B9EC4-90CC-14FC-4C46-60A76310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E30B2-3778-55DF-A956-660F9C1C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D86B9C-6C77-9D58-8A9D-6E28B83B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4953B-33E0-CE25-E91F-CF719093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BA040-C1B2-ACCD-57D9-B17EB0BF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14A19-EF9D-DE16-D311-B4FDEB2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2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5346E-34B5-5DC5-6953-9FE0BA64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BBF60-5253-10BE-3811-405218F8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C0217-EEA3-F729-F7F5-172510F4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75256-23E1-2253-D947-57D7350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39886-B999-B037-7855-859A922F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E64D0-452E-941C-9A7E-866DED77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30C62-F8AA-7775-7F33-EB0EA75A5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B98C-970B-BDFC-3503-9E79211E3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B91A1-99B6-AA2A-C2CC-A6695CEB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8AFB2B-B32A-3B4D-9EEE-1754F5A8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F96AAF-81C0-5A04-BF6E-57FA4E1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0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6787D-E7EF-668D-D50D-CFB5164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A5751-52CF-027E-7F7E-47C8DD62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E02C5-CCF2-CFA3-0B7B-B9354E37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0FBD7A-684B-18E8-54E5-B70519F4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1306C0-79DF-D485-6E13-EB0202D7F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00DAA1-33F4-E3AE-0CE3-FD7E95CA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6319D5-55FD-7925-2E66-41D89173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49BE8-F60B-E937-56CD-A420D9E2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59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9B905-9FE8-2C67-EB70-4B89B755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74A19B-7FD4-E2DD-5E30-1AC4438D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867803-F156-DA05-F7CB-B8494C7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3CB67B-8BBF-13A9-BB56-99A4D9E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6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17B7BD-B346-1D7F-AFF3-18318D3A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ADF48C-4125-B510-4010-C87639F0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21B59-84A0-4CE9-BC91-F38112F7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BE203-F505-4521-6957-1D1C5665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6AF1-79B8-E0FC-A57B-C60E5858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6E5CC3-FFC0-1FFD-2AD4-CFDA7A15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3DA94-ED0C-38D5-8B1F-886817FC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8C8772-03FA-B615-258A-7C7CE7B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547B9-F72D-49E9-5B5F-D0AE1EBD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8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8CE49-69E3-5DDE-1773-88EEB3FB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18A097-5A69-3E34-99E3-2A17A64A8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4B7F0B-C28E-F5BB-7A74-54604C67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FCE28-7045-1798-E2B8-06DFE69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FBF3DE-F11E-11BC-03A8-F414D31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FD665-B527-D8BF-E1FC-A3ED5718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7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8F56D7-68C4-6B31-B0AF-C57981E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253ED-6CBE-20B7-C675-7E50F57D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2BD70-2F03-2E87-455D-D509C348A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67ED9-40BE-4907-8D5D-CB6D73C3409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5223F-A412-4013-E4D1-9517B361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90760-5920-6417-965D-72D4816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7E25-4BAF-4136-AA71-8C7AA71A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3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72ADC7C-76FC-5A20-F7AB-A0AD5420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53397"/>
              </p:ext>
            </p:extLst>
          </p:nvPr>
        </p:nvGraphicFramePr>
        <p:xfrm>
          <a:off x="1312279" y="519088"/>
          <a:ext cx="16314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499">
                  <a:extLst>
                    <a:ext uri="{9D8B030D-6E8A-4147-A177-3AD203B41FA5}">
                      <a16:colId xmlns:a16="http://schemas.microsoft.com/office/drawing/2014/main" val="12030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Users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Username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6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Firstname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lastname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1380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F8D6AEE-C9B6-AF28-DC60-D08FCE5E3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9001"/>
              </p:ext>
            </p:extLst>
          </p:nvPr>
        </p:nvGraphicFramePr>
        <p:xfrm>
          <a:off x="6046838" y="719666"/>
          <a:ext cx="19476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631">
                  <a:extLst>
                    <a:ext uri="{9D8B030D-6E8A-4147-A177-3AD203B41FA5}">
                      <a16:colId xmlns:a16="http://schemas.microsoft.com/office/drawing/2014/main" val="92977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4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Round_Group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5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Round_8</a:t>
                      </a:r>
                      <a:r>
                        <a:rPr lang="fr-FR" baseline="30000" dirty="0"/>
                        <a:t>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Round_Quarter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Round_Semi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Round_3rd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4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Round_Final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87560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2D94704-3466-007A-D7D8-6ECD9D0F9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9166"/>
              </p:ext>
            </p:extLst>
          </p:nvPr>
        </p:nvGraphicFramePr>
        <p:xfrm>
          <a:off x="2270267" y="3339035"/>
          <a:ext cx="155841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14">
                  <a:extLst>
                    <a:ext uri="{9D8B030D-6E8A-4147-A177-3AD203B41FA5}">
                      <a16:colId xmlns:a16="http://schemas.microsoft.com/office/drawing/2014/main" val="929774770"/>
                    </a:ext>
                  </a:extLst>
                </a:gridCol>
              </a:tblGrid>
              <a:tr h="192821">
                <a:tc>
                  <a:txBody>
                    <a:bodyPr/>
                    <a:lstStyle/>
                    <a:p>
                      <a:r>
                        <a:rPr lang="fr-FR" dirty="0"/>
                        <a:t>Bet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4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5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0023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243D710-FFE4-482F-B167-28D8F62C3A7F}"/>
              </a:ext>
            </a:extLst>
          </p:cNvPr>
          <p:cNvSpPr txBox="1"/>
          <p:nvPr/>
        </p:nvSpPr>
        <p:spPr>
          <a:xfrm>
            <a:off x="5155475" y="334422"/>
            <a:ext cx="43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mise à jour manuellement par l’admin </a:t>
            </a:r>
          </a:p>
        </p:txBody>
      </p:sp>
    </p:spTree>
    <p:extLst>
      <p:ext uri="{BB962C8B-B14F-4D97-AF65-F5344CB8AC3E}">
        <p14:creationId xmlns:p14="http://schemas.microsoft.com/office/powerpoint/2010/main" val="3562223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BROWN</dc:creator>
  <cp:lastModifiedBy>Adrien BROWN</cp:lastModifiedBy>
  <cp:revision>1</cp:revision>
  <dcterms:created xsi:type="dcterms:W3CDTF">2022-11-08T20:43:57Z</dcterms:created>
  <dcterms:modified xsi:type="dcterms:W3CDTF">2022-11-08T23:10:37Z</dcterms:modified>
</cp:coreProperties>
</file>