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Proxima Nova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Kanit Medium"/>
      <p:regular r:id="rId39"/>
      <p:bold r:id="rId40"/>
      <p:italic r:id="rId41"/>
      <p:boldItalic r:id="rId42"/>
    </p:embeddedFont>
    <p:embeddedFont>
      <p:font typeface="Work Sans"/>
      <p:regular r:id="rId43"/>
      <p:bold r:id="rId44"/>
      <p:italic r:id="rId45"/>
      <p:boldItalic r:id="rId46"/>
    </p:embeddedFont>
    <p:embeddedFont>
      <p:font typeface="PT Sans"/>
      <p:regular r:id="rId47"/>
      <p:bold r:id="rId48"/>
      <p:italic r:id="rId49"/>
      <p:boldItalic r:id="rId50"/>
    </p:embeddedFont>
    <p:embeddedFont>
      <p:font typeface="Alfa Slab One"/>
      <p:regular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E7ABD1-1507-4EAB-979E-B9ABB6F29900}">
  <a:tblStyle styleId="{42E7ABD1-1507-4EAB-979E-B9ABB6F299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nitMedium-bold.fntdata"/><Relationship Id="rId42" Type="http://schemas.openxmlformats.org/officeDocument/2006/relationships/font" Target="fonts/KanitMedium-boldItalic.fntdata"/><Relationship Id="rId41" Type="http://schemas.openxmlformats.org/officeDocument/2006/relationships/font" Target="fonts/KanitMedium-italic.fntdata"/><Relationship Id="rId44" Type="http://schemas.openxmlformats.org/officeDocument/2006/relationships/font" Target="fonts/WorkSans-bold.fntdata"/><Relationship Id="rId43" Type="http://schemas.openxmlformats.org/officeDocument/2006/relationships/font" Target="fonts/WorkSans-regular.fntdata"/><Relationship Id="rId46" Type="http://schemas.openxmlformats.org/officeDocument/2006/relationships/font" Target="fonts/WorkSans-boldItalic.fntdata"/><Relationship Id="rId45" Type="http://schemas.openxmlformats.org/officeDocument/2006/relationships/font" Target="fonts/Work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PTSans-bold.fntdata"/><Relationship Id="rId47" Type="http://schemas.openxmlformats.org/officeDocument/2006/relationships/font" Target="fonts/PTSans-regular.fntdata"/><Relationship Id="rId49" Type="http://schemas.openxmlformats.org/officeDocument/2006/relationships/font" Target="fonts/PTSans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roximaNova-regular.fntdata"/><Relationship Id="rId30" Type="http://schemas.openxmlformats.org/officeDocument/2006/relationships/font" Target="fonts/Raleway-boldItalic.fntdata"/><Relationship Id="rId33" Type="http://schemas.openxmlformats.org/officeDocument/2006/relationships/font" Target="fonts/ProximaNova-italic.fntdata"/><Relationship Id="rId32" Type="http://schemas.openxmlformats.org/officeDocument/2006/relationships/font" Target="fonts/ProximaNova-bold.fntdata"/><Relationship Id="rId35" Type="http://schemas.openxmlformats.org/officeDocument/2006/relationships/font" Target="fonts/Roboto-regular.fntdata"/><Relationship Id="rId34" Type="http://schemas.openxmlformats.org/officeDocument/2006/relationships/font" Target="fonts/ProximaNova-boldItalic.fntdata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KanitMedium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29" Type="http://schemas.openxmlformats.org/officeDocument/2006/relationships/font" Target="fonts/Raleway-italic.fntdata"/><Relationship Id="rId51" Type="http://schemas.openxmlformats.org/officeDocument/2006/relationships/font" Target="fonts/AlfaSlabOne-regular.fntdata"/><Relationship Id="rId50" Type="http://schemas.openxmlformats.org/officeDocument/2006/relationships/font" Target="fonts/PT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2dab2c75fa2_0_21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2dab2c75fa2_0_21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2daf557527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2daf557527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2dab2c75fa2_0_22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2dab2c75fa2_0_22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2dab2c75fa2_0_22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2dab2c75fa2_0_22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2dab2c75fa2_0_22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2dab2c75fa2_0_22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daf55752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daf55752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2dab2c75fa2_0_22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2dab2c75fa2_0_22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2dab2c75fa2_0_22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2dab2c75fa2_0_22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2dab2c75fa2_0_22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2dab2c75fa2_0_22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2dab2c75fa2_0_32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Google Shape;1786;g2dab2c75fa2_0_32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2d274f3762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2d274f3762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2dab2c75fa2_0_21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2dab2c75fa2_0_21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2dab2c75fa2_0_22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2dab2c75fa2_0_22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2dab2c75fa2_0_22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2dab2c75fa2_0_22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2dab2c75fa2_0_22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2dab2c75fa2_0_22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2dab2c75fa2_0_22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2dab2c75fa2_0_22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2dab2c75fa2_0_22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2dab2c75fa2_0_22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2dab2c75fa2_0_22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2dab2c75fa2_0_22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2dab2c75fa2_0_22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2dab2c75fa2_0_22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218975" y="2686525"/>
            <a:ext cx="6705900" cy="14010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219125" y="4186475"/>
            <a:ext cx="6705900" cy="341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713225" y="3775500"/>
            <a:ext cx="342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hasCustomPrompt="1" idx="2" type="title"/>
          </p:nvPr>
        </p:nvSpPr>
        <p:spPr>
          <a:xfrm>
            <a:off x="713225" y="2694275"/>
            <a:ext cx="1235700" cy="61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5"/>
          <p:cNvSpPr/>
          <p:nvPr>
            <p:ph idx="3" type="pic"/>
          </p:nvPr>
        </p:nvSpPr>
        <p:spPr>
          <a:xfrm>
            <a:off x="4742525" y="2397000"/>
            <a:ext cx="3688200" cy="2207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720000" y="1339950"/>
            <a:ext cx="2978400" cy="18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5052154" y="2697699"/>
            <a:ext cx="33786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2" type="subTitle"/>
          </p:nvPr>
        </p:nvSpPr>
        <p:spPr>
          <a:xfrm>
            <a:off x="726799" y="2697699"/>
            <a:ext cx="33786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3" type="subTitle"/>
          </p:nvPr>
        </p:nvSpPr>
        <p:spPr>
          <a:xfrm>
            <a:off x="726799" y="2333200"/>
            <a:ext cx="3378600" cy="3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4" type="subTitle"/>
          </p:nvPr>
        </p:nvSpPr>
        <p:spPr>
          <a:xfrm>
            <a:off x="5052154" y="2333200"/>
            <a:ext cx="3378600" cy="3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71" name="Google Shape;71;p17"/>
          <p:cNvGrpSpPr/>
          <p:nvPr/>
        </p:nvGrpSpPr>
        <p:grpSpPr>
          <a:xfrm>
            <a:off x="-24400" y="4426109"/>
            <a:ext cx="9192925" cy="638912"/>
            <a:chOff x="-24400" y="4426109"/>
            <a:chExt cx="9192925" cy="638912"/>
          </a:xfrm>
        </p:grpSpPr>
        <p:grpSp>
          <p:nvGrpSpPr>
            <p:cNvPr id="72" name="Google Shape;72;p17"/>
            <p:cNvGrpSpPr/>
            <p:nvPr/>
          </p:nvGrpSpPr>
          <p:grpSpPr>
            <a:xfrm flipH="1">
              <a:off x="-49" y="4426109"/>
              <a:ext cx="9144224" cy="508972"/>
              <a:chOff x="3813377" y="4427079"/>
              <a:chExt cx="3441819" cy="684378"/>
            </a:xfrm>
          </p:grpSpPr>
          <p:sp>
            <p:nvSpPr>
              <p:cNvPr id="73" name="Google Shape;73;p17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7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7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7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7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7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7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7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7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7"/>
              <p:cNvSpPr/>
              <p:nvPr/>
            </p:nvSpPr>
            <p:spPr>
              <a:xfrm>
                <a:off x="3813377" y="4427079"/>
                <a:ext cx="25247" cy="684378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7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7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4157899" y="4990220"/>
                <a:ext cx="29331" cy="121194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7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7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7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7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7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7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7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7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7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7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7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7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7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7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7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7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7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7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7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7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7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7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7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7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7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7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7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>
                <a:off x="7177772" y="4936907"/>
                <a:ext cx="29303" cy="174489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7"/>
              <p:cNvSpPr/>
              <p:nvPr/>
            </p:nvSpPr>
            <p:spPr>
              <a:xfrm>
                <a:off x="7228651" y="4972308"/>
                <a:ext cx="26545" cy="139105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17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44" name="Google Shape;144;p1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" name="Google Shape;146;p17"/>
            <p:cNvSpPr/>
            <p:nvPr/>
          </p:nvSpPr>
          <p:spPr>
            <a:xfrm>
              <a:off x="-24400" y="4470863"/>
              <a:ext cx="9192925" cy="419450"/>
            </a:xfrm>
            <a:custGeom>
              <a:rect b="b" l="l" r="r" t="t"/>
              <a:pathLst>
                <a:path extrusionOk="0" h="16778" w="367717">
                  <a:moveTo>
                    <a:pt x="0" y="16778"/>
                  </a:moveTo>
                  <a:lnTo>
                    <a:pt x="23769" y="11535"/>
                  </a:lnTo>
                  <a:lnTo>
                    <a:pt x="49635" y="15729"/>
                  </a:lnTo>
                  <a:lnTo>
                    <a:pt x="74802" y="6991"/>
                  </a:lnTo>
                  <a:lnTo>
                    <a:pt x="108008" y="15379"/>
                  </a:lnTo>
                  <a:lnTo>
                    <a:pt x="144361" y="7340"/>
                  </a:lnTo>
                  <a:lnTo>
                    <a:pt x="178266" y="14680"/>
                  </a:lnTo>
                  <a:lnTo>
                    <a:pt x="229649" y="8738"/>
                  </a:lnTo>
                  <a:lnTo>
                    <a:pt x="254990" y="13282"/>
                  </a:lnTo>
                  <a:lnTo>
                    <a:pt x="327870" y="15205"/>
                  </a:lnTo>
                  <a:lnTo>
                    <a:pt x="367717" y="0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9" name="Google Shape;149;p18"/>
          <p:cNvGrpSpPr/>
          <p:nvPr/>
        </p:nvGrpSpPr>
        <p:grpSpPr>
          <a:xfrm>
            <a:off x="-79000" y="4603999"/>
            <a:ext cx="9321500" cy="461022"/>
            <a:chOff x="-79000" y="4603999"/>
            <a:chExt cx="9321500" cy="461022"/>
          </a:xfrm>
        </p:grpSpPr>
        <p:grpSp>
          <p:nvGrpSpPr>
            <p:cNvPr id="150" name="Google Shape;150;p18"/>
            <p:cNvGrpSpPr/>
            <p:nvPr/>
          </p:nvGrpSpPr>
          <p:grpSpPr>
            <a:xfrm>
              <a:off x="-60" y="4603999"/>
              <a:ext cx="9144241" cy="331058"/>
              <a:chOff x="3813375" y="4666275"/>
              <a:chExt cx="3441825" cy="445150"/>
            </a:xfrm>
          </p:grpSpPr>
          <p:sp>
            <p:nvSpPr>
              <p:cNvPr id="151" name="Google Shape;151;p18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8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8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8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8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8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8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8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8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8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8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8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8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8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8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8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8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8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8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8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8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8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8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8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8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8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8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8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222" name="Google Shape;222;p18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" name="Google Shape;224;p18"/>
            <p:cNvSpPr/>
            <p:nvPr/>
          </p:nvSpPr>
          <p:spPr>
            <a:xfrm>
              <a:off x="-79000" y="4650435"/>
              <a:ext cx="9321500" cy="227822"/>
            </a:xfrm>
            <a:custGeom>
              <a:rect b="b" l="l" r="r" t="t"/>
              <a:pathLst>
                <a:path extrusionOk="0" h="10182" w="372860">
                  <a:moveTo>
                    <a:pt x="0" y="10182"/>
                  </a:moveTo>
                  <a:lnTo>
                    <a:pt x="50206" y="5267"/>
                  </a:lnTo>
                  <a:lnTo>
                    <a:pt x="117967" y="8427"/>
                  </a:lnTo>
                  <a:lnTo>
                    <a:pt x="170982" y="1405"/>
                  </a:lnTo>
                  <a:lnTo>
                    <a:pt x="226104" y="9480"/>
                  </a:lnTo>
                  <a:lnTo>
                    <a:pt x="291407" y="0"/>
                  </a:lnTo>
                  <a:lnTo>
                    <a:pt x="372860" y="9831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7" name="Google Shape;227;p19"/>
          <p:cNvSpPr txBox="1"/>
          <p:nvPr>
            <p:ph idx="1" type="subTitle"/>
          </p:nvPr>
        </p:nvSpPr>
        <p:spPr>
          <a:xfrm>
            <a:off x="713225" y="1527400"/>
            <a:ext cx="35964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28" name="Google Shape;228;p19"/>
          <p:cNvSpPr/>
          <p:nvPr>
            <p:ph idx="2" type="pic"/>
          </p:nvPr>
        </p:nvSpPr>
        <p:spPr>
          <a:xfrm>
            <a:off x="4742425" y="1685250"/>
            <a:ext cx="3688200" cy="2207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29" name="Google Shape;229;p19"/>
          <p:cNvGrpSpPr/>
          <p:nvPr/>
        </p:nvGrpSpPr>
        <p:grpSpPr>
          <a:xfrm>
            <a:off x="-52675" y="4603999"/>
            <a:ext cx="9268850" cy="461022"/>
            <a:chOff x="-52675" y="4603999"/>
            <a:chExt cx="9268850" cy="461022"/>
          </a:xfrm>
        </p:grpSpPr>
        <p:grpSp>
          <p:nvGrpSpPr>
            <p:cNvPr id="230" name="Google Shape;230;p19"/>
            <p:cNvGrpSpPr/>
            <p:nvPr/>
          </p:nvGrpSpPr>
          <p:grpSpPr>
            <a:xfrm>
              <a:off x="1182" y="4603999"/>
              <a:ext cx="9141581" cy="331058"/>
              <a:chOff x="3961925" y="4666275"/>
              <a:chExt cx="3440824" cy="445150"/>
            </a:xfrm>
          </p:grpSpPr>
          <p:sp>
            <p:nvSpPr>
              <p:cNvPr id="231" name="Google Shape;231;p19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9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278474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329024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377524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1" name="Google Shape;301;p19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302" name="Google Shape;302;p19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4" name="Google Shape;304;p19"/>
            <p:cNvSpPr/>
            <p:nvPr/>
          </p:nvSpPr>
          <p:spPr>
            <a:xfrm>
              <a:off x="-52675" y="4625650"/>
              <a:ext cx="9268850" cy="263300"/>
            </a:xfrm>
            <a:custGeom>
              <a:rect b="b" l="l" r="r" t="t"/>
              <a:pathLst>
                <a:path extrusionOk="0" h="10532" w="370754">
                  <a:moveTo>
                    <a:pt x="0" y="10532"/>
                  </a:moveTo>
                  <a:lnTo>
                    <a:pt x="15800" y="3510"/>
                  </a:lnTo>
                  <a:lnTo>
                    <a:pt x="33705" y="9479"/>
                  </a:lnTo>
                  <a:lnTo>
                    <a:pt x="72677" y="2808"/>
                  </a:lnTo>
                  <a:lnTo>
                    <a:pt x="95849" y="10532"/>
                  </a:lnTo>
                  <a:lnTo>
                    <a:pt x="144299" y="2106"/>
                  </a:lnTo>
                  <a:lnTo>
                    <a:pt x="174142" y="9128"/>
                  </a:lnTo>
                  <a:lnTo>
                    <a:pt x="206794" y="0"/>
                  </a:lnTo>
                  <a:lnTo>
                    <a:pt x="244712" y="9830"/>
                  </a:lnTo>
                  <a:lnTo>
                    <a:pt x="279119" y="2808"/>
                  </a:lnTo>
                  <a:lnTo>
                    <a:pt x="346528" y="8075"/>
                  </a:lnTo>
                  <a:lnTo>
                    <a:pt x="370754" y="2106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/>
          <p:nvPr>
            <p:ph type="title"/>
          </p:nvPr>
        </p:nvSpPr>
        <p:spPr>
          <a:xfrm>
            <a:off x="1652700" y="2885850"/>
            <a:ext cx="5838600" cy="18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07" name="Google Shape;307;p20"/>
          <p:cNvGrpSpPr/>
          <p:nvPr/>
        </p:nvGrpSpPr>
        <p:grpSpPr>
          <a:xfrm>
            <a:off x="-1" y="1900931"/>
            <a:ext cx="9144134" cy="129765"/>
            <a:chOff x="237925" y="603400"/>
            <a:chExt cx="3162200" cy="44875"/>
          </a:xfrm>
        </p:grpSpPr>
        <p:sp>
          <p:nvSpPr>
            <p:cNvPr id="308" name="Google Shape;308;p20"/>
            <p:cNvSpPr/>
            <p:nvPr/>
          </p:nvSpPr>
          <p:spPr>
            <a:xfrm>
              <a:off x="238125" y="603400"/>
              <a:ext cx="3162000" cy="7850"/>
            </a:xfrm>
            <a:custGeom>
              <a:rect b="b" l="l" r="r" t="t"/>
              <a:pathLst>
                <a:path extrusionOk="0" h="314" w="12648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237925" y="636525"/>
              <a:ext cx="3147200" cy="11750"/>
            </a:xfrm>
            <a:custGeom>
              <a:rect b="b" l="l" r="r" t="t"/>
              <a:pathLst>
                <a:path extrusionOk="0" h="470" w="125888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20"/>
          <p:cNvGrpSpPr/>
          <p:nvPr/>
        </p:nvGrpSpPr>
        <p:grpSpPr>
          <a:xfrm flipH="1">
            <a:off x="-52" y="718275"/>
            <a:ext cx="9144252" cy="1182675"/>
            <a:chOff x="3813375" y="4666275"/>
            <a:chExt cx="3441829" cy="445150"/>
          </a:xfrm>
        </p:grpSpPr>
        <p:sp>
          <p:nvSpPr>
            <p:cNvPr id="311" name="Google Shape;311;p20"/>
            <p:cNvSpPr/>
            <p:nvPr/>
          </p:nvSpPr>
          <p:spPr>
            <a:xfrm>
              <a:off x="44040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4456975" y="4934900"/>
              <a:ext cx="25225" cy="176500"/>
            </a:xfrm>
            <a:custGeom>
              <a:rect b="b" l="l" r="r" t="t"/>
              <a:pathLst>
                <a:path extrusionOk="0" h="7060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4507475" y="4990225"/>
              <a:ext cx="23225" cy="121175"/>
            </a:xfrm>
            <a:custGeom>
              <a:rect b="b" l="l" r="r" t="t"/>
              <a:pathLst>
                <a:path extrusionOk="0" h="4847" w="929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45559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4605475" y="4951175"/>
              <a:ext cx="25250" cy="160225"/>
            </a:xfrm>
            <a:custGeom>
              <a:rect b="b" l="l" r="r" t="t"/>
              <a:pathLst>
                <a:path extrusionOk="0" h="6409" w="101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46549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4704146" y="4906019"/>
              <a:ext cx="25933" cy="20537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4752653" y="4921517"/>
              <a:ext cx="27947" cy="189880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4801471" y="4951112"/>
              <a:ext cx="29303" cy="160290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4852350" y="4972293"/>
              <a:ext cx="26603" cy="139105"/>
            </a:xfrm>
            <a:custGeom>
              <a:rect b="b" l="l" r="r" t="t"/>
              <a:pathLst>
                <a:path extrusionOk="0" h="8690" w="1064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4900500" y="5055006"/>
              <a:ext cx="29275" cy="56385"/>
            </a:xfrm>
            <a:custGeom>
              <a:rect b="b" l="l" r="r" t="t"/>
              <a:pathLst>
                <a:path extrusionOk="0" h="8950" w="1171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4950700" y="5004850"/>
              <a:ext cx="27925" cy="106550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5001204" y="4972302"/>
              <a:ext cx="25925" cy="139089"/>
            </a:xfrm>
            <a:custGeom>
              <a:rect b="b" l="l" r="r" t="t"/>
              <a:pathLst>
                <a:path extrusionOk="0" h="9992" w="1037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3813375" y="4934850"/>
              <a:ext cx="25250" cy="176550"/>
            </a:xfrm>
            <a:custGeom>
              <a:rect b="b" l="l" r="r" t="t"/>
              <a:pathLst>
                <a:path extrusionOk="0" h="7062" w="101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38639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3912423" y="5017762"/>
              <a:ext cx="25228" cy="93641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3961925" y="4951125"/>
              <a:ext cx="25225" cy="160275"/>
            </a:xfrm>
            <a:custGeom>
              <a:rect b="b" l="l" r="r" t="t"/>
              <a:pathLst>
                <a:path extrusionOk="0" h="6411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401142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4060599" y="5055006"/>
              <a:ext cx="25925" cy="56388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4109098" y="4980517"/>
              <a:ext cx="21215" cy="130877"/>
            </a:xfrm>
            <a:custGeom>
              <a:rect b="b" l="l" r="r" t="t"/>
              <a:pathLst>
                <a:path extrusionOk="0" h="10443" w="1117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4157897" y="5004852"/>
              <a:ext cx="29331" cy="106551"/>
            </a:xfrm>
            <a:custGeom>
              <a:rect b="b" l="l" r="r" t="t"/>
              <a:pathLst>
                <a:path extrusionOk="0" h="17803" w="1173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4208800" y="4894150"/>
              <a:ext cx="26550" cy="217250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4256925" y="4887700"/>
              <a:ext cx="29300" cy="223700"/>
            </a:xfrm>
            <a:custGeom>
              <a:rect b="b" l="l" r="r" t="t"/>
              <a:pathLst>
                <a:path extrusionOk="0" h="8948" w="1172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4307150" y="5004850"/>
              <a:ext cx="27925" cy="106550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357650" y="4861600"/>
              <a:ext cx="25875" cy="249800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5097147" y="4921536"/>
              <a:ext cx="32106" cy="189875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5150075" y="4934850"/>
              <a:ext cx="25225" cy="176550"/>
            </a:xfrm>
            <a:custGeom>
              <a:rect b="b" l="l" r="r" t="t"/>
              <a:pathLst>
                <a:path extrusionOk="0" h="7062" w="1009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520057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52490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298575" y="4951175"/>
              <a:ext cx="25225" cy="160225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534807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5050700" y="5017752"/>
              <a:ext cx="25925" cy="9365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67803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648535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6534200" y="4666275"/>
              <a:ext cx="29275" cy="445125"/>
            </a:xfrm>
            <a:custGeom>
              <a:rect b="b" l="l" r="r" t="t"/>
              <a:pathLst>
                <a:path extrusionOk="0" h="17805" w="1171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6585050" y="4894150"/>
              <a:ext cx="26600" cy="217250"/>
            </a:xfrm>
            <a:custGeom>
              <a:rect b="b" l="l" r="r" t="t"/>
              <a:pathLst>
                <a:path extrusionOk="0" h="8690" w="1064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6633225" y="4887650"/>
              <a:ext cx="29300" cy="223750"/>
            </a:xfrm>
            <a:custGeom>
              <a:rect b="b" l="l" r="r" t="t"/>
              <a:pathLst>
                <a:path extrusionOk="0" h="8950" w="1172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683350" y="5004850"/>
              <a:ext cx="28000" cy="106550"/>
            </a:xfrm>
            <a:custGeom>
              <a:rect b="b" l="l" r="r" t="t"/>
              <a:pathLst>
                <a:path extrusionOk="0" h="4262" w="112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67339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5493196" y="4934851"/>
              <a:ext cx="32106" cy="176547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5546125" y="4934900"/>
              <a:ext cx="25225" cy="176525"/>
            </a:xfrm>
            <a:custGeom>
              <a:rect b="b" l="l" r="r" t="t"/>
              <a:pathLst>
                <a:path extrusionOk="0" h="7061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55966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5645127" y="4990228"/>
              <a:ext cx="25217" cy="12118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5694575" y="4951175"/>
              <a:ext cx="25250" cy="160225"/>
            </a:xfrm>
            <a:custGeom>
              <a:rect b="b" l="l" r="r" t="t"/>
              <a:pathLst>
                <a:path extrusionOk="0" h="6409" w="101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574412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5793300" y="4880300"/>
              <a:ext cx="25875" cy="231100"/>
            </a:xfrm>
            <a:custGeom>
              <a:rect b="b" l="l" r="r" t="t"/>
              <a:pathLst>
                <a:path extrusionOk="0" h="9244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5841802" y="4972303"/>
              <a:ext cx="27947" cy="13910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5890629" y="4951131"/>
              <a:ext cx="29294" cy="160290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5941500" y="4894150"/>
              <a:ext cx="26550" cy="217250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5989625" y="4887650"/>
              <a:ext cx="29300" cy="223750"/>
            </a:xfrm>
            <a:custGeom>
              <a:rect b="b" l="l" r="r" t="t"/>
              <a:pathLst>
                <a:path extrusionOk="0" h="8950" w="1172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6039800" y="5004850"/>
              <a:ext cx="27950" cy="106550"/>
            </a:xfrm>
            <a:custGeom>
              <a:rect b="b" l="l" r="r" t="t"/>
              <a:pathLst>
                <a:path extrusionOk="0" h="4262" w="1118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60903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5396250" y="5004850"/>
              <a:ext cx="27950" cy="106550"/>
            </a:xfrm>
            <a:custGeom>
              <a:rect b="b" l="l" r="r" t="t"/>
              <a:pathLst>
                <a:path extrusionOk="0" h="4262" w="1118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544675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61862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6239175" y="4934900"/>
              <a:ext cx="25250" cy="176525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62897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6338175" y="4849100"/>
              <a:ext cx="25250" cy="262300"/>
            </a:xfrm>
            <a:custGeom>
              <a:rect b="b" l="l" r="r" t="t"/>
              <a:pathLst>
                <a:path extrusionOk="0" h="10492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6387675" y="4951125"/>
              <a:ext cx="25250" cy="160275"/>
            </a:xfrm>
            <a:custGeom>
              <a:rect b="b" l="l" r="r" t="t"/>
              <a:pathLst>
                <a:path extrusionOk="0" h="6411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64371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6139850" y="4861600"/>
              <a:ext cx="25875" cy="249800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6833225" y="4934900"/>
              <a:ext cx="25250" cy="176525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688377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69322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6981775" y="4951175"/>
              <a:ext cx="25225" cy="160225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70312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7080454" y="4990228"/>
              <a:ext cx="25925" cy="121166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7128952" y="5068980"/>
              <a:ext cx="27947" cy="42425"/>
            </a:xfrm>
            <a:custGeom>
              <a:rect b="b" l="l" r="r" t="t"/>
              <a:pathLst>
                <a:path extrusionOk="0" h="10443" w="1118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7177779" y="5055016"/>
              <a:ext cx="29294" cy="56397"/>
            </a:xfrm>
            <a:custGeom>
              <a:rect b="b" l="l" r="r" t="t"/>
              <a:pathLst>
                <a:path extrusionOk="0" h="17805" w="1172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7228649" y="5079839"/>
              <a:ext cx="26555" cy="31566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20"/>
          <p:cNvSpPr/>
          <p:nvPr/>
        </p:nvSpPr>
        <p:spPr>
          <a:xfrm>
            <a:off x="-53625" y="713225"/>
            <a:ext cx="9254325" cy="1187725"/>
          </a:xfrm>
          <a:custGeom>
            <a:rect b="b" l="l" r="r" t="t"/>
            <a:pathLst>
              <a:path extrusionOk="0" h="47509" w="370173">
                <a:moveTo>
                  <a:pt x="0" y="47509"/>
                </a:moveTo>
                <a:lnTo>
                  <a:pt x="77528" y="0"/>
                </a:lnTo>
                <a:lnTo>
                  <a:pt x="163445" y="38844"/>
                </a:lnTo>
                <a:lnTo>
                  <a:pt x="214469" y="19093"/>
                </a:lnTo>
                <a:lnTo>
                  <a:pt x="245741" y="36211"/>
                </a:lnTo>
                <a:lnTo>
                  <a:pt x="304336" y="13168"/>
                </a:lnTo>
                <a:lnTo>
                  <a:pt x="329354" y="36211"/>
                </a:lnTo>
                <a:lnTo>
                  <a:pt x="370173" y="23702"/>
                </a:ln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21"/>
          <p:cNvGrpSpPr/>
          <p:nvPr/>
        </p:nvGrpSpPr>
        <p:grpSpPr>
          <a:xfrm>
            <a:off x="36867" y="4267697"/>
            <a:ext cx="9144241" cy="693944"/>
            <a:chOff x="3813375" y="4666275"/>
            <a:chExt cx="3441825" cy="445150"/>
          </a:xfrm>
        </p:grpSpPr>
        <p:sp>
          <p:nvSpPr>
            <p:cNvPr id="384" name="Google Shape;384;p21"/>
            <p:cNvSpPr/>
            <p:nvPr/>
          </p:nvSpPr>
          <p:spPr>
            <a:xfrm>
              <a:off x="44040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4456975" y="4934900"/>
              <a:ext cx="25225" cy="176500"/>
            </a:xfrm>
            <a:custGeom>
              <a:rect b="b" l="l" r="r" t="t"/>
              <a:pathLst>
                <a:path extrusionOk="0" h="7060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4507475" y="4990225"/>
              <a:ext cx="23225" cy="121175"/>
            </a:xfrm>
            <a:custGeom>
              <a:rect b="b" l="l" r="r" t="t"/>
              <a:pathLst>
                <a:path extrusionOk="0" h="4847" w="929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45559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4605475" y="4951175"/>
              <a:ext cx="25250" cy="160225"/>
            </a:xfrm>
            <a:custGeom>
              <a:rect b="b" l="l" r="r" t="t"/>
              <a:pathLst>
                <a:path extrusionOk="0" h="6409" w="101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46549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4704150" y="4880300"/>
              <a:ext cx="25925" cy="231100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475265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4801475" y="4666275"/>
              <a:ext cx="29300" cy="445125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4852350" y="4894150"/>
              <a:ext cx="26600" cy="217250"/>
            </a:xfrm>
            <a:custGeom>
              <a:rect b="b" l="l" r="r" t="t"/>
              <a:pathLst>
                <a:path extrusionOk="0" h="8690" w="1064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4900500" y="4887650"/>
              <a:ext cx="29275" cy="223750"/>
            </a:xfrm>
            <a:custGeom>
              <a:rect b="b" l="l" r="r" t="t"/>
              <a:pathLst>
                <a:path extrusionOk="0" h="8950" w="1171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4950700" y="5004850"/>
              <a:ext cx="27925" cy="106550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50012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3813375" y="4934850"/>
              <a:ext cx="25250" cy="176550"/>
            </a:xfrm>
            <a:custGeom>
              <a:rect b="b" l="l" r="r" t="t"/>
              <a:pathLst>
                <a:path extrusionOk="0" h="7062" w="101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38639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391242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3961925" y="4951125"/>
              <a:ext cx="25225" cy="160275"/>
            </a:xfrm>
            <a:custGeom>
              <a:rect b="b" l="l" r="r" t="t"/>
              <a:pathLst>
                <a:path extrusionOk="0" h="6411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401142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4060600" y="4880300"/>
              <a:ext cx="25925" cy="231100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4109100" y="4850325"/>
              <a:ext cx="27925" cy="261075"/>
            </a:xfrm>
            <a:custGeom>
              <a:rect b="b" l="l" r="r" t="t"/>
              <a:pathLst>
                <a:path extrusionOk="0" h="10443" w="1117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4157900" y="4666325"/>
              <a:ext cx="29325" cy="445075"/>
            </a:xfrm>
            <a:custGeom>
              <a:rect b="b" l="l" r="r" t="t"/>
              <a:pathLst>
                <a:path extrusionOk="0" h="17803" w="1173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4208800" y="4894150"/>
              <a:ext cx="26550" cy="217250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4256925" y="4887700"/>
              <a:ext cx="29300" cy="223700"/>
            </a:xfrm>
            <a:custGeom>
              <a:rect b="b" l="l" r="r" t="t"/>
              <a:pathLst>
                <a:path extrusionOk="0" h="8948" w="1172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4307150" y="5004850"/>
              <a:ext cx="27925" cy="106550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4357650" y="4861600"/>
              <a:ext cx="25875" cy="249800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50971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5150075" y="4934850"/>
              <a:ext cx="25225" cy="176550"/>
            </a:xfrm>
            <a:custGeom>
              <a:rect b="b" l="l" r="r" t="t"/>
              <a:pathLst>
                <a:path extrusionOk="0" h="7062" w="1009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520057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52490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5298575" y="4951175"/>
              <a:ext cx="25225" cy="160225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534807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50507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67803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648535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6534200" y="4666275"/>
              <a:ext cx="29275" cy="445125"/>
            </a:xfrm>
            <a:custGeom>
              <a:rect b="b" l="l" r="r" t="t"/>
              <a:pathLst>
                <a:path extrusionOk="0" h="17805" w="1171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6585050" y="4894150"/>
              <a:ext cx="26600" cy="217250"/>
            </a:xfrm>
            <a:custGeom>
              <a:rect b="b" l="l" r="r" t="t"/>
              <a:pathLst>
                <a:path extrusionOk="0" h="8690" w="1064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6633225" y="4887650"/>
              <a:ext cx="29300" cy="223750"/>
            </a:xfrm>
            <a:custGeom>
              <a:rect b="b" l="l" r="r" t="t"/>
              <a:pathLst>
                <a:path extrusionOk="0" h="8950" w="1172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6683350" y="5004850"/>
              <a:ext cx="28000" cy="106550"/>
            </a:xfrm>
            <a:custGeom>
              <a:rect b="b" l="l" r="r" t="t"/>
              <a:pathLst>
                <a:path extrusionOk="0" h="4262" w="112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67339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549320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5546125" y="4934900"/>
              <a:ext cx="25225" cy="176525"/>
            </a:xfrm>
            <a:custGeom>
              <a:rect b="b" l="l" r="r" t="t"/>
              <a:pathLst>
                <a:path extrusionOk="0" h="7061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55966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564512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5694575" y="4951175"/>
              <a:ext cx="25250" cy="160225"/>
            </a:xfrm>
            <a:custGeom>
              <a:rect b="b" l="l" r="r" t="t"/>
              <a:pathLst>
                <a:path extrusionOk="0" h="6409" w="101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574412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5793300" y="4880300"/>
              <a:ext cx="25875" cy="231100"/>
            </a:xfrm>
            <a:custGeom>
              <a:rect b="b" l="l" r="r" t="t"/>
              <a:pathLst>
                <a:path extrusionOk="0" h="9244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584180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5890625" y="4666275"/>
              <a:ext cx="29300" cy="445125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5941500" y="4894150"/>
              <a:ext cx="26550" cy="217250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5989625" y="4887650"/>
              <a:ext cx="29300" cy="223750"/>
            </a:xfrm>
            <a:custGeom>
              <a:rect b="b" l="l" r="r" t="t"/>
              <a:pathLst>
                <a:path extrusionOk="0" h="8950" w="1172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6039800" y="5004850"/>
              <a:ext cx="27950" cy="106550"/>
            </a:xfrm>
            <a:custGeom>
              <a:rect b="b" l="l" r="r" t="t"/>
              <a:pathLst>
                <a:path extrusionOk="0" h="4262" w="1118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0903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5396250" y="5004850"/>
              <a:ext cx="27950" cy="106550"/>
            </a:xfrm>
            <a:custGeom>
              <a:rect b="b" l="l" r="r" t="t"/>
              <a:pathLst>
                <a:path extrusionOk="0" h="4262" w="1118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544675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61862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239175" y="4934900"/>
              <a:ext cx="25250" cy="176525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62897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6338175" y="4849100"/>
              <a:ext cx="25250" cy="262300"/>
            </a:xfrm>
            <a:custGeom>
              <a:rect b="b" l="l" r="r" t="t"/>
              <a:pathLst>
                <a:path extrusionOk="0" h="10492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6387675" y="4951125"/>
              <a:ext cx="25250" cy="160275"/>
            </a:xfrm>
            <a:custGeom>
              <a:rect b="b" l="l" r="r" t="t"/>
              <a:pathLst>
                <a:path extrusionOk="0" h="6411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64371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6139850" y="4861600"/>
              <a:ext cx="25875" cy="249800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833225" y="4934900"/>
              <a:ext cx="25250" cy="176525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688377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69322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6981775" y="4951175"/>
              <a:ext cx="25225" cy="160225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70312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7080450" y="4880300"/>
              <a:ext cx="25925" cy="231100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712895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7177775" y="4666275"/>
              <a:ext cx="29300" cy="445125"/>
            </a:xfrm>
            <a:custGeom>
              <a:rect b="b" l="l" r="r" t="t"/>
              <a:pathLst>
                <a:path extrusionOk="0" h="17805" w="1172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7228650" y="4894150"/>
              <a:ext cx="26550" cy="217250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21"/>
          <p:cNvSpPr/>
          <p:nvPr/>
        </p:nvSpPr>
        <p:spPr>
          <a:xfrm flipH="1">
            <a:off x="-8775" y="4246350"/>
            <a:ext cx="9198600" cy="623175"/>
          </a:xfrm>
          <a:custGeom>
            <a:rect b="b" l="l" r="r" t="t"/>
            <a:pathLst>
              <a:path extrusionOk="0" h="24927" w="367944">
                <a:moveTo>
                  <a:pt x="0" y="19661"/>
                </a:moveTo>
                <a:lnTo>
                  <a:pt x="30194" y="24927"/>
                </a:lnTo>
                <a:lnTo>
                  <a:pt x="76538" y="8426"/>
                </a:lnTo>
                <a:lnTo>
                  <a:pt x="108136" y="24927"/>
                </a:lnTo>
                <a:lnTo>
                  <a:pt x="167822" y="2458"/>
                </a:lnTo>
                <a:lnTo>
                  <a:pt x="207495" y="24927"/>
                </a:lnTo>
                <a:lnTo>
                  <a:pt x="225401" y="13693"/>
                </a:lnTo>
                <a:lnTo>
                  <a:pt x="242956" y="23874"/>
                </a:lnTo>
                <a:lnTo>
                  <a:pt x="293513" y="0"/>
                </a:lnTo>
                <a:lnTo>
                  <a:pt x="346879" y="24927"/>
                </a:lnTo>
                <a:lnTo>
                  <a:pt x="367944" y="16852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455" name="Google Shape;455;p21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456" name="Google Shape;456;p21"/>
            <p:cNvSpPr/>
            <p:nvPr/>
          </p:nvSpPr>
          <p:spPr>
            <a:xfrm>
              <a:off x="238125" y="603400"/>
              <a:ext cx="3162000" cy="7850"/>
            </a:xfrm>
            <a:custGeom>
              <a:rect b="b" l="l" r="r" t="t"/>
              <a:pathLst>
                <a:path extrusionOk="0" h="314" w="12648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237925" y="636525"/>
              <a:ext cx="3147200" cy="11750"/>
            </a:xfrm>
            <a:custGeom>
              <a:rect b="b" l="l" r="r" t="t"/>
              <a:pathLst>
                <a:path extrusionOk="0" h="470" w="125888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21"/>
          <p:cNvSpPr txBox="1"/>
          <p:nvPr>
            <p:ph type="title"/>
          </p:nvPr>
        </p:nvSpPr>
        <p:spPr>
          <a:xfrm>
            <a:off x="1442925" y="848500"/>
            <a:ext cx="6295200" cy="9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9" name="Google Shape;459;p21"/>
          <p:cNvSpPr txBox="1"/>
          <p:nvPr>
            <p:ph idx="1" type="subTitle"/>
          </p:nvPr>
        </p:nvSpPr>
        <p:spPr>
          <a:xfrm>
            <a:off x="1442925" y="1847000"/>
            <a:ext cx="62952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2" name="Google Shape;462;p2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3"/>
          <p:cNvSpPr txBox="1"/>
          <p:nvPr>
            <p:ph hasCustomPrompt="1" type="title"/>
          </p:nvPr>
        </p:nvSpPr>
        <p:spPr>
          <a:xfrm>
            <a:off x="1645800" y="2834400"/>
            <a:ext cx="5852400" cy="8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5" name="Google Shape;465;p23"/>
          <p:cNvSpPr txBox="1"/>
          <p:nvPr>
            <p:ph idx="1" type="subTitle"/>
          </p:nvPr>
        </p:nvSpPr>
        <p:spPr>
          <a:xfrm>
            <a:off x="1645800" y="3695421"/>
            <a:ext cx="58524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66" name="Google Shape;466;p23"/>
          <p:cNvGrpSpPr/>
          <p:nvPr/>
        </p:nvGrpSpPr>
        <p:grpSpPr>
          <a:xfrm>
            <a:off x="-49050" y="4168050"/>
            <a:ext cx="9242225" cy="896971"/>
            <a:chOff x="-49050" y="4168050"/>
            <a:chExt cx="9242225" cy="896971"/>
          </a:xfrm>
        </p:grpSpPr>
        <p:grpSp>
          <p:nvGrpSpPr>
            <p:cNvPr id="467" name="Google Shape;467;p23"/>
            <p:cNvGrpSpPr/>
            <p:nvPr/>
          </p:nvGrpSpPr>
          <p:grpSpPr>
            <a:xfrm>
              <a:off x="-120" y="4267697"/>
              <a:ext cx="9144241" cy="693944"/>
              <a:chOff x="3813375" y="4666275"/>
              <a:chExt cx="3441825" cy="445150"/>
            </a:xfrm>
          </p:grpSpPr>
          <p:sp>
            <p:nvSpPr>
              <p:cNvPr id="468" name="Google Shape;468;p23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3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3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3"/>
              <p:cNvSpPr/>
              <p:nvPr/>
            </p:nvSpPr>
            <p:spPr>
              <a:xfrm>
                <a:off x="4801479" y="4951126"/>
                <a:ext cx="29294" cy="160290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3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3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3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3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3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5150075" y="4777331"/>
                <a:ext cx="25228" cy="334068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5298572" y="5042280"/>
                <a:ext cx="25228" cy="69121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3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3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6239177" y="5042292"/>
                <a:ext cx="25247" cy="69127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6981771" y="5042264"/>
                <a:ext cx="25228" cy="69137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3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3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8" name="Google Shape;538;p23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539" name="Google Shape;539;p23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1" name="Google Shape;541;p23"/>
            <p:cNvSpPr/>
            <p:nvPr/>
          </p:nvSpPr>
          <p:spPr>
            <a:xfrm>
              <a:off x="-49050" y="4168050"/>
              <a:ext cx="9242225" cy="685775"/>
            </a:xfrm>
            <a:custGeom>
              <a:rect b="b" l="l" r="r" t="t"/>
              <a:pathLst>
                <a:path extrusionOk="0" h="27431" w="369689">
                  <a:moveTo>
                    <a:pt x="0" y="19347"/>
                  </a:moveTo>
                  <a:lnTo>
                    <a:pt x="10418" y="25598"/>
                  </a:lnTo>
                  <a:lnTo>
                    <a:pt x="40183" y="3572"/>
                  </a:lnTo>
                  <a:lnTo>
                    <a:pt x="55767" y="25645"/>
                  </a:lnTo>
                  <a:lnTo>
                    <a:pt x="66675" y="11311"/>
                  </a:lnTo>
                  <a:lnTo>
                    <a:pt x="77645" y="23859"/>
                  </a:lnTo>
                  <a:lnTo>
                    <a:pt x="140196" y="10715"/>
                  </a:lnTo>
                  <a:lnTo>
                    <a:pt x="161732" y="27431"/>
                  </a:lnTo>
                  <a:lnTo>
                    <a:pt x="181868" y="12204"/>
                  </a:lnTo>
                  <a:lnTo>
                    <a:pt x="197048" y="25003"/>
                  </a:lnTo>
                  <a:lnTo>
                    <a:pt x="224687" y="3768"/>
                  </a:lnTo>
                  <a:lnTo>
                    <a:pt x="240760" y="25645"/>
                  </a:lnTo>
                  <a:lnTo>
                    <a:pt x="292596" y="4167"/>
                  </a:lnTo>
                  <a:lnTo>
                    <a:pt x="308179" y="25050"/>
                  </a:lnTo>
                  <a:lnTo>
                    <a:pt x="369689" y="0"/>
                  </a:ln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5" name="Google Shape;545;p25"/>
          <p:cNvSpPr txBox="1"/>
          <p:nvPr>
            <p:ph hasCustomPrompt="1" idx="2" type="title"/>
          </p:nvPr>
        </p:nvSpPr>
        <p:spPr>
          <a:xfrm>
            <a:off x="1479675" y="1516400"/>
            <a:ext cx="944400" cy="39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6" name="Google Shape;546;p25"/>
          <p:cNvSpPr txBox="1"/>
          <p:nvPr>
            <p:ph hasCustomPrompt="1" idx="3" type="title"/>
          </p:nvPr>
        </p:nvSpPr>
        <p:spPr>
          <a:xfrm>
            <a:off x="1479675" y="2916100"/>
            <a:ext cx="944400" cy="39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7" name="Google Shape;547;p25"/>
          <p:cNvSpPr txBox="1"/>
          <p:nvPr>
            <p:ph hasCustomPrompt="1" idx="4" type="title"/>
          </p:nvPr>
        </p:nvSpPr>
        <p:spPr>
          <a:xfrm>
            <a:off x="4099861" y="1516400"/>
            <a:ext cx="944400" cy="39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8" name="Google Shape;548;p25"/>
          <p:cNvSpPr txBox="1"/>
          <p:nvPr>
            <p:ph hasCustomPrompt="1" idx="5" type="title"/>
          </p:nvPr>
        </p:nvSpPr>
        <p:spPr>
          <a:xfrm>
            <a:off x="4099861" y="2916100"/>
            <a:ext cx="944400" cy="39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9" name="Google Shape;549;p25"/>
          <p:cNvSpPr txBox="1"/>
          <p:nvPr>
            <p:ph hasCustomPrompt="1" idx="6" type="title"/>
          </p:nvPr>
        </p:nvSpPr>
        <p:spPr>
          <a:xfrm>
            <a:off x="6720050" y="1516400"/>
            <a:ext cx="944400" cy="39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0" name="Google Shape;550;p25"/>
          <p:cNvSpPr txBox="1"/>
          <p:nvPr>
            <p:ph hasCustomPrompt="1" idx="7" type="title"/>
          </p:nvPr>
        </p:nvSpPr>
        <p:spPr>
          <a:xfrm>
            <a:off x="6720050" y="2916100"/>
            <a:ext cx="944400" cy="39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1" name="Google Shape;551;p25"/>
          <p:cNvSpPr txBox="1"/>
          <p:nvPr>
            <p:ph idx="1" type="subTitle"/>
          </p:nvPr>
        </p:nvSpPr>
        <p:spPr>
          <a:xfrm>
            <a:off x="720000" y="1991885"/>
            <a:ext cx="2463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2" name="Google Shape;552;p25"/>
          <p:cNvSpPr txBox="1"/>
          <p:nvPr>
            <p:ph idx="8" type="subTitle"/>
          </p:nvPr>
        </p:nvSpPr>
        <p:spPr>
          <a:xfrm>
            <a:off x="3340186" y="1991885"/>
            <a:ext cx="2463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3" name="Google Shape;553;p25"/>
          <p:cNvSpPr txBox="1"/>
          <p:nvPr>
            <p:ph idx="9" type="subTitle"/>
          </p:nvPr>
        </p:nvSpPr>
        <p:spPr>
          <a:xfrm>
            <a:off x="5960371" y="1991885"/>
            <a:ext cx="2463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4" name="Google Shape;554;p25"/>
          <p:cNvSpPr txBox="1"/>
          <p:nvPr>
            <p:ph idx="13" type="subTitle"/>
          </p:nvPr>
        </p:nvSpPr>
        <p:spPr>
          <a:xfrm>
            <a:off x="720000" y="3391600"/>
            <a:ext cx="2463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5" name="Google Shape;555;p25"/>
          <p:cNvSpPr txBox="1"/>
          <p:nvPr>
            <p:ph idx="14" type="subTitle"/>
          </p:nvPr>
        </p:nvSpPr>
        <p:spPr>
          <a:xfrm>
            <a:off x="3340185" y="3391600"/>
            <a:ext cx="2463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6" name="Google Shape;556;p25"/>
          <p:cNvSpPr txBox="1"/>
          <p:nvPr>
            <p:ph idx="15" type="subTitle"/>
          </p:nvPr>
        </p:nvSpPr>
        <p:spPr>
          <a:xfrm>
            <a:off x="5960371" y="3391600"/>
            <a:ext cx="2463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557" name="Google Shape;557;p25"/>
          <p:cNvGrpSpPr/>
          <p:nvPr/>
        </p:nvGrpSpPr>
        <p:grpSpPr>
          <a:xfrm>
            <a:off x="-8775" y="4246350"/>
            <a:ext cx="9198600" cy="818671"/>
            <a:chOff x="-8775" y="4246350"/>
            <a:chExt cx="9198600" cy="818671"/>
          </a:xfrm>
        </p:grpSpPr>
        <p:grpSp>
          <p:nvGrpSpPr>
            <p:cNvPr id="558" name="Google Shape;558;p25"/>
            <p:cNvGrpSpPr/>
            <p:nvPr/>
          </p:nvGrpSpPr>
          <p:grpSpPr>
            <a:xfrm flipH="1">
              <a:off x="-58" y="4267697"/>
              <a:ext cx="9144241" cy="693944"/>
              <a:chOff x="3813375" y="4666275"/>
              <a:chExt cx="3441825" cy="445150"/>
            </a:xfrm>
          </p:grpSpPr>
          <p:sp>
            <p:nvSpPr>
              <p:cNvPr id="559" name="Google Shape;559;p25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5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5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5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5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5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5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5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5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5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5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5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5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5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5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9" name="Google Shape;629;p25"/>
            <p:cNvSpPr/>
            <p:nvPr/>
          </p:nvSpPr>
          <p:spPr>
            <a:xfrm>
              <a:off x="-8775" y="4246350"/>
              <a:ext cx="9198600" cy="623175"/>
            </a:xfrm>
            <a:custGeom>
              <a:rect b="b" l="l" r="r" t="t"/>
              <a:pathLst>
                <a:path extrusionOk="0" h="24927" w="367944">
                  <a:moveTo>
                    <a:pt x="0" y="19661"/>
                  </a:moveTo>
                  <a:lnTo>
                    <a:pt x="30194" y="24927"/>
                  </a:lnTo>
                  <a:lnTo>
                    <a:pt x="76538" y="8426"/>
                  </a:lnTo>
                  <a:lnTo>
                    <a:pt x="108136" y="24927"/>
                  </a:lnTo>
                  <a:lnTo>
                    <a:pt x="167822" y="2458"/>
                  </a:lnTo>
                  <a:lnTo>
                    <a:pt x="207495" y="24927"/>
                  </a:lnTo>
                  <a:lnTo>
                    <a:pt x="225401" y="13693"/>
                  </a:lnTo>
                  <a:lnTo>
                    <a:pt x="242956" y="23874"/>
                  </a:lnTo>
                  <a:lnTo>
                    <a:pt x="293513" y="0"/>
                  </a:lnTo>
                  <a:lnTo>
                    <a:pt x="346879" y="24927"/>
                  </a:lnTo>
                  <a:lnTo>
                    <a:pt x="367944" y="16852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30" name="Google Shape;630;p25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631" name="Google Shape;631;p25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5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35" name="Google Shape;635;p26"/>
          <p:cNvGrpSpPr/>
          <p:nvPr/>
        </p:nvGrpSpPr>
        <p:grpSpPr>
          <a:xfrm>
            <a:off x="-3270" y="4603999"/>
            <a:ext cx="9150543" cy="331058"/>
            <a:chOff x="-3270" y="4603999"/>
            <a:chExt cx="9150543" cy="331058"/>
          </a:xfrm>
        </p:grpSpPr>
        <p:sp>
          <p:nvSpPr>
            <p:cNvPr id="636" name="Google Shape;636;p26"/>
            <p:cNvSpPr/>
            <p:nvPr/>
          </p:nvSpPr>
          <p:spPr>
            <a:xfrm>
              <a:off x="3678582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819194" y="4803775"/>
              <a:ext cx="67018" cy="131263"/>
            </a:xfrm>
            <a:custGeom>
              <a:rect b="b" l="l" r="r" t="t"/>
              <a:pathLst>
                <a:path extrusionOk="0" h="7060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3953362" y="4844920"/>
              <a:ext cx="61704" cy="90118"/>
            </a:xfrm>
            <a:custGeom>
              <a:rect b="b" l="l" r="r" t="t"/>
              <a:pathLst>
                <a:path extrusionOk="0" h="4847" w="929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4082217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4213728" y="4815879"/>
              <a:ext cx="67084" cy="119159"/>
            </a:xfrm>
            <a:custGeom>
              <a:rect b="b" l="l" r="r" t="t"/>
              <a:pathLst>
                <a:path extrusionOk="0" h="6409" w="101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4345240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4475888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4604743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4734461" y="4603999"/>
              <a:ext cx="77844" cy="331039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4869626" y="4773469"/>
              <a:ext cx="70671" cy="161569"/>
            </a:xfrm>
            <a:custGeom>
              <a:rect b="b" l="l" r="r" t="t"/>
              <a:pathLst>
                <a:path extrusionOk="0" h="8690" w="1064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997551" y="4768635"/>
              <a:ext cx="77778" cy="166403"/>
            </a:xfrm>
            <a:custGeom>
              <a:rect b="b" l="l" r="r" t="t"/>
              <a:pathLst>
                <a:path extrusionOk="0" h="8950" w="1171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5130922" y="4855797"/>
              <a:ext cx="74191" cy="79241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5265091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2109277" y="4803738"/>
              <a:ext cx="67084" cy="131300"/>
            </a:xfrm>
            <a:custGeom>
              <a:rect b="b" l="l" r="r" t="t"/>
              <a:pathLst>
                <a:path extrusionOk="0" h="7062" w="101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2243578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2372433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2503945" y="4815842"/>
              <a:ext cx="67018" cy="119197"/>
            </a:xfrm>
            <a:custGeom>
              <a:rect b="b" l="l" r="r" t="t"/>
              <a:pathLst>
                <a:path extrusionOk="0" h="6411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2635456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2766105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2894959" y="4740877"/>
              <a:ext cx="74191" cy="194161"/>
            </a:xfrm>
            <a:custGeom>
              <a:rect b="b" l="l" r="r" t="t"/>
              <a:pathLst>
                <a:path extrusionOk="0" h="10443" w="1117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3024611" y="4604036"/>
              <a:ext cx="77911" cy="331002"/>
            </a:xfrm>
            <a:custGeom>
              <a:rect b="b" l="l" r="r" t="t"/>
              <a:pathLst>
                <a:path extrusionOk="0" h="17803" w="1173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3159842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3287701" y="4768673"/>
              <a:ext cx="77844" cy="166366"/>
            </a:xfrm>
            <a:custGeom>
              <a:rect b="b" l="l" r="r" t="t"/>
              <a:pathLst>
                <a:path extrusionOk="0" h="8948" w="1172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421139" y="4855797"/>
              <a:ext cx="74191" cy="79241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555307" y="4749262"/>
              <a:ext cx="68745" cy="185776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5520011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5660622" y="4803738"/>
              <a:ext cx="67018" cy="131300"/>
            </a:xfrm>
            <a:custGeom>
              <a:rect b="b" l="l" r="r" t="t"/>
              <a:pathLst>
                <a:path extrusionOk="0" h="7062" w="1009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5794790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5923645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6055157" y="4815879"/>
              <a:ext cx="67018" cy="119159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6186668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5396602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780486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-3270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126515" y="4603999"/>
              <a:ext cx="77778" cy="331039"/>
            </a:xfrm>
            <a:custGeom>
              <a:rect b="b" l="l" r="r" t="t"/>
              <a:pathLst>
                <a:path extrusionOk="0" h="17805" w="1171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61613" y="4773469"/>
              <a:ext cx="70671" cy="161569"/>
            </a:xfrm>
            <a:custGeom>
              <a:rect b="b" l="l" r="r" t="t"/>
              <a:pathLst>
                <a:path extrusionOk="0" h="8690" w="1064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389605" y="4768635"/>
              <a:ext cx="77844" cy="166403"/>
            </a:xfrm>
            <a:custGeom>
              <a:rect b="b" l="l" r="r" t="t"/>
              <a:pathLst>
                <a:path extrusionOk="0" h="8950" w="1172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522777" y="4855797"/>
              <a:ext cx="74390" cy="79241"/>
            </a:xfrm>
            <a:custGeom>
              <a:rect b="b" l="l" r="r" t="t"/>
              <a:pathLst>
                <a:path extrusionOk="0" h="4262" w="112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657078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6572236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6712847" y="4803775"/>
              <a:ext cx="67018" cy="131282"/>
            </a:xfrm>
            <a:custGeom>
              <a:rect b="b" l="l" r="r" t="t"/>
              <a:pathLst>
                <a:path extrusionOk="0" h="7061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6847016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6975871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7107249" y="4815879"/>
              <a:ext cx="67084" cy="119159"/>
            </a:xfrm>
            <a:custGeom>
              <a:rect b="b" l="l" r="r" t="t"/>
              <a:pathLst>
                <a:path extrusionOk="0" h="6409" w="101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7238894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7369542" y="4763169"/>
              <a:ext cx="68745" cy="171869"/>
            </a:xfrm>
            <a:custGeom>
              <a:rect b="b" l="l" r="r" t="t"/>
              <a:pathLst>
                <a:path extrusionOk="0" h="9244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7498397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7628115" y="4603999"/>
              <a:ext cx="77844" cy="331039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7763280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7891138" y="4768635"/>
              <a:ext cx="77844" cy="166403"/>
            </a:xfrm>
            <a:custGeom>
              <a:rect b="b" l="l" r="r" t="t"/>
              <a:pathLst>
                <a:path extrusionOk="0" h="8950" w="1172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8024443" y="4855797"/>
              <a:ext cx="74258" cy="79241"/>
            </a:xfrm>
            <a:custGeom>
              <a:rect b="b" l="l" r="r" t="t"/>
              <a:pathLst>
                <a:path extrusionOk="0" h="4262" w="1118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8158611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6314659" y="4855797"/>
              <a:ext cx="74258" cy="79241"/>
            </a:xfrm>
            <a:custGeom>
              <a:rect b="b" l="l" r="r" t="t"/>
              <a:pathLst>
                <a:path extrusionOk="0" h="4262" w="1118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6448828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8413531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8554143" y="4803775"/>
              <a:ext cx="67084" cy="131282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8688444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8817166" y="4739966"/>
              <a:ext cx="67084" cy="195073"/>
            </a:xfrm>
            <a:custGeom>
              <a:rect b="b" l="l" r="r" t="t"/>
              <a:pathLst>
                <a:path extrusionOk="0" h="10492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8948677" y="4815842"/>
              <a:ext cx="67084" cy="119197"/>
            </a:xfrm>
            <a:custGeom>
              <a:rect b="b" l="l" r="r" t="t"/>
              <a:pathLst>
                <a:path extrusionOk="0" h="6411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9080189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8290256" y="4749262"/>
              <a:ext cx="68745" cy="185776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920965" y="4803775"/>
              <a:ext cx="67084" cy="131282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1055266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1184121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1315632" y="4815879"/>
              <a:ext cx="67018" cy="119159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447144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577792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706647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1836365" y="4603999"/>
              <a:ext cx="77844" cy="331039"/>
            </a:xfrm>
            <a:custGeom>
              <a:rect b="b" l="l" r="r" t="t"/>
              <a:pathLst>
                <a:path extrusionOk="0" h="17805" w="1172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1971530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26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707" name="Google Shape;707;p26"/>
            <p:cNvSpPr/>
            <p:nvPr/>
          </p:nvSpPr>
          <p:spPr>
            <a:xfrm>
              <a:off x="238125" y="603400"/>
              <a:ext cx="3162000" cy="7850"/>
            </a:xfrm>
            <a:custGeom>
              <a:rect b="b" l="l" r="r" t="t"/>
              <a:pathLst>
                <a:path extrusionOk="0" h="314" w="12648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237925" y="636525"/>
              <a:ext cx="3147200" cy="11750"/>
            </a:xfrm>
            <a:custGeom>
              <a:rect b="b" l="l" r="r" t="t"/>
              <a:pathLst>
                <a:path extrusionOk="0" h="470" w="125888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Google Shape;709;p26"/>
          <p:cNvSpPr/>
          <p:nvPr/>
        </p:nvSpPr>
        <p:spPr>
          <a:xfrm>
            <a:off x="-29650" y="4506125"/>
            <a:ext cx="9227350" cy="349750"/>
          </a:xfrm>
          <a:custGeom>
            <a:rect b="b" l="l" r="r" t="t"/>
            <a:pathLst>
              <a:path extrusionOk="0" h="13990" w="369094">
                <a:moveTo>
                  <a:pt x="0" y="0"/>
                </a:moveTo>
                <a:lnTo>
                  <a:pt x="23217" y="13990"/>
                </a:lnTo>
                <a:lnTo>
                  <a:pt x="76200" y="3274"/>
                </a:lnTo>
                <a:lnTo>
                  <a:pt x="92049" y="13759"/>
                </a:lnTo>
                <a:lnTo>
                  <a:pt x="123749" y="3193"/>
                </a:lnTo>
                <a:lnTo>
                  <a:pt x="139525" y="13759"/>
                </a:lnTo>
                <a:lnTo>
                  <a:pt x="150092" y="7211"/>
                </a:lnTo>
                <a:lnTo>
                  <a:pt x="161403" y="13908"/>
                </a:lnTo>
                <a:lnTo>
                  <a:pt x="192286" y="3274"/>
                </a:lnTo>
                <a:lnTo>
                  <a:pt x="234851" y="13990"/>
                </a:lnTo>
                <a:lnTo>
                  <a:pt x="265731" y="6765"/>
                </a:lnTo>
                <a:lnTo>
                  <a:pt x="292298" y="13394"/>
                </a:lnTo>
                <a:lnTo>
                  <a:pt x="307701" y="3639"/>
                </a:lnTo>
                <a:lnTo>
                  <a:pt x="329728" y="10634"/>
                </a:lnTo>
                <a:lnTo>
                  <a:pt x="342007" y="6846"/>
                </a:lnTo>
                <a:lnTo>
                  <a:pt x="369094" y="1399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12" name="Google Shape;712;p27"/>
          <p:cNvGrpSpPr/>
          <p:nvPr/>
        </p:nvGrpSpPr>
        <p:grpSpPr>
          <a:xfrm flipH="1">
            <a:off x="-3270" y="4603999"/>
            <a:ext cx="9150543" cy="331058"/>
            <a:chOff x="-3270" y="4603999"/>
            <a:chExt cx="9150543" cy="331058"/>
          </a:xfrm>
        </p:grpSpPr>
        <p:sp>
          <p:nvSpPr>
            <p:cNvPr id="713" name="Google Shape;713;p27"/>
            <p:cNvSpPr/>
            <p:nvPr/>
          </p:nvSpPr>
          <p:spPr>
            <a:xfrm>
              <a:off x="3678582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3819194" y="4803775"/>
              <a:ext cx="67018" cy="131263"/>
            </a:xfrm>
            <a:custGeom>
              <a:rect b="b" l="l" r="r" t="t"/>
              <a:pathLst>
                <a:path extrusionOk="0" h="7060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3953362" y="4844920"/>
              <a:ext cx="61704" cy="90118"/>
            </a:xfrm>
            <a:custGeom>
              <a:rect b="b" l="l" r="r" t="t"/>
              <a:pathLst>
                <a:path extrusionOk="0" h="4847" w="929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4082217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4213728" y="4815879"/>
              <a:ext cx="67084" cy="119159"/>
            </a:xfrm>
            <a:custGeom>
              <a:rect b="b" l="l" r="r" t="t"/>
              <a:pathLst>
                <a:path extrusionOk="0" h="6409" w="101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4345240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4475888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4604743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4734461" y="4603999"/>
              <a:ext cx="77844" cy="331039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4869626" y="4773469"/>
              <a:ext cx="70671" cy="161569"/>
            </a:xfrm>
            <a:custGeom>
              <a:rect b="b" l="l" r="r" t="t"/>
              <a:pathLst>
                <a:path extrusionOk="0" h="8690" w="1064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4997551" y="4768635"/>
              <a:ext cx="77778" cy="166403"/>
            </a:xfrm>
            <a:custGeom>
              <a:rect b="b" l="l" r="r" t="t"/>
              <a:pathLst>
                <a:path extrusionOk="0" h="8950" w="1171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5130922" y="4855797"/>
              <a:ext cx="74191" cy="79241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5265091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2109277" y="4803738"/>
              <a:ext cx="67084" cy="131300"/>
            </a:xfrm>
            <a:custGeom>
              <a:rect b="b" l="l" r="r" t="t"/>
              <a:pathLst>
                <a:path extrusionOk="0" h="7062" w="101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2243578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2372433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2503945" y="4815842"/>
              <a:ext cx="67018" cy="119197"/>
            </a:xfrm>
            <a:custGeom>
              <a:rect b="b" l="l" r="r" t="t"/>
              <a:pathLst>
                <a:path extrusionOk="0" h="6411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2635456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2766105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2894959" y="4740877"/>
              <a:ext cx="74191" cy="194161"/>
            </a:xfrm>
            <a:custGeom>
              <a:rect b="b" l="l" r="r" t="t"/>
              <a:pathLst>
                <a:path extrusionOk="0" h="10443" w="1117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3024611" y="4604036"/>
              <a:ext cx="77911" cy="331002"/>
            </a:xfrm>
            <a:custGeom>
              <a:rect b="b" l="l" r="r" t="t"/>
              <a:pathLst>
                <a:path extrusionOk="0" h="17803" w="1173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3159842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3287701" y="4768673"/>
              <a:ext cx="77844" cy="166366"/>
            </a:xfrm>
            <a:custGeom>
              <a:rect b="b" l="l" r="r" t="t"/>
              <a:pathLst>
                <a:path extrusionOk="0" h="8948" w="1172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3421139" y="4855797"/>
              <a:ext cx="74191" cy="79241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3555307" y="4749262"/>
              <a:ext cx="68745" cy="185776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5520011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5660622" y="4803738"/>
              <a:ext cx="67018" cy="131300"/>
            </a:xfrm>
            <a:custGeom>
              <a:rect b="b" l="l" r="r" t="t"/>
              <a:pathLst>
                <a:path extrusionOk="0" h="7062" w="1009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5794790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5923645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6055157" y="4815879"/>
              <a:ext cx="67018" cy="119159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6186668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5396602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780486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-3270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126515" y="4603999"/>
              <a:ext cx="77778" cy="331039"/>
            </a:xfrm>
            <a:custGeom>
              <a:rect b="b" l="l" r="r" t="t"/>
              <a:pathLst>
                <a:path extrusionOk="0" h="17805" w="1171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261613" y="4773469"/>
              <a:ext cx="70671" cy="161569"/>
            </a:xfrm>
            <a:custGeom>
              <a:rect b="b" l="l" r="r" t="t"/>
              <a:pathLst>
                <a:path extrusionOk="0" h="8690" w="1064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389605" y="4768635"/>
              <a:ext cx="77844" cy="166403"/>
            </a:xfrm>
            <a:custGeom>
              <a:rect b="b" l="l" r="r" t="t"/>
              <a:pathLst>
                <a:path extrusionOk="0" h="8950" w="1172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522777" y="4855797"/>
              <a:ext cx="74390" cy="79241"/>
            </a:xfrm>
            <a:custGeom>
              <a:rect b="b" l="l" r="r" t="t"/>
              <a:pathLst>
                <a:path extrusionOk="0" h="4262" w="112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657078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6572236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6712847" y="4803775"/>
              <a:ext cx="67018" cy="131282"/>
            </a:xfrm>
            <a:custGeom>
              <a:rect b="b" l="l" r="r" t="t"/>
              <a:pathLst>
                <a:path extrusionOk="0" h="7061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6847016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6975871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7107249" y="4815879"/>
              <a:ext cx="67084" cy="119159"/>
            </a:xfrm>
            <a:custGeom>
              <a:rect b="b" l="l" r="r" t="t"/>
              <a:pathLst>
                <a:path extrusionOk="0" h="6409" w="101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7238894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7369542" y="4763169"/>
              <a:ext cx="68745" cy="171869"/>
            </a:xfrm>
            <a:custGeom>
              <a:rect b="b" l="l" r="r" t="t"/>
              <a:pathLst>
                <a:path extrusionOk="0" h="9244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7498397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7628115" y="4603999"/>
              <a:ext cx="77844" cy="331039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7763280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7891138" y="4768635"/>
              <a:ext cx="77844" cy="166403"/>
            </a:xfrm>
            <a:custGeom>
              <a:rect b="b" l="l" r="r" t="t"/>
              <a:pathLst>
                <a:path extrusionOk="0" h="8950" w="1172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8024443" y="4855797"/>
              <a:ext cx="74258" cy="79241"/>
            </a:xfrm>
            <a:custGeom>
              <a:rect b="b" l="l" r="r" t="t"/>
              <a:pathLst>
                <a:path extrusionOk="0" h="4262" w="1118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8158611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6314659" y="4855797"/>
              <a:ext cx="74258" cy="79241"/>
            </a:xfrm>
            <a:custGeom>
              <a:rect b="b" l="l" r="r" t="t"/>
              <a:pathLst>
                <a:path extrusionOk="0" h="4262" w="1118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6448828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8413531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8554143" y="4803775"/>
              <a:ext cx="67084" cy="131282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8688444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8817166" y="4739966"/>
              <a:ext cx="67084" cy="195073"/>
            </a:xfrm>
            <a:custGeom>
              <a:rect b="b" l="l" r="r" t="t"/>
              <a:pathLst>
                <a:path extrusionOk="0" h="10492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8948677" y="4815842"/>
              <a:ext cx="67084" cy="119197"/>
            </a:xfrm>
            <a:custGeom>
              <a:rect b="b" l="l" r="r" t="t"/>
              <a:pathLst>
                <a:path extrusionOk="0" h="6411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9080189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8290256" y="4749262"/>
              <a:ext cx="68745" cy="185776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920965" y="4803775"/>
              <a:ext cx="67084" cy="131282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1055266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1184121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1315632" y="4815879"/>
              <a:ext cx="67018" cy="119159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1447144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1577792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1706647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1836365" y="4603999"/>
              <a:ext cx="77844" cy="331039"/>
            </a:xfrm>
            <a:custGeom>
              <a:rect b="b" l="l" r="r" t="t"/>
              <a:pathLst>
                <a:path extrusionOk="0" h="17805" w="1172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1971530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27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784" name="Google Shape;784;p27"/>
            <p:cNvSpPr/>
            <p:nvPr/>
          </p:nvSpPr>
          <p:spPr>
            <a:xfrm>
              <a:off x="238125" y="603400"/>
              <a:ext cx="3162000" cy="7850"/>
            </a:xfrm>
            <a:custGeom>
              <a:rect b="b" l="l" r="r" t="t"/>
              <a:pathLst>
                <a:path extrusionOk="0" h="314" w="12648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237925" y="636525"/>
              <a:ext cx="3147200" cy="11750"/>
            </a:xfrm>
            <a:custGeom>
              <a:rect b="b" l="l" r="r" t="t"/>
              <a:pathLst>
                <a:path extrusionOk="0" h="470" w="125888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27"/>
          <p:cNvSpPr/>
          <p:nvPr/>
        </p:nvSpPr>
        <p:spPr>
          <a:xfrm>
            <a:off x="-37150" y="4584250"/>
            <a:ext cx="9257175" cy="290225"/>
          </a:xfrm>
          <a:custGeom>
            <a:rect b="b" l="l" r="r" t="t"/>
            <a:pathLst>
              <a:path extrusionOk="0" h="11609" w="370287">
                <a:moveTo>
                  <a:pt x="0" y="10710"/>
                </a:moveTo>
                <a:lnTo>
                  <a:pt x="28280" y="4167"/>
                </a:lnTo>
                <a:lnTo>
                  <a:pt x="45095" y="10710"/>
                </a:lnTo>
                <a:lnTo>
                  <a:pt x="60871" y="441"/>
                </a:lnTo>
                <a:lnTo>
                  <a:pt x="76795" y="10115"/>
                </a:lnTo>
                <a:lnTo>
                  <a:pt x="103289" y="4465"/>
                </a:lnTo>
                <a:lnTo>
                  <a:pt x="134543" y="9525"/>
                </a:lnTo>
                <a:lnTo>
                  <a:pt x="175620" y="893"/>
                </a:lnTo>
                <a:lnTo>
                  <a:pt x="196753" y="9823"/>
                </a:lnTo>
                <a:lnTo>
                  <a:pt x="244378" y="1488"/>
                </a:lnTo>
                <a:lnTo>
                  <a:pt x="263130" y="10716"/>
                </a:lnTo>
                <a:lnTo>
                  <a:pt x="293194" y="893"/>
                </a:lnTo>
                <a:lnTo>
                  <a:pt x="309565" y="11609"/>
                </a:lnTo>
                <a:lnTo>
                  <a:pt x="335163" y="5060"/>
                </a:lnTo>
                <a:lnTo>
                  <a:pt x="344612" y="10561"/>
                </a:lnTo>
                <a:lnTo>
                  <a:pt x="370287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9" name="Google Shape;789;p28"/>
          <p:cNvSpPr txBox="1"/>
          <p:nvPr>
            <p:ph idx="1" type="body"/>
          </p:nvPr>
        </p:nvSpPr>
        <p:spPr>
          <a:xfrm>
            <a:off x="1084800" y="1301850"/>
            <a:ext cx="69744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90" name="Google Shape;790;p28"/>
          <p:cNvGrpSpPr/>
          <p:nvPr/>
        </p:nvGrpSpPr>
        <p:grpSpPr>
          <a:xfrm flipH="1">
            <a:off x="-3270" y="4582266"/>
            <a:ext cx="9150543" cy="352830"/>
            <a:chOff x="-3270" y="4582266"/>
            <a:chExt cx="9150543" cy="352830"/>
          </a:xfrm>
        </p:grpSpPr>
        <p:sp>
          <p:nvSpPr>
            <p:cNvPr id="791" name="Google Shape;791;p28"/>
            <p:cNvSpPr/>
            <p:nvPr/>
          </p:nvSpPr>
          <p:spPr>
            <a:xfrm>
              <a:off x="3678582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3819194" y="4803775"/>
              <a:ext cx="67018" cy="131263"/>
            </a:xfrm>
            <a:custGeom>
              <a:rect b="b" l="l" r="r" t="t"/>
              <a:pathLst>
                <a:path extrusionOk="0" h="7060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3953362" y="4844920"/>
              <a:ext cx="61704" cy="90118"/>
            </a:xfrm>
            <a:custGeom>
              <a:rect b="b" l="l" r="r" t="t"/>
              <a:pathLst>
                <a:path extrusionOk="0" h="4847" w="929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4082229" y="4815870"/>
              <a:ext cx="67000" cy="119163"/>
            </a:xfrm>
            <a:custGeom>
              <a:rect b="b" l="l" r="r" t="t"/>
              <a:pathLst>
                <a:path extrusionOk="0" h="10492" w="1009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4213728" y="4815879"/>
              <a:ext cx="67084" cy="119159"/>
            </a:xfrm>
            <a:custGeom>
              <a:rect b="b" l="l" r="r" t="t"/>
              <a:pathLst>
                <a:path extrusionOk="0" h="6409" w="101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4345240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4475888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4604743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4734454" y="4697897"/>
              <a:ext cx="77850" cy="237163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4869626" y="4773469"/>
              <a:ext cx="70671" cy="161569"/>
            </a:xfrm>
            <a:custGeom>
              <a:rect b="b" l="l" r="r" t="t"/>
              <a:pathLst>
                <a:path extrusionOk="0" h="8690" w="1064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4997551" y="4768635"/>
              <a:ext cx="77778" cy="166403"/>
            </a:xfrm>
            <a:custGeom>
              <a:rect b="b" l="l" r="r" t="t"/>
              <a:pathLst>
                <a:path extrusionOk="0" h="8950" w="1171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5130922" y="4855797"/>
              <a:ext cx="74191" cy="79241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5265079" y="4604034"/>
              <a:ext cx="68901" cy="331035"/>
            </a:xfrm>
            <a:custGeom>
              <a:rect b="b" l="l" r="r" t="t"/>
              <a:pathLst>
                <a:path extrusionOk="0" h="9992" w="1037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2109277" y="4803738"/>
              <a:ext cx="67084" cy="131300"/>
            </a:xfrm>
            <a:custGeom>
              <a:rect b="b" l="l" r="r" t="t"/>
              <a:pathLst>
                <a:path extrusionOk="0" h="7062" w="101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2243578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2372433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2503945" y="4815842"/>
              <a:ext cx="67018" cy="119197"/>
            </a:xfrm>
            <a:custGeom>
              <a:rect b="b" l="l" r="r" t="t"/>
              <a:pathLst>
                <a:path extrusionOk="0" h="6411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2635456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2766105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2894959" y="4740877"/>
              <a:ext cx="74191" cy="194161"/>
            </a:xfrm>
            <a:custGeom>
              <a:rect b="b" l="l" r="r" t="t"/>
              <a:pathLst>
                <a:path extrusionOk="0" h="10443" w="1117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3024611" y="4604036"/>
              <a:ext cx="77911" cy="331002"/>
            </a:xfrm>
            <a:custGeom>
              <a:rect b="b" l="l" r="r" t="t"/>
              <a:pathLst>
                <a:path extrusionOk="0" h="17803" w="1173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3159842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3287701" y="4768673"/>
              <a:ext cx="77844" cy="166366"/>
            </a:xfrm>
            <a:custGeom>
              <a:rect b="b" l="l" r="r" t="t"/>
              <a:pathLst>
                <a:path extrusionOk="0" h="8948" w="1172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3421139" y="4855797"/>
              <a:ext cx="74191" cy="79241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3555307" y="4749262"/>
              <a:ext cx="68745" cy="185776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5520011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5660622" y="4803738"/>
              <a:ext cx="67018" cy="131300"/>
            </a:xfrm>
            <a:custGeom>
              <a:rect b="b" l="l" r="r" t="t"/>
              <a:pathLst>
                <a:path extrusionOk="0" h="7062" w="1009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5794790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5923645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6055157" y="4815879"/>
              <a:ext cx="67018" cy="119159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6186668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5396602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780486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-3270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126515" y="4603999"/>
              <a:ext cx="77778" cy="331039"/>
            </a:xfrm>
            <a:custGeom>
              <a:rect b="b" l="l" r="r" t="t"/>
              <a:pathLst>
                <a:path extrusionOk="0" h="17805" w="1171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261613" y="4773469"/>
              <a:ext cx="70671" cy="161569"/>
            </a:xfrm>
            <a:custGeom>
              <a:rect b="b" l="l" r="r" t="t"/>
              <a:pathLst>
                <a:path extrusionOk="0" h="8690" w="1064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389605" y="4768635"/>
              <a:ext cx="77844" cy="166403"/>
            </a:xfrm>
            <a:custGeom>
              <a:rect b="b" l="l" r="r" t="t"/>
              <a:pathLst>
                <a:path extrusionOk="0" h="8950" w="1172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522777" y="4855797"/>
              <a:ext cx="74390" cy="79241"/>
            </a:xfrm>
            <a:custGeom>
              <a:rect b="b" l="l" r="r" t="t"/>
              <a:pathLst>
                <a:path extrusionOk="0" h="4262" w="112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657078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6572229" y="4831594"/>
              <a:ext cx="85299" cy="103435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6712847" y="4803775"/>
              <a:ext cx="67018" cy="131282"/>
            </a:xfrm>
            <a:custGeom>
              <a:rect b="b" l="l" r="r" t="t"/>
              <a:pathLst>
                <a:path extrusionOk="0" h="7061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6847016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6975871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7107249" y="4815879"/>
              <a:ext cx="67084" cy="119159"/>
            </a:xfrm>
            <a:custGeom>
              <a:rect b="b" l="l" r="r" t="t"/>
              <a:pathLst>
                <a:path extrusionOk="0" h="6409" w="101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7238894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7369542" y="4763169"/>
              <a:ext cx="68745" cy="171869"/>
            </a:xfrm>
            <a:custGeom>
              <a:rect b="b" l="l" r="r" t="t"/>
              <a:pathLst>
                <a:path extrusionOk="0" h="9244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7498397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7628104" y="4697896"/>
              <a:ext cx="77850" cy="237163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7763280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7891138" y="4768635"/>
              <a:ext cx="77844" cy="166403"/>
            </a:xfrm>
            <a:custGeom>
              <a:rect b="b" l="l" r="r" t="t"/>
              <a:pathLst>
                <a:path extrusionOk="0" h="8950" w="1172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8024454" y="4582266"/>
              <a:ext cx="74249" cy="352830"/>
            </a:xfrm>
            <a:custGeom>
              <a:rect b="b" l="l" r="r" t="t"/>
              <a:pathLst>
                <a:path extrusionOk="0" h="4262" w="1118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8158611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6314659" y="4855797"/>
              <a:ext cx="74258" cy="79241"/>
            </a:xfrm>
            <a:custGeom>
              <a:rect b="b" l="l" r="r" t="t"/>
              <a:pathLst>
                <a:path extrusionOk="0" h="4262" w="1118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6448829" y="4855793"/>
              <a:ext cx="68875" cy="79262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8413531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8554143" y="4803775"/>
              <a:ext cx="67084" cy="131282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8688444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8817166" y="4739966"/>
              <a:ext cx="67084" cy="195073"/>
            </a:xfrm>
            <a:custGeom>
              <a:rect b="b" l="l" r="r" t="t"/>
              <a:pathLst>
                <a:path extrusionOk="0" h="10492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8948677" y="4815842"/>
              <a:ext cx="67084" cy="119197"/>
            </a:xfrm>
            <a:custGeom>
              <a:rect b="b" l="l" r="r" t="t"/>
              <a:pathLst>
                <a:path extrusionOk="0" h="6411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9080189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8290256" y="4749262"/>
              <a:ext cx="68745" cy="185776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920965" y="4803775"/>
              <a:ext cx="67084" cy="131282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1055266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1184121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1315632" y="4815879"/>
              <a:ext cx="67018" cy="119159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1447144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1577792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1706654" y="4638031"/>
              <a:ext cx="74249" cy="297025"/>
            </a:xfrm>
            <a:custGeom>
              <a:rect b="b" l="l" r="r" t="t"/>
              <a:pathLst>
                <a:path extrusionOk="0" h="10443" w="1118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1836354" y="4719871"/>
              <a:ext cx="77850" cy="215173"/>
            </a:xfrm>
            <a:custGeom>
              <a:rect b="b" l="l" r="r" t="t"/>
              <a:pathLst>
                <a:path extrusionOk="0" h="17805" w="1172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1971530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28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862" name="Google Shape;862;p28"/>
            <p:cNvSpPr/>
            <p:nvPr/>
          </p:nvSpPr>
          <p:spPr>
            <a:xfrm>
              <a:off x="238125" y="603400"/>
              <a:ext cx="3162000" cy="7850"/>
            </a:xfrm>
            <a:custGeom>
              <a:rect b="b" l="l" r="r" t="t"/>
              <a:pathLst>
                <a:path extrusionOk="0" h="314" w="12648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237925" y="636525"/>
              <a:ext cx="3147200" cy="11750"/>
            </a:xfrm>
            <a:custGeom>
              <a:rect b="b" l="l" r="r" t="t"/>
              <a:pathLst>
                <a:path extrusionOk="0" h="470" w="125888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4" name="Google Shape;864;p28"/>
          <p:cNvSpPr/>
          <p:nvPr/>
        </p:nvSpPr>
        <p:spPr>
          <a:xfrm>
            <a:off x="-66850" y="4543325"/>
            <a:ext cx="9234775" cy="312550"/>
          </a:xfrm>
          <a:custGeom>
            <a:rect b="b" l="l" r="r" t="t"/>
            <a:pathLst>
              <a:path extrusionOk="0" h="12502" w="369391">
                <a:moveTo>
                  <a:pt x="0" y="12055"/>
                </a:moveTo>
                <a:lnTo>
                  <a:pt x="46285" y="1705"/>
                </a:lnTo>
                <a:lnTo>
                  <a:pt x="108644" y="12502"/>
                </a:lnTo>
                <a:lnTo>
                  <a:pt x="157162" y="2679"/>
                </a:lnTo>
                <a:lnTo>
                  <a:pt x="202704" y="10716"/>
                </a:lnTo>
                <a:lnTo>
                  <a:pt x="243780" y="0"/>
                </a:lnTo>
                <a:lnTo>
                  <a:pt x="281285" y="12502"/>
                </a:lnTo>
                <a:lnTo>
                  <a:pt x="299144" y="3870"/>
                </a:lnTo>
                <a:lnTo>
                  <a:pt x="314027" y="11906"/>
                </a:lnTo>
                <a:lnTo>
                  <a:pt x="369391" y="2679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7" name="Google Shape;867;p29"/>
          <p:cNvSpPr txBox="1"/>
          <p:nvPr>
            <p:ph idx="1" type="subTitle"/>
          </p:nvPr>
        </p:nvSpPr>
        <p:spPr>
          <a:xfrm>
            <a:off x="720044" y="2652675"/>
            <a:ext cx="2305500" cy="1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8" name="Google Shape;868;p29"/>
          <p:cNvSpPr txBox="1"/>
          <p:nvPr>
            <p:ph idx="2" type="subTitle"/>
          </p:nvPr>
        </p:nvSpPr>
        <p:spPr>
          <a:xfrm>
            <a:off x="3419250" y="2652675"/>
            <a:ext cx="2305500" cy="1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9" name="Google Shape;869;p29"/>
          <p:cNvSpPr txBox="1"/>
          <p:nvPr>
            <p:ph idx="3" type="subTitle"/>
          </p:nvPr>
        </p:nvSpPr>
        <p:spPr>
          <a:xfrm>
            <a:off x="6118456" y="2652675"/>
            <a:ext cx="2305500" cy="1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0" name="Google Shape;870;p29"/>
          <p:cNvSpPr txBox="1"/>
          <p:nvPr>
            <p:ph idx="4" type="subTitle"/>
          </p:nvPr>
        </p:nvSpPr>
        <p:spPr>
          <a:xfrm>
            <a:off x="720044" y="2235375"/>
            <a:ext cx="2305500" cy="4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71" name="Google Shape;871;p29"/>
          <p:cNvSpPr txBox="1"/>
          <p:nvPr>
            <p:ph idx="5" type="subTitle"/>
          </p:nvPr>
        </p:nvSpPr>
        <p:spPr>
          <a:xfrm>
            <a:off x="3419250" y="2235375"/>
            <a:ext cx="2305500" cy="4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72" name="Google Shape;872;p29"/>
          <p:cNvSpPr txBox="1"/>
          <p:nvPr>
            <p:ph idx="6" type="subTitle"/>
          </p:nvPr>
        </p:nvSpPr>
        <p:spPr>
          <a:xfrm>
            <a:off x="6118456" y="2235375"/>
            <a:ext cx="2305500" cy="4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873" name="Google Shape;873;p29"/>
          <p:cNvGrpSpPr/>
          <p:nvPr/>
        </p:nvGrpSpPr>
        <p:grpSpPr>
          <a:xfrm>
            <a:off x="-33375" y="4587975"/>
            <a:ext cx="9186425" cy="477046"/>
            <a:chOff x="-33375" y="4587975"/>
            <a:chExt cx="9186425" cy="477046"/>
          </a:xfrm>
        </p:grpSpPr>
        <p:grpSp>
          <p:nvGrpSpPr>
            <p:cNvPr id="874" name="Google Shape;874;p29"/>
            <p:cNvGrpSpPr/>
            <p:nvPr/>
          </p:nvGrpSpPr>
          <p:grpSpPr>
            <a:xfrm>
              <a:off x="-4786" y="4603999"/>
              <a:ext cx="9153572" cy="331058"/>
              <a:chOff x="4210085" y="4603999"/>
              <a:chExt cx="9153572" cy="331058"/>
            </a:xfrm>
          </p:grpSpPr>
          <p:sp>
            <p:nvSpPr>
              <p:cNvPr id="875" name="Google Shape;875;p29"/>
              <p:cNvSpPr/>
              <p:nvPr/>
            </p:nvSpPr>
            <p:spPr>
              <a:xfrm>
                <a:off x="10384720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9"/>
              <p:cNvSpPr/>
              <p:nvPr/>
            </p:nvSpPr>
            <p:spPr>
              <a:xfrm>
                <a:off x="10525331" y="4803775"/>
                <a:ext cx="67018" cy="131263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9"/>
              <p:cNvSpPr/>
              <p:nvPr/>
            </p:nvSpPr>
            <p:spPr>
              <a:xfrm>
                <a:off x="10659500" y="4844920"/>
                <a:ext cx="61704" cy="90118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9"/>
              <p:cNvSpPr/>
              <p:nvPr/>
            </p:nvSpPr>
            <p:spPr>
              <a:xfrm>
                <a:off x="10788354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9"/>
              <p:cNvSpPr/>
              <p:nvPr/>
            </p:nvSpPr>
            <p:spPr>
              <a:xfrm>
                <a:off x="10919866" y="4815879"/>
                <a:ext cx="67084" cy="119159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9"/>
              <p:cNvSpPr/>
              <p:nvPr/>
            </p:nvSpPr>
            <p:spPr>
              <a:xfrm>
                <a:off x="11051378" y="4831590"/>
                <a:ext cx="67084" cy="103449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9"/>
              <p:cNvSpPr/>
              <p:nvPr/>
            </p:nvSpPr>
            <p:spPr>
              <a:xfrm>
                <a:off x="11182026" y="4763169"/>
                <a:ext cx="68878" cy="171869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9"/>
              <p:cNvSpPr/>
              <p:nvPr/>
            </p:nvSpPr>
            <p:spPr>
              <a:xfrm>
                <a:off x="11310880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9"/>
              <p:cNvSpPr/>
              <p:nvPr/>
            </p:nvSpPr>
            <p:spPr>
              <a:xfrm>
                <a:off x="11440599" y="4603999"/>
                <a:ext cx="77844" cy="331039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9"/>
              <p:cNvSpPr/>
              <p:nvPr/>
            </p:nvSpPr>
            <p:spPr>
              <a:xfrm>
                <a:off x="11575763" y="4773469"/>
                <a:ext cx="70671" cy="161569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9"/>
              <p:cNvSpPr/>
              <p:nvPr/>
            </p:nvSpPr>
            <p:spPr>
              <a:xfrm>
                <a:off x="11703688" y="4768635"/>
                <a:ext cx="77778" cy="166403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9"/>
              <p:cNvSpPr/>
              <p:nvPr/>
            </p:nvSpPr>
            <p:spPr>
              <a:xfrm>
                <a:off x="11837060" y="4855797"/>
                <a:ext cx="74191" cy="79241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9"/>
              <p:cNvSpPr/>
              <p:nvPr/>
            </p:nvSpPr>
            <p:spPr>
              <a:xfrm>
                <a:off x="11971228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9"/>
              <p:cNvSpPr/>
              <p:nvPr/>
            </p:nvSpPr>
            <p:spPr>
              <a:xfrm>
                <a:off x="8812590" y="4803738"/>
                <a:ext cx="67084" cy="13130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9"/>
              <p:cNvSpPr/>
              <p:nvPr/>
            </p:nvSpPr>
            <p:spPr>
              <a:xfrm>
                <a:off x="8946891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9"/>
              <p:cNvSpPr/>
              <p:nvPr/>
            </p:nvSpPr>
            <p:spPr>
              <a:xfrm>
                <a:off x="9075746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9"/>
              <p:cNvSpPr/>
              <p:nvPr/>
            </p:nvSpPr>
            <p:spPr>
              <a:xfrm>
                <a:off x="9210082" y="4815842"/>
                <a:ext cx="67018" cy="119197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9"/>
              <p:cNvSpPr/>
              <p:nvPr/>
            </p:nvSpPr>
            <p:spPr>
              <a:xfrm>
                <a:off x="9341594" y="4831590"/>
                <a:ext cx="67018" cy="103449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9"/>
              <p:cNvSpPr/>
              <p:nvPr/>
            </p:nvSpPr>
            <p:spPr>
              <a:xfrm>
                <a:off x="9472242" y="4763169"/>
                <a:ext cx="68878" cy="171869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9"/>
              <p:cNvSpPr/>
              <p:nvPr/>
            </p:nvSpPr>
            <p:spPr>
              <a:xfrm>
                <a:off x="9601097" y="4740877"/>
                <a:ext cx="74191" cy="194161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9"/>
              <p:cNvSpPr/>
              <p:nvPr/>
            </p:nvSpPr>
            <p:spPr>
              <a:xfrm>
                <a:off x="9730749" y="4604036"/>
                <a:ext cx="77911" cy="331002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9"/>
              <p:cNvSpPr/>
              <p:nvPr/>
            </p:nvSpPr>
            <p:spPr>
              <a:xfrm>
                <a:off x="9865980" y="4773469"/>
                <a:ext cx="70538" cy="161569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9"/>
              <p:cNvSpPr/>
              <p:nvPr/>
            </p:nvSpPr>
            <p:spPr>
              <a:xfrm>
                <a:off x="9993838" y="4768673"/>
                <a:ext cx="77844" cy="166366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9"/>
              <p:cNvSpPr/>
              <p:nvPr/>
            </p:nvSpPr>
            <p:spPr>
              <a:xfrm>
                <a:off x="10127276" y="4855797"/>
                <a:ext cx="74191" cy="79241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9"/>
              <p:cNvSpPr/>
              <p:nvPr/>
            </p:nvSpPr>
            <p:spPr>
              <a:xfrm>
                <a:off x="10261444" y="4749262"/>
                <a:ext cx="68745" cy="185776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9"/>
              <p:cNvSpPr/>
              <p:nvPr/>
            </p:nvSpPr>
            <p:spPr>
              <a:xfrm>
                <a:off x="12226148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9"/>
              <p:cNvSpPr/>
              <p:nvPr/>
            </p:nvSpPr>
            <p:spPr>
              <a:xfrm>
                <a:off x="12366759" y="4803738"/>
                <a:ext cx="67018" cy="13130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9"/>
              <p:cNvSpPr/>
              <p:nvPr/>
            </p:nvSpPr>
            <p:spPr>
              <a:xfrm>
                <a:off x="12500928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9"/>
              <p:cNvSpPr/>
              <p:nvPr/>
            </p:nvSpPr>
            <p:spPr>
              <a:xfrm>
                <a:off x="12629782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9"/>
              <p:cNvSpPr/>
              <p:nvPr/>
            </p:nvSpPr>
            <p:spPr>
              <a:xfrm>
                <a:off x="12761294" y="4815879"/>
                <a:ext cx="67018" cy="119159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9"/>
              <p:cNvSpPr/>
              <p:nvPr/>
            </p:nvSpPr>
            <p:spPr>
              <a:xfrm>
                <a:off x="12892806" y="4831590"/>
                <a:ext cx="67018" cy="103449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9"/>
              <p:cNvSpPr/>
              <p:nvPr/>
            </p:nvSpPr>
            <p:spPr>
              <a:xfrm>
                <a:off x="12102740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9"/>
              <p:cNvSpPr/>
              <p:nvPr/>
            </p:nvSpPr>
            <p:spPr>
              <a:xfrm>
                <a:off x="7489174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9"/>
              <p:cNvSpPr/>
              <p:nvPr/>
            </p:nvSpPr>
            <p:spPr>
              <a:xfrm>
                <a:off x="6705418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9"/>
              <p:cNvSpPr/>
              <p:nvPr/>
            </p:nvSpPr>
            <p:spPr>
              <a:xfrm>
                <a:off x="6835203" y="4603999"/>
                <a:ext cx="77778" cy="331039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9"/>
              <p:cNvSpPr/>
              <p:nvPr/>
            </p:nvSpPr>
            <p:spPr>
              <a:xfrm>
                <a:off x="6970301" y="4773469"/>
                <a:ext cx="70671" cy="161569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9"/>
              <p:cNvSpPr/>
              <p:nvPr/>
            </p:nvSpPr>
            <p:spPr>
              <a:xfrm>
                <a:off x="7098292" y="4768635"/>
                <a:ext cx="77844" cy="166403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9"/>
              <p:cNvSpPr/>
              <p:nvPr/>
            </p:nvSpPr>
            <p:spPr>
              <a:xfrm>
                <a:off x="7231464" y="4855797"/>
                <a:ext cx="74390" cy="79241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9"/>
              <p:cNvSpPr/>
              <p:nvPr/>
            </p:nvSpPr>
            <p:spPr>
              <a:xfrm>
                <a:off x="7365765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9"/>
              <p:cNvSpPr/>
              <p:nvPr/>
            </p:nvSpPr>
            <p:spPr>
              <a:xfrm>
                <a:off x="13278374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9"/>
              <p:cNvSpPr/>
              <p:nvPr/>
            </p:nvSpPr>
            <p:spPr>
              <a:xfrm>
                <a:off x="4210085" y="4803775"/>
                <a:ext cx="67018" cy="131282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9"/>
              <p:cNvSpPr/>
              <p:nvPr/>
            </p:nvSpPr>
            <p:spPr>
              <a:xfrm>
                <a:off x="4344253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9"/>
              <p:cNvSpPr/>
              <p:nvPr/>
            </p:nvSpPr>
            <p:spPr>
              <a:xfrm>
                <a:off x="4473108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9"/>
              <p:cNvSpPr/>
              <p:nvPr/>
            </p:nvSpPr>
            <p:spPr>
              <a:xfrm>
                <a:off x="4604487" y="4815879"/>
                <a:ext cx="67084" cy="119159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9"/>
              <p:cNvSpPr/>
              <p:nvPr/>
            </p:nvSpPr>
            <p:spPr>
              <a:xfrm>
                <a:off x="4736131" y="4831590"/>
                <a:ext cx="67018" cy="103449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9"/>
              <p:cNvSpPr/>
              <p:nvPr/>
            </p:nvSpPr>
            <p:spPr>
              <a:xfrm>
                <a:off x="4866779" y="4763169"/>
                <a:ext cx="68745" cy="171869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9"/>
              <p:cNvSpPr/>
              <p:nvPr/>
            </p:nvSpPr>
            <p:spPr>
              <a:xfrm>
                <a:off x="4995634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9"/>
              <p:cNvSpPr/>
              <p:nvPr/>
            </p:nvSpPr>
            <p:spPr>
              <a:xfrm>
                <a:off x="5125352" y="4603999"/>
                <a:ext cx="77844" cy="331039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9"/>
              <p:cNvSpPr/>
              <p:nvPr/>
            </p:nvSpPr>
            <p:spPr>
              <a:xfrm>
                <a:off x="5260517" y="4773469"/>
                <a:ext cx="70538" cy="161569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9"/>
              <p:cNvSpPr/>
              <p:nvPr/>
            </p:nvSpPr>
            <p:spPr>
              <a:xfrm>
                <a:off x="5388376" y="4768635"/>
                <a:ext cx="77844" cy="166403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9"/>
              <p:cNvSpPr/>
              <p:nvPr/>
            </p:nvSpPr>
            <p:spPr>
              <a:xfrm>
                <a:off x="5521681" y="4855797"/>
                <a:ext cx="74258" cy="79241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9"/>
              <p:cNvSpPr/>
              <p:nvPr/>
            </p:nvSpPr>
            <p:spPr>
              <a:xfrm>
                <a:off x="5655849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9"/>
              <p:cNvSpPr/>
              <p:nvPr/>
            </p:nvSpPr>
            <p:spPr>
              <a:xfrm>
                <a:off x="13020797" y="4855797"/>
                <a:ext cx="74258" cy="79241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9"/>
              <p:cNvSpPr/>
              <p:nvPr/>
            </p:nvSpPr>
            <p:spPr>
              <a:xfrm>
                <a:off x="13154965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9"/>
              <p:cNvSpPr/>
              <p:nvPr/>
            </p:nvSpPr>
            <p:spPr>
              <a:xfrm>
                <a:off x="5910769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9"/>
              <p:cNvSpPr/>
              <p:nvPr/>
            </p:nvSpPr>
            <p:spPr>
              <a:xfrm>
                <a:off x="6051380" y="4803775"/>
                <a:ext cx="67084" cy="131282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9"/>
              <p:cNvSpPr/>
              <p:nvPr/>
            </p:nvSpPr>
            <p:spPr>
              <a:xfrm>
                <a:off x="6185681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9"/>
              <p:cNvSpPr/>
              <p:nvPr/>
            </p:nvSpPr>
            <p:spPr>
              <a:xfrm>
                <a:off x="6314403" y="4739966"/>
                <a:ext cx="67084" cy="195073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9"/>
              <p:cNvSpPr/>
              <p:nvPr/>
            </p:nvSpPr>
            <p:spPr>
              <a:xfrm>
                <a:off x="6445915" y="4815842"/>
                <a:ext cx="67084" cy="119197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9"/>
              <p:cNvSpPr/>
              <p:nvPr/>
            </p:nvSpPr>
            <p:spPr>
              <a:xfrm>
                <a:off x="6577426" y="4831590"/>
                <a:ext cx="67084" cy="103449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9"/>
              <p:cNvSpPr/>
              <p:nvPr/>
            </p:nvSpPr>
            <p:spPr>
              <a:xfrm>
                <a:off x="5787493" y="4749262"/>
                <a:ext cx="68745" cy="185776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9"/>
              <p:cNvSpPr/>
              <p:nvPr/>
            </p:nvSpPr>
            <p:spPr>
              <a:xfrm>
                <a:off x="7629652" y="4803775"/>
                <a:ext cx="67084" cy="131282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9"/>
              <p:cNvSpPr/>
              <p:nvPr/>
            </p:nvSpPr>
            <p:spPr>
              <a:xfrm>
                <a:off x="7763953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9"/>
              <p:cNvSpPr/>
              <p:nvPr/>
            </p:nvSpPr>
            <p:spPr>
              <a:xfrm>
                <a:off x="7892808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9"/>
              <p:cNvSpPr/>
              <p:nvPr/>
            </p:nvSpPr>
            <p:spPr>
              <a:xfrm>
                <a:off x="8024320" y="4815879"/>
                <a:ext cx="67018" cy="119159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9"/>
              <p:cNvSpPr/>
              <p:nvPr/>
            </p:nvSpPr>
            <p:spPr>
              <a:xfrm>
                <a:off x="8155831" y="4831590"/>
                <a:ext cx="67084" cy="103449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9"/>
              <p:cNvSpPr/>
              <p:nvPr/>
            </p:nvSpPr>
            <p:spPr>
              <a:xfrm>
                <a:off x="8286480" y="4763169"/>
                <a:ext cx="68878" cy="171869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9"/>
              <p:cNvSpPr/>
              <p:nvPr/>
            </p:nvSpPr>
            <p:spPr>
              <a:xfrm>
                <a:off x="8415334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9"/>
              <p:cNvSpPr/>
              <p:nvPr/>
            </p:nvSpPr>
            <p:spPr>
              <a:xfrm>
                <a:off x="8545053" y="4603999"/>
                <a:ext cx="77844" cy="331039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9"/>
              <p:cNvSpPr/>
              <p:nvPr/>
            </p:nvSpPr>
            <p:spPr>
              <a:xfrm>
                <a:off x="8680217" y="4773469"/>
                <a:ext cx="70538" cy="161569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5" name="Google Shape;945;p29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946" name="Google Shape;946;p29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9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8" name="Google Shape;948;p29"/>
            <p:cNvSpPr/>
            <p:nvPr/>
          </p:nvSpPr>
          <p:spPr>
            <a:xfrm>
              <a:off x="-33375" y="4587975"/>
              <a:ext cx="9186425" cy="297650"/>
            </a:xfrm>
            <a:custGeom>
              <a:rect b="b" l="l" r="r" t="t"/>
              <a:pathLst>
                <a:path extrusionOk="0" h="11906" w="367457">
                  <a:moveTo>
                    <a:pt x="0" y="11906"/>
                  </a:moveTo>
                  <a:lnTo>
                    <a:pt x="41672" y="1786"/>
                  </a:lnTo>
                  <a:lnTo>
                    <a:pt x="71438" y="10716"/>
                  </a:lnTo>
                  <a:lnTo>
                    <a:pt x="109538" y="3572"/>
                  </a:lnTo>
                  <a:lnTo>
                    <a:pt x="147340" y="10120"/>
                  </a:lnTo>
                  <a:lnTo>
                    <a:pt x="176808" y="1786"/>
                  </a:lnTo>
                  <a:lnTo>
                    <a:pt x="201960" y="10716"/>
                  </a:lnTo>
                  <a:lnTo>
                    <a:pt x="225624" y="2977"/>
                  </a:lnTo>
                  <a:lnTo>
                    <a:pt x="260301" y="8930"/>
                  </a:lnTo>
                  <a:lnTo>
                    <a:pt x="290215" y="0"/>
                  </a:lnTo>
                  <a:lnTo>
                    <a:pt x="334566" y="10716"/>
                  </a:lnTo>
                  <a:lnTo>
                    <a:pt x="367457" y="2084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1" name="Google Shape;951;p30"/>
          <p:cNvSpPr txBox="1"/>
          <p:nvPr>
            <p:ph idx="1" type="subTitle"/>
          </p:nvPr>
        </p:nvSpPr>
        <p:spPr>
          <a:xfrm>
            <a:off x="1214953" y="1731527"/>
            <a:ext cx="30513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2" name="Google Shape;952;p30"/>
          <p:cNvSpPr txBox="1"/>
          <p:nvPr>
            <p:ph idx="2" type="subTitle"/>
          </p:nvPr>
        </p:nvSpPr>
        <p:spPr>
          <a:xfrm>
            <a:off x="4877747" y="1731527"/>
            <a:ext cx="30513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3" name="Google Shape;953;p30"/>
          <p:cNvSpPr txBox="1"/>
          <p:nvPr>
            <p:ph idx="3" type="subTitle"/>
          </p:nvPr>
        </p:nvSpPr>
        <p:spPr>
          <a:xfrm>
            <a:off x="1214953" y="3297083"/>
            <a:ext cx="30513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4" name="Google Shape;954;p30"/>
          <p:cNvSpPr txBox="1"/>
          <p:nvPr>
            <p:ph idx="4" type="subTitle"/>
          </p:nvPr>
        </p:nvSpPr>
        <p:spPr>
          <a:xfrm>
            <a:off x="4877747" y="3297083"/>
            <a:ext cx="30513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5" name="Google Shape;955;p30"/>
          <p:cNvSpPr txBox="1"/>
          <p:nvPr>
            <p:ph idx="5" type="subTitle"/>
          </p:nvPr>
        </p:nvSpPr>
        <p:spPr>
          <a:xfrm>
            <a:off x="1214953" y="1343938"/>
            <a:ext cx="3051300" cy="3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56" name="Google Shape;956;p30"/>
          <p:cNvSpPr txBox="1"/>
          <p:nvPr>
            <p:ph idx="6" type="subTitle"/>
          </p:nvPr>
        </p:nvSpPr>
        <p:spPr>
          <a:xfrm>
            <a:off x="1214953" y="2909622"/>
            <a:ext cx="3051300" cy="3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57" name="Google Shape;957;p30"/>
          <p:cNvSpPr txBox="1"/>
          <p:nvPr>
            <p:ph idx="7" type="subTitle"/>
          </p:nvPr>
        </p:nvSpPr>
        <p:spPr>
          <a:xfrm>
            <a:off x="4877747" y="1343938"/>
            <a:ext cx="3051300" cy="3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58" name="Google Shape;958;p30"/>
          <p:cNvSpPr txBox="1"/>
          <p:nvPr>
            <p:ph idx="8" type="subTitle"/>
          </p:nvPr>
        </p:nvSpPr>
        <p:spPr>
          <a:xfrm>
            <a:off x="4877747" y="2909622"/>
            <a:ext cx="3051300" cy="3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959" name="Google Shape;959;p30"/>
          <p:cNvGrpSpPr/>
          <p:nvPr/>
        </p:nvGrpSpPr>
        <p:grpSpPr>
          <a:xfrm>
            <a:off x="-52675" y="4603999"/>
            <a:ext cx="9268850" cy="461022"/>
            <a:chOff x="-52675" y="4603999"/>
            <a:chExt cx="9268850" cy="461022"/>
          </a:xfrm>
        </p:grpSpPr>
        <p:grpSp>
          <p:nvGrpSpPr>
            <p:cNvPr id="960" name="Google Shape;960;p30"/>
            <p:cNvGrpSpPr/>
            <p:nvPr/>
          </p:nvGrpSpPr>
          <p:grpSpPr>
            <a:xfrm>
              <a:off x="1182" y="4603999"/>
              <a:ext cx="9141581" cy="331058"/>
              <a:chOff x="3961925" y="4666275"/>
              <a:chExt cx="3440824" cy="445150"/>
            </a:xfrm>
          </p:grpSpPr>
          <p:sp>
            <p:nvSpPr>
              <p:cNvPr id="961" name="Google Shape;961;p30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0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0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0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0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0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0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0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0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0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0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0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0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7278474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0"/>
              <p:cNvSpPr/>
              <p:nvPr/>
            </p:nvSpPr>
            <p:spPr>
              <a:xfrm>
                <a:off x="7329024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0"/>
              <p:cNvSpPr/>
              <p:nvPr/>
            </p:nvSpPr>
            <p:spPr>
              <a:xfrm>
                <a:off x="7377524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0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0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0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0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0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0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0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0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0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0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0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0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0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0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0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0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0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0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0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0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0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0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0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0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0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0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0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0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0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0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0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0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0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0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0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0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0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0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0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0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0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0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0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0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0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0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0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0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0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1" name="Google Shape;1031;p30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032" name="Google Shape;1032;p30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4" name="Google Shape;1034;p30"/>
            <p:cNvSpPr/>
            <p:nvPr/>
          </p:nvSpPr>
          <p:spPr>
            <a:xfrm>
              <a:off x="-52675" y="4625650"/>
              <a:ext cx="9268850" cy="263300"/>
            </a:xfrm>
            <a:custGeom>
              <a:rect b="b" l="l" r="r" t="t"/>
              <a:pathLst>
                <a:path extrusionOk="0" h="10532" w="370754">
                  <a:moveTo>
                    <a:pt x="0" y="10532"/>
                  </a:moveTo>
                  <a:lnTo>
                    <a:pt x="15800" y="3510"/>
                  </a:lnTo>
                  <a:lnTo>
                    <a:pt x="33705" y="9479"/>
                  </a:lnTo>
                  <a:lnTo>
                    <a:pt x="72677" y="2808"/>
                  </a:lnTo>
                  <a:lnTo>
                    <a:pt x="95849" y="10532"/>
                  </a:lnTo>
                  <a:lnTo>
                    <a:pt x="144299" y="2106"/>
                  </a:lnTo>
                  <a:lnTo>
                    <a:pt x="174142" y="9128"/>
                  </a:lnTo>
                  <a:lnTo>
                    <a:pt x="206794" y="0"/>
                  </a:lnTo>
                  <a:lnTo>
                    <a:pt x="244712" y="9830"/>
                  </a:lnTo>
                  <a:lnTo>
                    <a:pt x="279119" y="2808"/>
                  </a:lnTo>
                  <a:lnTo>
                    <a:pt x="346528" y="8075"/>
                  </a:lnTo>
                  <a:lnTo>
                    <a:pt x="370754" y="2106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7" name="Google Shape;1037;p31"/>
          <p:cNvSpPr txBox="1"/>
          <p:nvPr>
            <p:ph idx="1" type="subTitle"/>
          </p:nvPr>
        </p:nvSpPr>
        <p:spPr>
          <a:xfrm>
            <a:off x="719999" y="1697873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8" name="Google Shape;1038;p31"/>
          <p:cNvSpPr txBox="1"/>
          <p:nvPr>
            <p:ph idx="2" type="subTitle"/>
          </p:nvPr>
        </p:nvSpPr>
        <p:spPr>
          <a:xfrm>
            <a:off x="3373950" y="1697882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9" name="Google Shape;1039;p31"/>
          <p:cNvSpPr txBox="1"/>
          <p:nvPr>
            <p:ph idx="3" type="subTitle"/>
          </p:nvPr>
        </p:nvSpPr>
        <p:spPr>
          <a:xfrm>
            <a:off x="719999" y="3276572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0" name="Google Shape;1040;p31"/>
          <p:cNvSpPr txBox="1"/>
          <p:nvPr>
            <p:ph idx="4" type="subTitle"/>
          </p:nvPr>
        </p:nvSpPr>
        <p:spPr>
          <a:xfrm>
            <a:off x="3373950" y="3276572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1" name="Google Shape;1041;p31"/>
          <p:cNvSpPr txBox="1"/>
          <p:nvPr>
            <p:ph idx="5" type="subTitle"/>
          </p:nvPr>
        </p:nvSpPr>
        <p:spPr>
          <a:xfrm>
            <a:off x="6027901" y="1697882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2" name="Google Shape;1042;p31"/>
          <p:cNvSpPr txBox="1"/>
          <p:nvPr>
            <p:ph idx="6" type="subTitle"/>
          </p:nvPr>
        </p:nvSpPr>
        <p:spPr>
          <a:xfrm>
            <a:off x="6027901" y="3276572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3" name="Google Shape;1043;p31"/>
          <p:cNvSpPr txBox="1"/>
          <p:nvPr>
            <p:ph idx="7" type="subTitle"/>
          </p:nvPr>
        </p:nvSpPr>
        <p:spPr>
          <a:xfrm>
            <a:off x="720149" y="1328650"/>
            <a:ext cx="23958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4" name="Google Shape;1044;p31"/>
          <p:cNvSpPr txBox="1"/>
          <p:nvPr>
            <p:ph idx="8" type="subTitle"/>
          </p:nvPr>
        </p:nvSpPr>
        <p:spPr>
          <a:xfrm>
            <a:off x="3373950" y="1328655"/>
            <a:ext cx="23958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5" name="Google Shape;1045;p31"/>
          <p:cNvSpPr txBox="1"/>
          <p:nvPr>
            <p:ph idx="9" type="subTitle"/>
          </p:nvPr>
        </p:nvSpPr>
        <p:spPr>
          <a:xfrm>
            <a:off x="6028051" y="1328655"/>
            <a:ext cx="23958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6" name="Google Shape;1046;p31"/>
          <p:cNvSpPr txBox="1"/>
          <p:nvPr>
            <p:ph idx="13" type="subTitle"/>
          </p:nvPr>
        </p:nvSpPr>
        <p:spPr>
          <a:xfrm>
            <a:off x="719999" y="2904443"/>
            <a:ext cx="23961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7" name="Google Shape;1047;p31"/>
          <p:cNvSpPr txBox="1"/>
          <p:nvPr>
            <p:ph idx="14" type="subTitle"/>
          </p:nvPr>
        </p:nvSpPr>
        <p:spPr>
          <a:xfrm>
            <a:off x="3373950" y="2904443"/>
            <a:ext cx="23958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8" name="Google Shape;1048;p31"/>
          <p:cNvSpPr txBox="1"/>
          <p:nvPr>
            <p:ph idx="15" type="subTitle"/>
          </p:nvPr>
        </p:nvSpPr>
        <p:spPr>
          <a:xfrm>
            <a:off x="6028051" y="2904443"/>
            <a:ext cx="23958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049" name="Google Shape;1049;p31"/>
          <p:cNvGrpSpPr/>
          <p:nvPr/>
        </p:nvGrpSpPr>
        <p:grpSpPr>
          <a:xfrm>
            <a:off x="-29650" y="4573100"/>
            <a:ext cx="9205025" cy="491921"/>
            <a:chOff x="-29650" y="4573100"/>
            <a:chExt cx="9205025" cy="491921"/>
          </a:xfrm>
        </p:grpSpPr>
        <p:grpSp>
          <p:nvGrpSpPr>
            <p:cNvPr id="1050" name="Google Shape;1050;p31"/>
            <p:cNvGrpSpPr/>
            <p:nvPr/>
          </p:nvGrpSpPr>
          <p:grpSpPr>
            <a:xfrm>
              <a:off x="-8997" y="4603999"/>
              <a:ext cx="9148780" cy="331069"/>
              <a:chOff x="-8997" y="4603999"/>
              <a:chExt cx="9148780" cy="331069"/>
            </a:xfrm>
          </p:grpSpPr>
          <p:sp>
            <p:nvSpPr>
              <p:cNvPr id="1051" name="Google Shape;1051;p31"/>
              <p:cNvSpPr/>
              <p:nvPr/>
            </p:nvSpPr>
            <p:spPr>
              <a:xfrm flipH="1">
                <a:off x="5642880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1"/>
              <p:cNvSpPr/>
              <p:nvPr/>
            </p:nvSpPr>
            <p:spPr>
              <a:xfrm flipH="1">
                <a:off x="5520534" y="4803775"/>
                <a:ext cx="67018" cy="131263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1"/>
              <p:cNvSpPr/>
              <p:nvPr/>
            </p:nvSpPr>
            <p:spPr>
              <a:xfrm flipH="1">
                <a:off x="5391680" y="4844920"/>
                <a:ext cx="61704" cy="90118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1"/>
              <p:cNvSpPr/>
              <p:nvPr/>
            </p:nvSpPr>
            <p:spPr>
              <a:xfrm flipH="1">
                <a:off x="5257511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1"/>
              <p:cNvSpPr/>
              <p:nvPr/>
            </p:nvSpPr>
            <p:spPr>
              <a:xfrm flipH="1">
                <a:off x="5125933" y="4815879"/>
                <a:ext cx="67084" cy="119159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1"/>
              <p:cNvSpPr/>
              <p:nvPr/>
            </p:nvSpPr>
            <p:spPr>
              <a:xfrm flipH="1">
                <a:off x="4994422" y="4831590"/>
                <a:ext cx="67084" cy="103449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1"/>
              <p:cNvSpPr/>
              <p:nvPr/>
            </p:nvSpPr>
            <p:spPr>
              <a:xfrm flipH="1">
                <a:off x="4861980" y="4763169"/>
                <a:ext cx="68878" cy="171869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1"/>
              <p:cNvSpPr/>
              <p:nvPr/>
            </p:nvSpPr>
            <p:spPr>
              <a:xfrm flipH="1">
                <a:off x="4727745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1"/>
              <p:cNvSpPr/>
              <p:nvPr/>
            </p:nvSpPr>
            <p:spPr>
              <a:xfrm flipH="1">
                <a:off x="4594440" y="4603999"/>
                <a:ext cx="77844" cy="331039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 flipH="1">
                <a:off x="4466449" y="4773469"/>
                <a:ext cx="70671" cy="161569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1"/>
              <p:cNvSpPr/>
              <p:nvPr/>
            </p:nvSpPr>
            <p:spPr>
              <a:xfrm flipH="1">
                <a:off x="4331417" y="4768635"/>
                <a:ext cx="77778" cy="166403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1"/>
              <p:cNvSpPr/>
              <p:nvPr/>
            </p:nvSpPr>
            <p:spPr>
              <a:xfrm flipH="1">
                <a:off x="4201632" y="4855797"/>
                <a:ext cx="74191" cy="79241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1"/>
              <p:cNvSpPr/>
              <p:nvPr/>
            </p:nvSpPr>
            <p:spPr>
              <a:xfrm flipH="1">
                <a:off x="4072778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 flipH="1">
                <a:off x="7230409" y="4803738"/>
                <a:ext cx="67084" cy="13130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1"/>
              <p:cNvSpPr/>
              <p:nvPr/>
            </p:nvSpPr>
            <p:spPr>
              <a:xfrm flipH="1">
                <a:off x="7101621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1"/>
              <p:cNvSpPr/>
              <p:nvPr/>
            </p:nvSpPr>
            <p:spPr>
              <a:xfrm flipH="1">
                <a:off x="6967320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 flipH="1">
                <a:off x="6835783" y="4815842"/>
                <a:ext cx="67018" cy="119197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 flipH="1">
                <a:off x="6704272" y="4831590"/>
                <a:ext cx="67018" cy="103449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 flipH="1">
                <a:off x="6571764" y="4763169"/>
                <a:ext cx="68878" cy="171869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 flipH="1">
                <a:off x="6437595" y="4740877"/>
                <a:ext cx="74191" cy="194161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 flipH="1">
                <a:off x="6304224" y="4604036"/>
                <a:ext cx="77911" cy="331002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 flipH="1">
                <a:off x="6176365" y="4773469"/>
                <a:ext cx="70538" cy="161569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1"/>
              <p:cNvSpPr/>
              <p:nvPr/>
            </p:nvSpPr>
            <p:spPr>
              <a:xfrm flipH="1">
                <a:off x="6041201" y="4768673"/>
                <a:ext cx="77844" cy="166366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1"/>
              <p:cNvSpPr/>
              <p:nvPr/>
            </p:nvSpPr>
            <p:spPr>
              <a:xfrm flipH="1">
                <a:off x="5911416" y="4855797"/>
                <a:ext cx="74191" cy="79241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 flipH="1">
                <a:off x="5782694" y="4749262"/>
                <a:ext cx="68745" cy="185776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 flipH="1">
                <a:off x="3801452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 flipH="1">
                <a:off x="3679106" y="4803738"/>
                <a:ext cx="67018" cy="13130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1"/>
              <p:cNvSpPr/>
              <p:nvPr/>
            </p:nvSpPr>
            <p:spPr>
              <a:xfrm flipH="1">
                <a:off x="3550384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1"/>
              <p:cNvSpPr/>
              <p:nvPr/>
            </p:nvSpPr>
            <p:spPr>
              <a:xfrm flipH="1">
                <a:off x="3416083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1"/>
              <p:cNvSpPr/>
              <p:nvPr/>
            </p:nvSpPr>
            <p:spPr>
              <a:xfrm flipH="1">
                <a:off x="3284571" y="4815879"/>
                <a:ext cx="67018" cy="119159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1"/>
              <p:cNvSpPr/>
              <p:nvPr/>
            </p:nvSpPr>
            <p:spPr>
              <a:xfrm flipH="1">
                <a:off x="3153060" y="4831590"/>
                <a:ext cx="67018" cy="103449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1"/>
              <p:cNvSpPr/>
              <p:nvPr/>
            </p:nvSpPr>
            <p:spPr>
              <a:xfrm flipH="1">
                <a:off x="3941266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1"/>
              <p:cNvSpPr/>
              <p:nvPr/>
            </p:nvSpPr>
            <p:spPr>
              <a:xfrm flipH="1">
                <a:off x="8535626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1"/>
              <p:cNvSpPr/>
              <p:nvPr/>
            </p:nvSpPr>
            <p:spPr>
              <a:xfrm flipH="1">
                <a:off x="124308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1"/>
              <p:cNvSpPr/>
              <p:nvPr/>
            </p:nvSpPr>
            <p:spPr>
              <a:xfrm flipH="1">
                <a:off x="-8997" y="4603999"/>
                <a:ext cx="77778" cy="331039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1"/>
              <p:cNvSpPr/>
              <p:nvPr/>
            </p:nvSpPr>
            <p:spPr>
              <a:xfrm flipH="1">
                <a:off x="9069112" y="4773469"/>
                <a:ext cx="70671" cy="161569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1"/>
              <p:cNvSpPr/>
              <p:nvPr/>
            </p:nvSpPr>
            <p:spPr>
              <a:xfrm flipH="1">
                <a:off x="8933947" y="4768635"/>
                <a:ext cx="77844" cy="166403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1"/>
              <p:cNvSpPr/>
              <p:nvPr/>
            </p:nvSpPr>
            <p:spPr>
              <a:xfrm flipH="1">
                <a:off x="8804229" y="4855797"/>
                <a:ext cx="74390" cy="79241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1"/>
              <p:cNvSpPr/>
              <p:nvPr/>
            </p:nvSpPr>
            <p:spPr>
              <a:xfrm flipH="1">
                <a:off x="8675440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1"/>
              <p:cNvSpPr/>
              <p:nvPr/>
            </p:nvSpPr>
            <p:spPr>
              <a:xfrm flipH="1">
                <a:off x="2749226" y="4604005"/>
                <a:ext cx="85274" cy="331062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1"/>
              <p:cNvSpPr/>
              <p:nvPr/>
            </p:nvSpPr>
            <p:spPr>
              <a:xfrm flipH="1">
                <a:off x="2626881" y="4803775"/>
                <a:ext cx="67018" cy="131282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1"/>
              <p:cNvSpPr/>
              <p:nvPr/>
            </p:nvSpPr>
            <p:spPr>
              <a:xfrm flipH="1">
                <a:off x="2498159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1"/>
              <p:cNvSpPr/>
              <p:nvPr/>
            </p:nvSpPr>
            <p:spPr>
              <a:xfrm flipH="1">
                <a:off x="2363857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1"/>
              <p:cNvSpPr/>
              <p:nvPr/>
            </p:nvSpPr>
            <p:spPr>
              <a:xfrm flipH="1">
                <a:off x="2232412" y="4815879"/>
                <a:ext cx="67084" cy="119159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1"/>
              <p:cNvSpPr/>
              <p:nvPr/>
            </p:nvSpPr>
            <p:spPr>
              <a:xfrm flipH="1">
                <a:off x="2100834" y="4831590"/>
                <a:ext cx="67018" cy="103449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1"/>
              <p:cNvSpPr/>
              <p:nvPr/>
            </p:nvSpPr>
            <p:spPr>
              <a:xfrm flipH="1">
                <a:off x="1968459" y="4763169"/>
                <a:ext cx="68745" cy="171869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1"/>
              <p:cNvSpPr/>
              <p:nvPr/>
            </p:nvSpPr>
            <p:spPr>
              <a:xfrm flipH="1">
                <a:off x="1834092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1"/>
              <p:cNvSpPr/>
              <p:nvPr/>
            </p:nvSpPr>
            <p:spPr>
              <a:xfrm flipH="1">
                <a:off x="1700787" y="4603999"/>
                <a:ext cx="77844" cy="331039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1"/>
              <p:cNvSpPr/>
              <p:nvPr/>
            </p:nvSpPr>
            <p:spPr>
              <a:xfrm flipH="1">
                <a:off x="1572928" y="4773469"/>
                <a:ext cx="70538" cy="161569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1"/>
              <p:cNvSpPr/>
              <p:nvPr/>
            </p:nvSpPr>
            <p:spPr>
              <a:xfrm flipH="1">
                <a:off x="1437763" y="4768635"/>
                <a:ext cx="77844" cy="166403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1"/>
              <p:cNvSpPr/>
              <p:nvPr/>
            </p:nvSpPr>
            <p:spPr>
              <a:xfrm flipH="1">
                <a:off x="1308045" y="4855797"/>
                <a:ext cx="74258" cy="79241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1"/>
              <p:cNvSpPr/>
              <p:nvPr/>
            </p:nvSpPr>
            <p:spPr>
              <a:xfrm flipH="1">
                <a:off x="1179257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1"/>
              <p:cNvSpPr/>
              <p:nvPr/>
            </p:nvSpPr>
            <p:spPr>
              <a:xfrm flipH="1">
                <a:off x="3017829" y="4855797"/>
                <a:ext cx="74258" cy="79241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1"/>
              <p:cNvSpPr/>
              <p:nvPr/>
            </p:nvSpPr>
            <p:spPr>
              <a:xfrm flipH="1">
                <a:off x="2889040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1"/>
              <p:cNvSpPr/>
              <p:nvPr/>
            </p:nvSpPr>
            <p:spPr>
              <a:xfrm flipH="1">
                <a:off x="907931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1"/>
              <p:cNvSpPr/>
              <p:nvPr/>
            </p:nvSpPr>
            <p:spPr>
              <a:xfrm flipH="1">
                <a:off x="785519" y="4803775"/>
                <a:ext cx="67084" cy="131282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1"/>
              <p:cNvSpPr/>
              <p:nvPr/>
            </p:nvSpPr>
            <p:spPr>
              <a:xfrm flipH="1">
                <a:off x="656731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1"/>
              <p:cNvSpPr/>
              <p:nvPr/>
            </p:nvSpPr>
            <p:spPr>
              <a:xfrm flipH="1">
                <a:off x="522496" y="4739966"/>
                <a:ext cx="67084" cy="195073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1"/>
              <p:cNvSpPr/>
              <p:nvPr/>
            </p:nvSpPr>
            <p:spPr>
              <a:xfrm flipH="1">
                <a:off x="390984" y="4815842"/>
                <a:ext cx="67084" cy="119197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 flipH="1">
                <a:off x="259473" y="4831590"/>
                <a:ext cx="67084" cy="103449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 flipH="1">
                <a:off x="1047745" y="4749262"/>
                <a:ext cx="68745" cy="185776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 flipH="1">
                <a:off x="8413347" y="4803775"/>
                <a:ext cx="67084" cy="131282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 flipH="1">
                <a:off x="8284559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 flipH="1">
                <a:off x="8150257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 flipH="1">
                <a:off x="8018746" y="4815879"/>
                <a:ext cx="67018" cy="119159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 flipH="1">
                <a:off x="7887168" y="4831590"/>
                <a:ext cx="67084" cy="103449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 flipH="1">
                <a:off x="7754726" y="4763169"/>
                <a:ext cx="68878" cy="171869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 flipH="1">
                <a:off x="7620491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 flipH="1">
                <a:off x="7487186" y="4603999"/>
                <a:ext cx="77844" cy="331039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 flipH="1">
                <a:off x="7359328" y="4773469"/>
                <a:ext cx="70538" cy="161569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1" name="Google Shape;1121;p31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122" name="Google Shape;1122;p31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4" name="Google Shape;1124;p31"/>
            <p:cNvSpPr/>
            <p:nvPr/>
          </p:nvSpPr>
          <p:spPr>
            <a:xfrm>
              <a:off x="-29650" y="4573100"/>
              <a:ext cx="9205025" cy="305100"/>
            </a:xfrm>
            <a:custGeom>
              <a:rect b="b" l="l" r="r" t="t"/>
              <a:pathLst>
                <a:path extrusionOk="0" h="12204" w="368201">
                  <a:moveTo>
                    <a:pt x="0" y="0"/>
                  </a:moveTo>
                  <a:lnTo>
                    <a:pt x="16966" y="11608"/>
                  </a:lnTo>
                  <a:lnTo>
                    <a:pt x="40481" y="4167"/>
                  </a:lnTo>
                  <a:lnTo>
                    <a:pt x="62508" y="9525"/>
                  </a:lnTo>
                  <a:lnTo>
                    <a:pt x="112514" y="893"/>
                  </a:lnTo>
                  <a:lnTo>
                    <a:pt x="146447" y="10715"/>
                  </a:lnTo>
                  <a:lnTo>
                    <a:pt x="185738" y="3274"/>
                  </a:lnTo>
                  <a:lnTo>
                    <a:pt x="219670" y="12204"/>
                  </a:lnTo>
                  <a:lnTo>
                    <a:pt x="256580" y="0"/>
                  </a:lnTo>
                  <a:lnTo>
                    <a:pt x="281583" y="8929"/>
                  </a:lnTo>
                  <a:lnTo>
                    <a:pt x="305395" y="1488"/>
                  </a:lnTo>
                  <a:lnTo>
                    <a:pt x="337840" y="9525"/>
                  </a:lnTo>
                  <a:lnTo>
                    <a:pt x="368201" y="5953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32"/>
          <p:cNvSpPr txBox="1"/>
          <p:nvPr>
            <p:ph hasCustomPrompt="1" type="title"/>
          </p:nvPr>
        </p:nvSpPr>
        <p:spPr>
          <a:xfrm>
            <a:off x="798385" y="3506726"/>
            <a:ext cx="3492600" cy="750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7" name="Google Shape;1127;p32"/>
          <p:cNvSpPr txBox="1"/>
          <p:nvPr>
            <p:ph idx="1" type="subTitle"/>
          </p:nvPr>
        </p:nvSpPr>
        <p:spPr>
          <a:xfrm>
            <a:off x="798397" y="4262452"/>
            <a:ext cx="34926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28" name="Google Shape;1128;p32"/>
          <p:cNvSpPr txBox="1"/>
          <p:nvPr>
            <p:ph hasCustomPrompt="1" idx="2" type="title"/>
          </p:nvPr>
        </p:nvSpPr>
        <p:spPr>
          <a:xfrm>
            <a:off x="2825700" y="2251375"/>
            <a:ext cx="3492600" cy="750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9" name="Google Shape;1129;p32"/>
          <p:cNvSpPr txBox="1"/>
          <p:nvPr>
            <p:ph idx="3" type="subTitle"/>
          </p:nvPr>
        </p:nvSpPr>
        <p:spPr>
          <a:xfrm>
            <a:off x="2825700" y="3007383"/>
            <a:ext cx="34926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30" name="Google Shape;1130;p32"/>
          <p:cNvSpPr txBox="1"/>
          <p:nvPr>
            <p:ph hasCustomPrompt="1" idx="4" type="title"/>
          </p:nvPr>
        </p:nvSpPr>
        <p:spPr>
          <a:xfrm>
            <a:off x="4853003" y="3506726"/>
            <a:ext cx="3492600" cy="750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1" name="Google Shape;1131;p32"/>
          <p:cNvSpPr txBox="1"/>
          <p:nvPr>
            <p:ph idx="5" type="subTitle"/>
          </p:nvPr>
        </p:nvSpPr>
        <p:spPr>
          <a:xfrm>
            <a:off x="4853015" y="4262452"/>
            <a:ext cx="34926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3"/>
          <p:cNvSpPr txBox="1"/>
          <p:nvPr>
            <p:ph type="title"/>
          </p:nvPr>
        </p:nvSpPr>
        <p:spPr>
          <a:xfrm>
            <a:off x="2347950" y="1334200"/>
            <a:ext cx="4448100" cy="7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4" name="Google Shape;1134;p33"/>
          <p:cNvSpPr txBox="1"/>
          <p:nvPr>
            <p:ph idx="1" type="subTitle"/>
          </p:nvPr>
        </p:nvSpPr>
        <p:spPr>
          <a:xfrm>
            <a:off x="2347900" y="21196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5" name="Google Shape;1135;p33"/>
          <p:cNvSpPr txBox="1"/>
          <p:nvPr/>
        </p:nvSpPr>
        <p:spPr>
          <a:xfrm>
            <a:off x="2099100" y="3829700"/>
            <a:ext cx="49458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1000" u="sng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" name="Google Shape;1137;p34"/>
          <p:cNvGrpSpPr/>
          <p:nvPr/>
        </p:nvGrpSpPr>
        <p:grpSpPr>
          <a:xfrm>
            <a:off x="-8775" y="4246350"/>
            <a:ext cx="9198600" cy="818671"/>
            <a:chOff x="-8775" y="4246350"/>
            <a:chExt cx="9198600" cy="818671"/>
          </a:xfrm>
        </p:grpSpPr>
        <p:grpSp>
          <p:nvGrpSpPr>
            <p:cNvPr id="1138" name="Google Shape;1138;p34"/>
            <p:cNvGrpSpPr/>
            <p:nvPr/>
          </p:nvGrpSpPr>
          <p:grpSpPr>
            <a:xfrm flipH="1">
              <a:off x="-58" y="4267697"/>
              <a:ext cx="9144241" cy="693944"/>
              <a:chOff x="3813375" y="4666275"/>
              <a:chExt cx="3441825" cy="445150"/>
            </a:xfrm>
          </p:grpSpPr>
          <p:sp>
            <p:nvSpPr>
              <p:cNvPr id="1139" name="Google Shape;1139;p34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4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4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4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4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4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4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4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4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4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4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4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4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4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4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4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4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4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4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4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4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4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4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4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4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34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34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4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4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4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4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4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4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4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4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4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4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4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34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4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4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4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4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4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4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4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4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4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4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4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4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4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4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4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4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4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4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4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4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4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4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4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4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4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4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4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4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4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4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4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9" name="Google Shape;1209;p34"/>
            <p:cNvSpPr/>
            <p:nvPr/>
          </p:nvSpPr>
          <p:spPr>
            <a:xfrm>
              <a:off x="-8775" y="4246350"/>
              <a:ext cx="9198600" cy="623175"/>
            </a:xfrm>
            <a:custGeom>
              <a:rect b="b" l="l" r="r" t="t"/>
              <a:pathLst>
                <a:path extrusionOk="0" h="24927" w="367944">
                  <a:moveTo>
                    <a:pt x="0" y="19661"/>
                  </a:moveTo>
                  <a:lnTo>
                    <a:pt x="30194" y="24927"/>
                  </a:lnTo>
                  <a:lnTo>
                    <a:pt x="76538" y="8426"/>
                  </a:lnTo>
                  <a:lnTo>
                    <a:pt x="108136" y="24927"/>
                  </a:lnTo>
                  <a:lnTo>
                    <a:pt x="167822" y="2458"/>
                  </a:lnTo>
                  <a:lnTo>
                    <a:pt x="207495" y="24927"/>
                  </a:lnTo>
                  <a:lnTo>
                    <a:pt x="225401" y="13693"/>
                  </a:lnTo>
                  <a:lnTo>
                    <a:pt x="242956" y="23874"/>
                  </a:lnTo>
                  <a:lnTo>
                    <a:pt x="293513" y="0"/>
                  </a:lnTo>
                  <a:lnTo>
                    <a:pt x="346879" y="24927"/>
                  </a:lnTo>
                  <a:lnTo>
                    <a:pt x="367944" y="16852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210" name="Google Shape;1210;p34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211" name="Google Shape;1211;p34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4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35"/>
          <p:cNvGrpSpPr/>
          <p:nvPr/>
        </p:nvGrpSpPr>
        <p:grpSpPr>
          <a:xfrm>
            <a:off x="-53637" y="110400"/>
            <a:ext cx="9251275" cy="1920296"/>
            <a:chOff x="-53637" y="110400"/>
            <a:chExt cx="9251275" cy="1920296"/>
          </a:xfrm>
        </p:grpSpPr>
        <p:grpSp>
          <p:nvGrpSpPr>
            <p:cNvPr id="1215" name="Google Shape;1215;p35"/>
            <p:cNvGrpSpPr/>
            <p:nvPr/>
          </p:nvGrpSpPr>
          <p:grpSpPr>
            <a:xfrm>
              <a:off x="-1" y="1900931"/>
              <a:ext cx="9144134" cy="129765"/>
              <a:chOff x="237925" y="603400"/>
              <a:chExt cx="3162200" cy="44875"/>
            </a:xfrm>
          </p:grpSpPr>
          <p:sp>
            <p:nvSpPr>
              <p:cNvPr id="1216" name="Google Shape;1216;p35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5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8" name="Google Shape;1218;p35"/>
            <p:cNvGrpSpPr/>
            <p:nvPr/>
          </p:nvGrpSpPr>
          <p:grpSpPr>
            <a:xfrm>
              <a:off x="-41" y="718275"/>
              <a:ext cx="9144241" cy="1182675"/>
              <a:chOff x="3813375" y="4666275"/>
              <a:chExt cx="3441825" cy="445150"/>
            </a:xfrm>
          </p:grpSpPr>
          <p:sp>
            <p:nvSpPr>
              <p:cNvPr id="1219" name="Google Shape;1219;p35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5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5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5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5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5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35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5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5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35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35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35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5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5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5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5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35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5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5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5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5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5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5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5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5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5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35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5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5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5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35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35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35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35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35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35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35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35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35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5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5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35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35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35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5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35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5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5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5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5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5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5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5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5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5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5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5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5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5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5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5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5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5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5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5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5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5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5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5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5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9" name="Google Shape;1289;p35"/>
            <p:cNvSpPr/>
            <p:nvPr/>
          </p:nvSpPr>
          <p:spPr>
            <a:xfrm>
              <a:off x="-53637" y="110400"/>
              <a:ext cx="9251275" cy="1790550"/>
            </a:xfrm>
            <a:custGeom>
              <a:rect b="b" l="l" r="r" t="t"/>
              <a:pathLst>
                <a:path extrusionOk="0" h="71622" w="370051">
                  <a:moveTo>
                    <a:pt x="0" y="71622"/>
                  </a:moveTo>
                  <a:lnTo>
                    <a:pt x="71271" y="41779"/>
                  </a:lnTo>
                  <a:lnTo>
                    <a:pt x="124286" y="66005"/>
                  </a:lnTo>
                  <a:lnTo>
                    <a:pt x="194856" y="34406"/>
                  </a:lnTo>
                  <a:lnTo>
                    <a:pt x="228209" y="47397"/>
                  </a:lnTo>
                  <a:lnTo>
                    <a:pt x="263670" y="28789"/>
                  </a:lnTo>
                  <a:lnTo>
                    <a:pt x="306854" y="54068"/>
                  </a:lnTo>
                  <a:lnTo>
                    <a:pt x="370051" y="0"/>
                  </a:ln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asdaq.com/market-activity/stocks/aapl/historical" TargetMode="External"/><Relationship Id="rId4" Type="http://schemas.openxmlformats.org/officeDocument/2006/relationships/hyperlink" Target="https://www.nasdaq.com/market-activity/stocks/ebay/historical" TargetMode="External"/><Relationship Id="rId5" Type="http://schemas.openxmlformats.org/officeDocument/2006/relationships/hyperlink" Target="https://www.nasdaq.com/market-activity/stocks/goog/historical" TargetMode="External"/><Relationship Id="rId6" Type="http://schemas.openxmlformats.org/officeDocument/2006/relationships/hyperlink" Target="https://www.nasdaq.com/market-activity/stocks/meta/historica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36"/>
          <p:cNvSpPr txBox="1"/>
          <p:nvPr>
            <p:ph type="ctrTitle"/>
          </p:nvPr>
        </p:nvSpPr>
        <p:spPr>
          <a:xfrm>
            <a:off x="707250" y="2198550"/>
            <a:ext cx="7729500" cy="14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Apple Stock Price</a:t>
            </a:r>
            <a:endParaRPr/>
          </a:p>
        </p:txBody>
      </p:sp>
      <p:sp>
        <p:nvSpPr>
          <p:cNvPr id="1295" name="Google Shape;1295;p36"/>
          <p:cNvSpPr txBox="1"/>
          <p:nvPr>
            <p:ph idx="1" type="subTitle"/>
          </p:nvPr>
        </p:nvSpPr>
        <p:spPr>
          <a:xfrm>
            <a:off x="1219063" y="3599550"/>
            <a:ext cx="67059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 Shamtej Rana, Joshua Brown, and Andy Wang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EN.500.115 Gateway Data Science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6" name="Google Shape;1296;p36"/>
          <p:cNvGrpSpPr/>
          <p:nvPr/>
        </p:nvGrpSpPr>
        <p:grpSpPr>
          <a:xfrm>
            <a:off x="-53637" y="110400"/>
            <a:ext cx="9251275" cy="1920296"/>
            <a:chOff x="-53637" y="110400"/>
            <a:chExt cx="9251275" cy="1920296"/>
          </a:xfrm>
        </p:grpSpPr>
        <p:grpSp>
          <p:nvGrpSpPr>
            <p:cNvPr id="1297" name="Google Shape;1297;p36"/>
            <p:cNvGrpSpPr/>
            <p:nvPr/>
          </p:nvGrpSpPr>
          <p:grpSpPr>
            <a:xfrm>
              <a:off x="-1" y="1900931"/>
              <a:ext cx="9144134" cy="129765"/>
              <a:chOff x="237925" y="603400"/>
              <a:chExt cx="3162200" cy="44875"/>
            </a:xfrm>
          </p:grpSpPr>
          <p:sp>
            <p:nvSpPr>
              <p:cNvPr id="1298" name="Google Shape;1298;p36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6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0" name="Google Shape;1300;p36"/>
            <p:cNvGrpSpPr/>
            <p:nvPr/>
          </p:nvGrpSpPr>
          <p:grpSpPr>
            <a:xfrm>
              <a:off x="-41" y="718275"/>
              <a:ext cx="9144241" cy="1182675"/>
              <a:chOff x="3813375" y="4666275"/>
              <a:chExt cx="3441825" cy="445150"/>
            </a:xfrm>
          </p:grpSpPr>
          <p:sp>
            <p:nvSpPr>
              <p:cNvPr id="1301" name="Google Shape;1301;p36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6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6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6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6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6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6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6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6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6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6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6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6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6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6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6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6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6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6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6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6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6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6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6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6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6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6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6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6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6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6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6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6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6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6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6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6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6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6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6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6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6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6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6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6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6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6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6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6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6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6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6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6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6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6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6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6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6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6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6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6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6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6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6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6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6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6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6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6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6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71" name="Google Shape;1371;p36"/>
            <p:cNvSpPr/>
            <p:nvPr/>
          </p:nvSpPr>
          <p:spPr>
            <a:xfrm>
              <a:off x="-53637" y="110400"/>
              <a:ext cx="9251275" cy="1790550"/>
            </a:xfrm>
            <a:custGeom>
              <a:rect b="b" l="l" r="r" t="t"/>
              <a:pathLst>
                <a:path extrusionOk="0" h="71622" w="370051">
                  <a:moveTo>
                    <a:pt x="0" y="71622"/>
                  </a:moveTo>
                  <a:lnTo>
                    <a:pt x="71271" y="41779"/>
                  </a:lnTo>
                  <a:lnTo>
                    <a:pt x="124286" y="66005"/>
                  </a:lnTo>
                  <a:lnTo>
                    <a:pt x="194856" y="34406"/>
                  </a:lnTo>
                  <a:lnTo>
                    <a:pt x="228209" y="47397"/>
                  </a:lnTo>
                  <a:lnTo>
                    <a:pt x="263670" y="28789"/>
                  </a:lnTo>
                  <a:lnTo>
                    <a:pt x="306854" y="54068"/>
                  </a:lnTo>
                  <a:lnTo>
                    <a:pt x="370051" y="0"/>
                  </a:ln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45"/>
          <p:cNvSpPr txBox="1"/>
          <p:nvPr>
            <p:ph type="title"/>
          </p:nvPr>
        </p:nvSpPr>
        <p:spPr>
          <a:xfrm>
            <a:off x="237750" y="299075"/>
            <a:ext cx="8665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Chosen </a:t>
            </a:r>
            <a:r>
              <a:rPr lang="en" sz="3800"/>
              <a:t>Evaluation Metric: 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Root Mean Square Error (RMSE)</a:t>
            </a:r>
            <a:endParaRPr sz="3400"/>
          </a:p>
        </p:txBody>
      </p:sp>
      <p:pic>
        <p:nvPicPr>
          <p:cNvPr id="1519" name="Google Shape;15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88" y="2513848"/>
            <a:ext cx="3737413" cy="11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0" name="Google Shape;1520;p45"/>
          <p:cNvPicPr preferRelativeResize="0"/>
          <p:nvPr/>
        </p:nvPicPr>
        <p:blipFill rotWithShape="1">
          <a:blip r:embed="rId4">
            <a:alphaModFix/>
          </a:blip>
          <a:srcRect b="0" l="0" r="23165" t="0"/>
          <a:stretch/>
        </p:blipFill>
        <p:spPr>
          <a:xfrm>
            <a:off x="4221625" y="1545375"/>
            <a:ext cx="4681325" cy="3427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1" name="Google Shape;152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5650" y="2921073"/>
            <a:ext cx="12573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2" name="Google Shape;1522;p45"/>
          <p:cNvSpPr txBox="1"/>
          <p:nvPr/>
        </p:nvSpPr>
        <p:spPr>
          <a:xfrm>
            <a:off x="538400" y="4025975"/>
            <a:ext cx="345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Work Sans"/>
              <a:buChar char="●"/>
            </a:pPr>
            <a:r>
              <a:rPr lang="en" sz="1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P</a:t>
            </a:r>
            <a:r>
              <a:rPr lang="en" sz="1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enalize larger mistakes more greatly than smaller ones.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7" name="Google Shape;1527;p46"/>
          <p:cNvGrpSpPr/>
          <p:nvPr/>
        </p:nvGrpSpPr>
        <p:grpSpPr>
          <a:xfrm flipH="1">
            <a:off x="-41" y="718250"/>
            <a:ext cx="9144241" cy="1182675"/>
            <a:chOff x="3813375" y="4666275"/>
            <a:chExt cx="3441825" cy="445150"/>
          </a:xfrm>
        </p:grpSpPr>
        <p:sp>
          <p:nvSpPr>
            <p:cNvPr id="1528" name="Google Shape;1528;p46"/>
            <p:cNvSpPr/>
            <p:nvPr/>
          </p:nvSpPr>
          <p:spPr>
            <a:xfrm>
              <a:off x="44040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6"/>
            <p:cNvSpPr/>
            <p:nvPr/>
          </p:nvSpPr>
          <p:spPr>
            <a:xfrm>
              <a:off x="4456975" y="4934900"/>
              <a:ext cx="25225" cy="176500"/>
            </a:xfrm>
            <a:custGeom>
              <a:rect b="b" l="l" r="r" t="t"/>
              <a:pathLst>
                <a:path extrusionOk="0" h="7060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6"/>
            <p:cNvSpPr/>
            <p:nvPr/>
          </p:nvSpPr>
          <p:spPr>
            <a:xfrm>
              <a:off x="4507475" y="4990225"/>
              <a:ext cx="23225" cy="121175"/>
            </a:xfrm>
            <a:custGeom>
              <a:rect b="b" l="l" r="r" t="t"/>
              <a:pathLst>
                <a:path extrusionOk="0" h="4847" w="929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6"/>
            <p:cNvSpPr/>
            <p:nvPr/>
          </p:nvSpPr>
          <p:spPr>
            <a:xfrm>
              <a:off x="45559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6"/>
            <p:cNvSpPr/>
            <p:nvPr/>
          </p:nvSpPr>
          <p:spPr>
            <a:xfrm>
              <a:off x="4605475" y="4951175"/>
              <a:ext cx="25250" cy="160225"/>
            </a:xfrm>
            <a:custGeom>
              <a:rect b="b" l="l" r="r" t="t"/>
              <a:pathLst>
                <a:path extrusionOk="0" h="6409" w="101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6"/>
            <p:cNvSpPr/>
            <p:nvPr/>
          </p:nvSpPr>
          <p:spPr>
            <a:xfrm>
              <a:off x="46549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6"/>
            <p:cNvSpPr/>
            <p:nvPr/>
          </p:nvSpPr>
          <p:spPr>
            <a:xfrm>
              <a:off x="4704150" y="4880300"/>
              <a:ext cx="25925" cy="231100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6"/>
            <p:cNvSpPr/>
            <p:nvPr/>
          </p:nvSpPr>
          <p:spPr>
            <a:xfrm>
              <a:off x="475265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6"/>
            <p:cNvSpPr/>
            <p:nvPr/>
          </p:nvSpPr>
          <p:spPr>
            <a:xfrm>
              <a:off x="4801475" y="4666275"/>
              <a:ext cx="29300" cy="445125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6"/>
            <p:cNvSpPr/>
            <p:nvPr/>
          </p:nvSpPr>
          <p:spPr>
            <a:xfrm>
              <a:off x="4852350" y="4894150"/>
              <a:ext cx="26600" cy="217250"/>
            </a:xfrm>
            <a:custGeom>
              <a:rect b="b" l="l" r="r" t="t"/>
              <a:pathLst>
                <a:path extrusionOk="0" h="8690" w="1064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6"/>
            <p:cNvSpPr/>
            <p:nvPr/>
          </p:nvSpPr>
          <p:spPr>
            <a:xfrm>
              <a:off x="4900500" y="4887650"/>
              <a:ext cx="29275" cy="223750"/>
            </a:xfrm>
            <a:custGeom>
              <a:rect b="b" l="l" r="r" t="t"/>
              <a:pathLst>
                <a:path extrusionOk="0" h="8950" w="1171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6"/>
            <p:cNvSpPr/>
            <p:nvPr/>
          </p:nvSpPr>
          <p:spPr>
            <a:xfrm>
              <a:off x="4950700" y="5004850"/>
              <a:ext cx="27925" cy="106550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6"/>
            <p:cNvSpPr/>
            <p:nvPr/>
          </p:nvSpPr>
          <p:spPr>
            <a:xfrm>
              <a:off x="50012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6"/>
            <p:cNvSpPr/>
            <p:nvPr/>
          </p:nvSpPr>
          <p:spPr>
            <a:xfrm>
              <a:off x="3813375" y="4934850"/>
              <a:ext cx="25250" cy="176550"/>
            </a:xfrm>
            <a:custGeom>
              <a:rect b="b" l="l" r="r" t="t"/>
              <a:pathLst>
                <a:path extrusionOk="0" h="7062" w="101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6"/>
            <p:cNvSpPr/>
            <p:nvPr/>
          </p:nvSpPr>
          <p:spPr>
            <a:xfrm>
              <a:off x="38639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6"/>
            <p:cNvSpPr/>
            <p:nvPr/>
          </p:nvSpPr>
          <p:spPr>
            <a:xfrm>
              <a:off x="391242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6"/>
            <p:cNvSpPr/>
            <p:nvPr/>
          </p:nvSpPr>
          <p:spPr>
            <a:xfrm>
              <a:off x="3961925" y="4951125"/>
              <a:ext cx="25225" cy="160275"/>
            </a:xfrm>
            <a:custGeom>
              <a:rect b="b" l="l" r="r" t="t"/>
              <a:pathLst>
                <a:path extrusionOk="0" h="6411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6"/>
            <p:cNvSpPr/>
            <p:nvPr/>
          </p:nvSpPr>
          <p:spPr>
            <a:xfrm>
              <a:off x="401142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6"/>
            <p:cNvSpPr/>
            <p:nvPr/>
          </p:nvSpPr>
          <p:spPr>
            <a:xfrm>
              <a:off x="4060600" y="4880300"/>
              <a:ext cx="25925" cy="231100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6"/>
            <p:cNvSpPr/>
            <p:nvPr/>
          </p:nvSpPr>
          <p:spPr>
            <a:xfrm>
              <a:off x="4109100" y="4850325"/>
              <a:ext cx="27925" cy="261075"/>
            </a:xfrm>
            <a:custGeom>
              <a:rect b="b" l="l" r="r" t="t"/>
              <a:pathLst>
                <a:path extrusionOk="0" h="10443" w="1117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6"/>
            <p:cNvSpPr/>
            <p:nvPr/>
          </p:nvSpPr>
          <p:spPr>
            <a:xfrm>
              <a:off x="4157900" y="4666325"/>
              <a:ext cx="29325" cy="445075"/>
            </a:xfrm>
            <a:custGeom>
              <a:rect b="b" l="l" r="r" t="t"/>
              <a:pathLst>
                <a:path extrusionOk="0" h="17803" w="1173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6"/>
            <p:cNvSpPr/>
            <p:nvPr/>
          </p:nvSpPr>
          <p:spPr>
            <a:xfrm>
              <a:off x="4208800" y="4894150"/>
              <a:ext cx="26550" cy="217250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6"/>
            <p:cNvSpPr/>
            <p:nvPr/>
          </p:nvSpPr>
          <p:spPr>
            <a:xfrm>
              <a:off x="4256925" y="4887700"/>
              <a:ext cx="29300" cy="223700"/>
            </a:xfrm>
            <a:custGeom>
              <a:rect b="b" l="l" r="r" t="t"/>
              <a:pathLst>
                <a:path extrusionOk="0" h="8948" w="1172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6"/>
            <p:cNvSpPr/>
            <p:nvPr/>
          </p:nvSpPr>
          <p:spPr>
            <a:xfrm>
              <a:off x="4307150" y="5004850"/>
              <a:ext cx="27925" cy="106550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6"/>
            <p:cNvSpPr/>
            <p:nvPr/>
          </p:nvSpPr>
          <p:spPr>
            <a:xfrm>
              <a:off x="4357650" y="4861600"/>
              <a:ext cx="25875" cy="249800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6"/>
            <p:cNvSpPr/>
            <p:nvPr/>
          </p:nvSpPr>
          <p:spPr>
            <a:xfrm>
              <a:off x="50971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6"/>
            <p:cNvSpPr/>
            <p:nvPr/>
          </p:nvSpPr>
          <p:spPr>
            <a:xfrm>
              <a:off x="5150075" y="4934850"/>
              <a:ext cx="25225" cy="176550"/>
            </a:xfrm>
            <a:custGeom>
              <a:rect b="b" l="l" r="r" t="t"/>
              <a:pathLst>
                <a:path extrusionOk="0" h="7062" w="1009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6"/>
            <p:cNvSpPr/>
            <p:nvPr/>
          </p:nvSpPr>
          <p:spPr>
            <a:xfrm>
              <a:off x="520057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6"/>
            <p:cNvSpPr/>
            <p:nvPr/>
          </p:nvSpPr>
          <p:spPr>
            <a:xfrm>
              <a:off x="52490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6"/>
            <p:cNvSpPr/>
            <p:nvPr/>
          </p:nvSpPr>
          <p:spPr>
            <a:xfrm>
              <a:off x="5298575" y="4951175"/>
              <a:ext cx="25225" cy="160225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6"/>
            <p:cNvSpPr/>
            <p:nvPr/>
          </p:nvSpPr>
          <p:spPr>
            <a:xfrm>
              <a:off x="534807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6"/>
            <p:cNvSpPr/>
            <p:nvPr/>
          </p:nvSpPr>
          <p:spPr>
            <a:xfrm>
              <a:off x="50507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6"/>
            <p:cNvSpPr/>
            <p:nvPr/>
          </p:nvSpPr>
          <p:spPr>
            <a:xfrm>
              <a:off x="67803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6"/>
            <p:cNvSpPr/>
            <p:nvPr/>
          </p:nvSpPr>
          <p:spPr>
            <a:xfrm>
              <a:off x="648535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6"/>
            <p:cNvSpPr/>
            <p:nvPr/>
          </p:nvSpPr>
          <p:spPr>
            <a:xfrm>
              <a:off x="6534200" y="4666275"/>
              <a:ext cx="29275" cy="445125"/>
            </a:xfrm>
            <a:custGeom>
              <a:rect b="b" l="l" r="r" t="t"/>
              <a:pathLst>
                <a:path extrusionOk="0" h="17805" w="1171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6"/>
            <p:cNvSpPr/>
            <p:nvPr/>
          </p:nvSpPr>
          <p:spPr>
            <a:xfrm>
              <a:off x="6585050" y="4894150"/>
              <a:ext cx="26600" cy="217250"/>
            </a:xfrm>
            <a:custGeom>
              <a:rect b="b" l="l" r="r" t="t"/>
              <a:pathLst>
                <a:path extrusionOk="0" h="8690" w="1064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6"/>
            <p:cNvSpPr/>
            <p:nvPr/>
          </p:nvSpPr>
          <p:spPr>
            <a:xfrm>
              <a:off x="6633225" y="4887650"/>
              <a:ext cx="29300" cy="223750"/>
            </a:xfrm>
            <a:custGeom>
              <a:rect b="b" l="l" r="r" t="t"/>
              <a:pathLst>
                <a:path extrusionOk="0" h="8950" w="1172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6"/>
            <p:cNvSpPr/>
            <p:nvPr/>
          </p:nvSpPr>
          <p:spPr>
            <a:xfrm>
              <a:off x="6683350" y="5004850"/>
              <a:ext cx="28000" cy="106550"/>
            </a:xfrm>
            <a:custGeom>
              <a:rect b="b" l="l" r="r" t="t"/>
              <a:pathLst>
                <a:path extrusionOk="0" h="4262" w="112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6"/>
            <p:cNvSpPr/>
            <p:nvPr/>
          </p:nvSpPr>
          <p:spPr>
            <a:xfrm>
              <a:off x="67339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6"/>
            <p:cNvSpPr/>
            <p:nvPr/>
          </p:nvSpPr>
          <p:spPr>
            <a:xfrm>
              <a:off x="549320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6"/>
            <p:cNvSpPr/>
            <p:nvPr/>
          </p:nvSpPr>
          <p:spPr>
            <a:xfrm>
              <a:off x="5546125" y="4934900"/>
              <a:ext cx="25225" cy="176525"/>
            </a:xfrm>
            <a:custGeom>
              <a:rect b="b" l="l" r="r" t="t"/>
              <a:pathLst>
                <a:path extrusionOk="0" h="7061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6"/>
            <p:cNvSpPr/>
            <p:nvPr/>
          </p:nvSpPr>
          <p:spPr>
            <a:xfrm>
              <a:off x="55966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6"/>
            <p:cNvSpPr/>
            <p:nvPr/>
          </p:nvSpPr>
          <p:spPr>
            <a:xfrm>
              <a:off x="564512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6"/>
            <p:cNvSpPr/>
            <p:nvPr/>
          </p:nvSpPr>
          <p:spPr>
            <a:xfrm>
              <a:off x="5694575" y="4951175"/>
              <a:ext cx="25250" cy="160225"/>
            </a:xfrm>
            <a:custGeom>
              <a:rect b="b" l="l" r="r" t="t"/>
              <a:pathLst>
                <a:path extrusionOk="0" h="6409" w="101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6"/>
            <p:cNvSpPr/>
            <p:nvPr/>
          </p:nvSpPr>
          <p:spPr>
            <a:xfrm>
              <a:off x="574412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6"/>
            <p:cNvSpPr/>
            <p:nvPr/>
          </p:nvSpPr>
          <p:spPr>
            <a:xfrm>
              <a:off x="5793300" y="4880300"/>
              <a:ext cx="25875" cy="231100"/>
            </a:xfrm>
            <a:custGeom>
              <a:rect b="b" l="l" r="r" t="t"/>
              <a:pathLst>
                <a:path extrusionOk="0" h="9244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6"/>
            <p:cNvSpPr/>
            <p:nvPr/>
          </p:nvSpPr>
          <p:spPr>
            <a:xfrm>
              <a:off x="584180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6"/>
            <p:cNvSpPr/>
            <p:nvPr/>
          </p:nvSpPr>
          <p:spPr>
            <a:xfrm>
              <a:off x="5890625" y="4666275"/>
              <a:ext cx="29300" cy="445125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6"/>
            <p:cNvSpPr/>
            <p:nvPr/>
          </p:nvSpPr>
          <p:spPr>
            <a:xfrm>
              <a:off x="5941500" y="4894150"/>
              <a:ext cx="26550" cy="217250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6"/>
            <p:cNvSpPr/>
            <p:nvPr/>
          </p:nvSpPr>
          <p:spPr>
            <a:xfrm>
              <a:off x="5989625" y="4887650"/>
              <a:ext cx="29300" cy="223750"/>
            </a:xfrm>
            <a:custGeom>
              <a:rect b="b" l="l" r="r" t="t"/>
              <a:pathLst>
                <a:path extrusionOk="0" h="8950" w="1172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6"/>
            <p:cNvSpPr/>
            <p:nvPr/>
          </p:nvSpPr>
          <p:spPr>
            <a:xfrm>
              <a:off x="6039800" y="5004850"/>
              <a:ext cx="27950" cy="106550"/>
            </a:xfrm>
            <a:custGeom>
              <a:rect b="b" l="l" r="r" t="t"/>
              <a:pathLst>
                <a:path extrusionOk="0" h="4262" w="1118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6"/>
            <p:cNvSpPr/>
            <p:nvPr/>
          </p:nvSpPr>
          <p:spPr>
            <a:xfrm>
              <a:off x="60903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6"/>
            <p:cNvSpPr/>
            <p:nvPr/>
          </p:nvSpPr>
          <p:spPr>
            <a:xfrm>
              <a:off x="5396250" y="5004850"/>
              <a:ext cx="27950" cy="106550"/>
            </a:xfrm>
            <a:custGeom>
              <a:rect b="b" l="l" r="r" t="t"/>
              <a:pathLst>
                <a:path extrusionOk="0" h="4262" w="1118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6"/>
            <p:cNvSpPr/>
            <p:nvPr/>
          </p:nvSpPr>
          <p:spPr>
            <a:xfrm>
              <a:off x="544675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6"/>
            <p:cNvSpPr/>
            <p:nvPr/>
          </p:nvSpPr>
          <p:spPr>
            <a:xfrm>
              <a:off x="61862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6"/>
            <p:cNvSpPr/>
            <p:nvPr/>
          </p:nvSpPr>
          <p:spPr>
            <a:xfrm>
              <a:off x="6239175" y="4934900"/>
              <a:ext cx="25250" cy="176525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6"/>
            <p:cNvSpPr/>
            <p:nvPr/>
          </p:nvSpPr>
          <p:spPr>
            <a:xfrm>
              <a:off x="62897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6"/>
            <p:cNvSpPr/>
            <p:nvPr/>
          </p:nvSpPr>
          <p:spPr>
            <a:xfrm>
              <a:off x="6338175" y="4849100"/>
              <a:ext cx="25250" cy="262300"/>
            </a:xfrm>
            <a:custGeom>
              <a:rect b="b" l="l" r="r" t="t"/>
              <a:pathLst>
                <a:path extrusionOk="0" h="10492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6"/>
            <p:cNvSpPr/>
            <p:nvPr/>
          </p:nvSpPr>
          <p:spPr>
            <a:xfrm>
              <a:off x="6387675" y="4951125"/>
              <a:ext cx="25250" cy="160275"/>
            </a:xfrm>
            <a:custGeom>
              <a:rect b="b" l="l" r="r" t="t"/>
              <a:pathLst>
                <a:path extrusionOk="0" h="6411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6"/>
            <p:cNvSpPr/>
            <p:nvPr/>
          </p:nvSpPr>
          <p:spPr>
            <a:xfrm>
              <a:off x="64371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6"/>
            <p:cNvSpPr/>
            <p:nvPr/>
          </p:nvSpPr>
          <p:spPr>
            <a:xfrm>
              <a:off x="6139850" y="4861600"/>
              <a:ext cx="25875" cy="249800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6"/>
            <p:cNvSpPr/>
            <p:nvPr/>
          </p:nvSpPr>
          <p:spPr>
            <a:xfrm>
              <a:off x="6833225" y="4934900"/>
              <a:ext cx="25250" cy="176525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6"/>
            <p:cNvSpPr/>
            <p:nvPr/>
          </p:nvSpPr>
          <p:spPr>
            <a:xfrm>
              <a:off x="688377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6"/>
            <p:cNvSpPr/>
            <p:nvPr/>
          </p:nvSpPr>
          <p:spPr>
            <a:xfrm>
              <a:off x="69322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6"/>
            <p:cNvSpPr/>
            <p:nvPr/>
          </p:nvSpPr>
          <p:spPr>
            <a:xfrm>
              <a:off x="6981775" y="4951175"/>
              <a:ext cx="25225" cy="160225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6"/>
            <p:cNvSpPr/>
            <p:nvPr/>
          </p:nvSpPr>
          <p:spPr>
            <a:xfrm>
              <a:off x="70312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6"/>
            <p:cNvSpPr/>
            <p:nvPr/>
          </p:nvSpPr>
          <p:spPr>
            <a:xfrm>
              <a:off x="7080450" y="4880300"/>
              <a:ext cx="25925" cy="231100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6"/>
            <p:cNvSpPr/>
            <p:nvPr/>
          </p:nvSpPr>
          <p:spPr>
            <a:xfrm>
              <a:off x="712895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6"/>
            <p:cNvSpPr/>
            <p:nvPr/>
          </p:nvSpPr>
          <p:spPr>
            <a:xfrm>
              <a:off x="7177775" y="4666275"/>
              <a:ext cx="29300" cy="445125"/>
            </a:xfrm>
            <a:custGeom>
              <a:rect b="b" l="l" r="r" t="t"/>
              <a:pathLst>
                <a:path extrusionOk="0" h="17805" w="1172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6"/>
            <p:cNvSpPr/>
            <p:nvPr/>
          </p:nvSpPr>
          <p:spPr>
            <a:xfrm>
              <a:off x="7228650" y="4894150"/>
              <a:ext cx="26550" cy="217250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8" name="Google Shape;1598;p46"/>
          <p:cNvSpPr txBox="1"/>
          <p:nvPr>
            <p:ph type="title"/>
          </p:nvPr>
        </p:nvSpPr>
        <p:spPr>
          <a:xfrm>
            <a:off x="713225" y="3222413"/>
            <a:ext cx="342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599" name="Google Shape;1599;p46"/>
          <p:cNvSpPr/>
          <p:nvPr/>
        </p:nvSpPr>
        <p:spPr>
          <a:xfrm>
            <a:off x="-17550" y="789950"/>
            <a:ext cx="9207375" cy="1114725"/>
          </a:xfrm>
          <a:custGeom>
            <a:rect b="b" l="l" r="r" t="t"/>
            <a:pathLst>
              <a:path extrusionOk="0" h="44589" w="368295">
                <a:moveTo>
                  <a:pt x="368295" y="28439"/>
                </a:moveTo>
                <a:lnTo>
                  <a:pt x="327569" y="36865"/>
                </a:lnTo>
                <a:lnTo>
                  <a:pt x="258755" y="1054"/>
                </a:lnTo>
                <a:lnTo>
                  <a:pt x="179759" y="28088"/>
                </a:lnTo>
                <a:lnTo>
                  <a:pt x="142894" y="2458"/>
                </a:lnTo>
                <a:lnTo>
                  <a:pt x="96550" y="24226"/>
                </a:lnTo>
                <a:lnTo>
                  <a:pt x="67410" y="0"/>
                </a:lnTo>
                <a:lnTo>
                  <a:pt x="0" y="44589"/>
                </a:ln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600" name="Google Shape;1600;p46"/>
          <p:cNvGrpSpPr/>
          <p:nvPr/>
        </p:nvGrpSpPr>
        <p:grpSpPr>
          <a:xfrm>
            <a:off x="-1" y="1900931"/>
            <a:ext cx="9144134" cy="129765"/>
            <a:chOff x="237925" y="603400"/>
            <a:chExt cx="3162200" cy="44875"/>
          </a:xfrm>
        </p:grpSpPr>
        <p:sp>
          <p:nvSpPr>
            <p:cNvPr id="1601" name="Google Shape;1601;p46"/>
            <p:cNvSpPr/>
            <p:nvPr/>
          </p:nvSpPr>
          <p:spPr>
            <a:xfrm>
              <a:off x="238125" y="603400"/>
              <a:ext cx="3162000" cy="7850"/>
            </a:xfrm>
            <a:custGeom>
              <a:rect b="b" l="l" r="r" t="t"/>
              <a:pathLst>
                <a:path extrusionOk="0" h="314" w="12648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6"/>
            <p:cNvSpPr/>
            <p:nvPr/>
          </p:nvSpPr>
          <p:spPr>
            <a:xfrm>
              <a:off x="237925" y="636525"/>
              <a:ext cx="3147200" cy="11750"/>
            </a:xfrm>
            <a:custGeom>
              <a:rect b="b" l="l" r="r" t="t"/>
              <a:pathLst>
                <a:path extrusionOk="0" h="470" w="125888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3" name="Google Shape;1603;p46"/>
          <p:cNvSpPr/>
          <p:nvPr/>
        </p:nvSpPr>
        <p:spPr>
          <a:xfrm>
            <a:off x="4590625" y="4070977"/>
            <a:ext cx="4048441" cy="1008634"/>
          </a:xfrm>
          <a:custGeom>
            <a:rect b="b" l="l" r="r" t="t"/>
            <a:pathLst>
              <a:path extrusionOk="0" h="68990" w="147659">
                <a:moveTo>
                  <a:pt x="4883" y="0"/>
                </a:moveTo>
                <a:lnTo>
                  <a:pt x="0" y="2039"/>
                </a:lnTo>
                <a:lnTo>
                  <a:pt x="0" y="68989"/>
                </a:lnTo>
                <a:lnTo>
                  <a:pt x="147659" y="68989"/>
                </a:lnTo>
                <a:lnTo>
                  <a:pt x="147659" y="21458"/>
                </a:lnTo>
                <a:lnTo>
                  <a:pt x="140380" y="17333"/>
                </a:lnTo>
                <a:lnTo>
                  <a:pt x="138378" y="20519"/>
                </a:lnTo>
                <a:lnTo>
                  <a:pt x="136704" y="24179"/>
                </a:lnTo>
                <a:lnTo>
                  <a:pt x="135170" y="24595"/>
                </a:lnTo>
                <a:lnTo>
                  <a:pt x="131962" y="19395"/>
                </a:lnTo>
                <a:lnTo>
                  <a:pt x="130706" y="21458"/>
                </a:lnTo>
                <a:lnTo>
                  <a:pt x="125405" y="21458"/>
                </a:lnTo>
                <a:lnTo>
                  <a:pt x="124568" y="24179"/>
                </a:lnTo>
                <a:lnTo>
                  <a:pt x="118430" y="28280"/>
                </a:lnTo>
                <a:lnTo>
                  <a:pt x="116338" y="26789"/>
                </a:lnTo>
                <a:lnTo>
                  <a:pt x="115084" y="31890"/>
                </a:lnTo>
                <a:lnTo>
                  <a:pt x="113408" y="29970"/>
                </a:lnTo>
                <a:lnTo>
                  <a:pt x="112711" y="31890"/>
                </a:lnTo>
                <a:lnTo>
                  <a:pt x="111037" y="27587"/>
                </a:lnTo>
                <a:lnTo>
                  <a:pt x="107690" y="39753"/>
                </a:lnTo>
                <a:lnTo>
                  <a:pt x="106155" y="38565"/>
                </a:lnTo>
                <a:lnTo>
                  <a:pt x="104481" y="39753"/>
                </a:lnTo>
                <a:lnTo>
                  <a:pt x="103226" y="34667"/>
                </a:lnTo>
                <a:lnTo>
                  <a:pt x="102527" y="42083"/>
                </a:lnTo>
                <a:lnTo>
                  <a:pt x="100017" y="41064"/>
                </a:lnTo>
                <a:lnTo>
                  <a:pt x="98483" y="49776"/>
                </a:lnTo>
                <a:lnTo>
                  <a:pt x="95414" y="32495"/>
                </a:lnTo>
                <a:lnTo>
                  <a:pt x="93043" y="29970"/>
                </a:lnTo>
                <a:lnTo>
                  <a:pt x="91369" y="25046"/>
                </a:lnTo>
                <a:lnTo>
                  <a:pt x="90671" y="37298"/>
                </a:lnTo>
                <a:lnTo>
                  <a:pt x="87741" y="30859"/>
                </a:lnTo>
                <a:lnTo>
                  <a:pt x="85928" y="22028"/>
                </a:lnTo>
                <a:lnTo>
                  <a:pt x="83279" y="24421"/>
                </a:lnTo>
                <a:lnTo>
                  <a:pt x="80068" y="24595"/>
                </a:lnTo>
                <a:lnTo>
                  <a:pt x="77977" y="21264"/>
                </a:lnTo>
                <a:lnTo>
                  <a:pt x="74908" y="19667"/>
                </a:lnTo>
                <a:lnTo>
                  <a:pt x="72398" y="15846"/>
                </a:lnTo>
                <a:lnTo>
                  <a:pt x="70445" y="14189"/>
                </a:lnTo>
                <a:lnTo>
                  <a:pt x="68911" y="10423"/>
                </a:lnTo>
                <a:lnTo>
                  <a:pt x="67794" y="15846"/>
                </a:lnTo>
                <a:lnTo>
                  <a:pt x="65981" y="16814"/>
                </a:lnTo>
                <a:lnTo>
                  <a:pt x="63191" y="34038"/>
                </a:lnTo>
                <a:lnTo>
                  <a:pt x="61935" y="29301"/>
                </a:lnTo>
                <a:lnTo>
                  <a:pt x="58308" y="27803"/>
                </a:lnTo>
                <a:lnTo>
                  <a:pt x="57053" y="23621"/>
                </a:lnTo>
                <a:lnTo>
                  <a:pt x="53984" y="22041"/>
                </a:lnTo>
                <a:lnTo>
                  <a:pt x="51334" y="18866"/>
                </a:lnTo>
                <a:lnTo>
                  <a:pt x="46417" y="26065"/>
                </a:lnTo>
                <a:lnTo>
                  <a:pt x="44743" y="23658"/>
                </a:lnTo>
                <a:lnTo>
                  <a:pt x="42232" y="20745"/>
                </a:lnTo>
                <a:lnTo>
                  <a:pt x="40558" y="24386"/>
                </a:lnTo>
                <a:lnTo>
                  <a:pt x="36096" y="18853"/>
                </a:lnTo>
                <a:lnTo>
                  <a:pt x="26085" y="23621"/>
                </a:lnTo>
                <a:lnTo>
                  <a:pt x="23295" y="10018"/>
                </a:lnTo>
                <a:lnTo>
                  <a:pt x="15622" y="10423"/>
                </a:lnTo>
                <a:lnTo>
                  <a:pt x="10044" y="2622"/>
                </a:lnTo>
                <a:lnTo>
                  <a:pt x="48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46"/>
          <p:cNvSpPr/>
          <p:nvPr/>
        </p:nvSpPr>
        <p:spPr>
          <a:xfrm>
            <a:off x="4590625" y="2404588"/>
            <a:ext cx="4049145" cy="2675300"/>
          </a:xfrm>
          <a:custGeom>
            <a:rect b="b" l="l" r="r" t="t"/>
            <a:pathLst>
              <a:path extrusionOk="0" h="83226" w="125965">
                <a:moveTo>
                  <a:pt x="9335" y="4010"/>
                </a:moveTo>
                <a:lnTo>
                  <a:pt x="9335" y="9327"/>
                </a:lnTo>
                <a:lnTo>
                  <a:pt x="4018" y="9327"/>
                </a:lnTo>
                <a:lnTo>
                  <a:pt x="4018" y="4010"/>
                </a:lnTo>
                <a:close/>
                <a:moveTo>
                  <a:pt x="9380" y="4007"/>
                </a:moveTo>
                <a:lnTo>
                  <a:pt x="14696" y="4010"/>
                </a:lnTo>
                <a:lnTo>
                  <a:pt x="14696" y="9327"/>
                </a:lnTo>
                <a:lnTo>
                  <a:pt x="9380" y="9327"/>
                </a:lnTo>
                <a:lnTo>
                  <a:pt x="9380" y="4007"/>
                </a:lnTo>
                <a:close/>
                <a:moveTo>
                  <a:pt x="14744" y="4007"/>
                </a:moveTo>
                <a:lnTo>
                  <a:pt x="20060" y="4010"/>
                </a:lnTo>
                <a:lnTo>
                  <a:pt x="20060" y="9327"/>
                </a:lnTo>
                <a:lnTo>
                  <a:pt x="14744" y="9327"/>
                </a:lnTo>
                <a:lnTo>
                  <a:pt x="14744" y="4007"/>
                </a:lnTo>
                <a:close/>
                <a:moveTo>
                  <a:pt x="20105" y="4007"/>
                </a:moveTo>
                <a:lnTo>
                  <a:pt x="25422" y="4010"/>
                </a:lnTo>
                <a:lnTo>
                  <a:pt x="25422" y="9327"/>
                </a:lnTo>
                <a:lnTo>
                  <a:pt x="20105" y="9327"/>
                </a:lnTo>
                <a:lnTo>
                  <a:pt x="20105" y="4007"/>
                </a:lnTo>
                <a:close/>
                <a:moveTo>
                  <a:pt x="25470" y="4007"/>
                </a:moveTo>
                <a:lnTo>
                  <a:pt x="30783" y="4010"/>
                </a:lnTo>
                <a:lnTo>
                  <a:pt x="30783" y="9327"/>
                </a:lnTo>
                <a:lnTo>
                  <a:pt x="25470" y="9327"/>
                </a:lnTo>
                <a:lnTo>
                  <a:pt x="25470" y="4007"/>
                </a:lnTo>
                <a:close/>
                <a:moveTo>
                  <a:pt x="30831" y="4007"/>
                </a:moveTo>
                <a:lnTo>
                  <a:pt x="36147" y="4010"/>
                </a:lnTo>
                <a:lnTo>
                  <a:pt x="36147" y="9327"/>
                </a:lnTo>
                <a:lnTo>
                  <a:pt x="30831" y="9327"/>
                </a:lnTo>
                <a:lnTo>
                  <a:pt x="30831" y="4007"/>
                </a:lnTo>
                <a:close/>
                <a:moveTo>
                  <a:pt x="36192" y="4007"/>
                </a:moveTo>
                <a:lnTo>
                  <a:pt x="41509" y="4010"/>
                </a:lnTo>
                <a:lnTo>
                  <a:pt x="41509" y="9327"/>
                </a:lnTo>
                <a:lnTo>
                  <a:pt x="36192" y="9327"/>
                </a:lnTo>
                <a:lnTo>
                  <a:pt x="36192" y="4007"/>
                </a:lnTo>
                <a:close/>
                <a:moveTo>
                  <a:pt x="41557" y="4007"/>
                </a:moveTo>
                <a:lnTo>
                  <a:pt x="46873" y="4010"/>
                </a:lnTo>
                <a:lnTo>
                  <a:pt x="46873" y="9327"/>
                </a:lnTo>
                <a:lnTo>
                  <a:pt x="41557" y="9327"/>
                </a:lnTo>
                <a:lnTo>
                  <a:pt x="41557" y="4007"/>
                </a:lnTo>
                <a:close/>
                <a:moveTo>
                  <a:pt x="46918" y="4007"/>
                </a:moveTo>
                <a:lnTo>
                  <a:pt x="52234" y="4010"/>
                </a:lnTo>
                <a:lnTo>
                  <a:pt x="52234" y="9327"/>
                </a:lnTo>
                <a:lnTo>
                  <a:pt x="46918" y="9327"/>
                </a:lnTo>
                <a:lnTo>
                  <a:pt x="46918" y="4007"/>
                </a:lnTo>
                <a:close/>
                <a:moveTo>
                  <a:pt x="52283" y="4007"/>
                </a:moveTo>
                <a:lnTo>
                  <a:pt x="57599" y="4010"/>
                </a:lnTo>
                <a:lnTo>
                  <a:pt x="57599" y="9327"/>
                </a:lnTo>
                <a:lnTo>
                  <a:pt x="52283" y="9327"/>
                </a:lnTo>
                <a:lnTo>
                  <a:pt x="52283" y="4007"/>
                </a:lnTo>
                <a:close/>
                <a:moveTo>
                  <a:pt x="57644" y="4007"/>
                </a:moveTo>
                <a:lnTo>
                  <a:pt x="62960" y="4010"/>
                </a:lnTo>
                <a:lnTo>
                  <a:pt x="62960" y="9327"/>
                </a:lnTo>
                <a:lnTo>
                  <a:pt x="57644" y="9327"/>
                </a:lnTo>
                <a:lnTo>
                  <a:pt x="57644" y="4007"/>
                </a:lnTo>
                <a:close/>
                <a:moveTo>
                  <a:pt x="63008" y="4007"/>
                </a:moveTo>
                <a:lnTo>
                  <a:pt x="68321" y="4010"/>
                </a:lnTo>
                <a:lnTo>
                  <a:pt x="68321" y="9327"/>
                </a:lnTo>
                <a:lnTo>
                  <a:pt x="63008" y="9327"/>
                </a:lnTo>
                <a:lnTo>
                  <a:pt x="63008" y="4007"/>
                </a:lnTo>
                <a:close/>
                <a:moveTo>
                  <a:pt x="68370" y="4007"/>
                </a:moveTo>
                <a:lnTo>
                  <a:pt x="73686" y="4010"/>
                </a:lnTo>
                <a:lnTo>
                  <a:pt x="73686" y="9327"/>
                </a:lnTo>
                <a:lnTo>
                  <a:pt x="68370" y="9327"/>
                </a:lnTo>
                <a:lnTo>
                  <a:pt x="68370" y="4007"/>
                </a:lnTo>
                <a:close/>
                <a:moveTo>
                  <a:pt x="73731" y="4007"/>
                </a:moveTo>
                <a:lnTo>
                  <a:pt x="79047" y="4010"/>
                </a:lnTo>
                <a:lnTo>
                  <a:pt x="79047" y="9327"/>
                </a:lnTo>
                <a:lnTo>
                  <a:pt x="73731" y="9327"/>
                </a:lnTo>
                <a:lnTo>
                  <a:pt x="73731" y="4007"/>
                </a:lnTo>
                <a:close/>
                <a:moveTo>
                  <a:pt x="79095" y="4007"/>
                </a:moveTo>
                <a:lnTo>
                  <a:pt x="84412" y="4010"/>
                </a:lnTo>
                <a:lnTo>
                  <a:pt x="84412" y="9327"/>
                </a:lnTo>
                <a:lnTo>
                  <a:pt x="79095" y="9327"/>
                </a:lnTo>
                <a:lnTo>
                  <a:pt x="79095" y="4007"/>
                </a:lnTo>
                <a:close/>
                <a:moveTo>
                  <a:pt x="84457" y="4007"/>
                </a:moveTo>
                <a:lnTo>
                  <a:pt x="89773" y="4010"/>
                </a:lnTo>
                <a:lnTo>
                  <a:pt x="89773" y="9327"/>
                </a:lnTo>
                <a:lnTo>
                  <a:pt x="84457" y="9327"/>
                </a:lnTo>
                <a:lnTo>
                  <a:pt x="84457" y="4007"/>
                </a:lnTo>
                <a:close/>
                <a:moveTo>
                  <a:pt x="89821" y="4007"/>
                </a:moveTo>
                <a:lnTo>
                  <a:pt x="95134" y="4010"/>
                </a:lnTo>
                <a:lnTo>
                  <a:pt x="95134" y="9327"/>
                </a:lnTo>
                <a:lnTo>
                  <a:pt x="89821" y="9327"/>
                </a:lnTo>
                <a:lnTo>
                  <a:pt x="89821" y="4007"/>
                </a:lnTo>
                <a:close/>
                <a:moveTo>
                  <a:pt x="95182" y="4007"/>
                </a:moveTo>
                <a:lnTo>
                  <a:pt x="100499" y="4010"/>
                </a:lnTo>
                <a:lnTo>
                  <a:pt x="100499" y="9327"/>
                </a:lnTo>
                <a:lnTo>
                  <a:pt x="95182" y="9327"/>
                </a:lnTo>
                <a:lnTo>
                  <a:pt x="95182" y="4007"/>
                </a:lnTo>
                <a:close/>
                <a:moveTo>
                  <a:pt x="100544" y="4007"/>
                </a:moveTo>
                <a:lnTo>
                  <a:pt x="105860" y="4010"/>
                </a:lnTo>
                <a:lnTo>
                  <a:pt x="105860" y="9327"/>
                </a:lnTo>
                <a:lnTo>
                  <a:pt x="100544" y="9327"/>
                </a:lnTo>
                <a:lnTo>
                  <a:pt x="100544" y="4007"/>
                </a:lnTo>
                <a:close/>
                <a:moveTo>
                  <a:pt x="105908" y="4007"/>
                </a:moveTo>
                <a:lnTo>
                  <a:pt x="111221" y="4010"/>
                </a:lnTo>
                <a:lnTo>
                  <a:pt x="111221" y="9327"/>
                </a:lnTo>
                <a:lnTo>
                  <a:pt x="105908" y="9327"/>
                </a:lnTo>
                <a:lnTo>
                  <a:pt x="105908" y="4007"/>
                </a:lnTo>
                <a:close/>
                <a:moveTo>
                  <a:pt x="116586" y="4007"/>
                </a:moveTo>
                <a:lnTo>
                  <a:pt x="116586" y="9327"/>
                </a:lnTo>
                <a:lnTo>
                  <a:pt x="111269" y="9327"/>
                </a:lnTo>
                <a:lnTo>
                  <a:pt x="111269" y="4007"/>
                </a:lnTo>
                <a:close/>
                <a:moveTo>
                  <a:pt x="121950" y="4007"/>
                </a:moveTo>
                <a:lnTo>
                  <a:pt x="121950" y="9327"/>
                </a:lnTo>
                <a:lnTo>
                  <a:pt x="116634" y="9327"/>
                </a:lnTo>
                <a:lnTo>
                  <a:pt x="116634" y="4007"/>
                </a:lnTo>
                <a:close/>
                <a:moveTo>
                  <a:pt x="9335" y="9372"/>
                </a:moveTo>
                <a:lnTo>
                  <a:pt x="9335" y="14688"/>
                </a:lnTo>
                <a:lnTo>
                  <a:pt x="4018" y="14688"/>
                </a:lnTo>
                <a:lnTo>
                  <a:pt x="4018" y="9372"/>
                </a:lnTo>
                <a:close/>
                <a:moveTo>
                  <a:pt x="14699" y="9372"/>
                </a:moveTo>
                <a:lnTo>
                  <a:pt x="14696" y="14688"/>
                </a:lnTo>
                <a:lnTo>
                  <a:pt x="9380" y="14688"/>
                </a:lnTo>
                <a:lnTo>
                  <a:pt x="9380" y="9372"/>
                </a:lnTo>
                <a:close/>
                <a:moveTo>
                  <a:pt x="20060" y="9372"/>
                </a:moveTo>
                <a:lnTo>
                  <a:pt x="20057" y="14688"/>
                </a:lnTo>
                <a:lnTo>
                  <a:pt x="14744" y="14688"/>
                </a:lnTo>
                <a:lnTo>
                  <a:pt x="14744" y="9372"/>
                </a:lnTo>
                <a:close/>
                <a:moveTo>
                  <a:pt x="25422" y="9372"/>
                </a:moveTo>
                <a:lnTo>
                  <a:pt x="25422" y="14688"/>
                </a:lnTo>
                <a:lnTo>
                  <a:pt x="20105" y="14688"/>
                </a:lnTo>
                <a:lnTo>
                  <a:pt x="20105" y="9372"/>
                </a:lnTo>
                <a:close/>
                <a:moveTo>
                  <a:pt x="30786" y="9372"/>
                </a:moveTo>
                <a:lnTo>
                  <a:pt x="30783" y="14688"/>
                </a:lnTo>
                <a:lnTo>
                  <a:pt x="25470" y="14688"/>
                </a:lnTo>
                <a:lnTo>
                  <a:pt x="25470" y="9372"/>
                </a:lnTo>
                <a:close/>
                <a:moveTo>
                  <a:pt x="36147" y="9372"/>
                </a:moveTo>
                <a:lnTo>
                  <a:pt x="36147" y="14688"/>
                </a:lnTo>
                <a:lnTo>
                  <a:pt x="30831" y="14688"/>
                </a:lnTo>
                <a:lnTo>
                  <a:pt x="30831" y="9372"/>
                </a:lnTo>
                <a:close/>
                <a:moveTo>
                  <a:pt x="41512" y="9372"/>
                </a:moveTo>
                <a:lnTo>
                  <a:pt x="41509" y="14688"/>
                </a:lnTo>
                <a:lnTo>
                  <a:pt x="36192" y="14688"/>
                </a:lnTo>
                <a:lnTo>
                  <a:pt x="36192" y="9372"/>
                </a:lnTo>
                <a:close/>
                <a:moveTo>
                  <a:pt x="46873" y="9372"/>
                </a:moveTo>
                <a:lnTo>
                  <a:pt x="46873" y="14688"/>
                </a:lnTo>
                <a:lnTo>
                  <a:pt x="41557" y="14688"/>
                </a:lnTo>
                <a:lnTo>
                  <a:pt x="41557" y="9372"/>
                </a:lnTo>
                <a:close/>
                <a:moveTo>
                  <a:pt x="52234" y="9372"/>
                </a:moveTo>
                <a:lnTo>
                  <a:pt x="52234" y="14688"/>
                </a:lnTo>
                <a:lnTo>
                  <a:pt x="46918" y="14688"/>
                </a:lnTo>
                <a:lnTo>
                  <a:pt x="46918" y="9372"/>
                </a:lnTo>
                <a:close/>
                <a:moveTo>
                  <a:pt x="57599" y="9372"/>
                </a:moveTo>
                <a:lnTo>
                  <a:pt x="57599" y="14688"/>
                </a:lnTo>
                <a:lnTo>
                  <a:pt x="52283" y="14688"/>
                </a:lnTo>
                <a:lnTo>
                  <a:pt x="52283" y="9372"/>
                </a:lnTo>
                <a:close/>
                <a:moveTo>
                  <a:pt x="62960" y="9372"/>
                </a:moveTo>
                <a:lnTo>
                  <a:pt x="62960" y="14688"/>
                </a:lnTo>
                <a:lnTo>
                  <a:pt x="57644" y="14688"/>
                </a:lnTo>
                <a:lnTo>
                  <a:pt x="57644" y="9372"/>
                </a:lnTo>
                <a:close/>
                <a:moveTo>
                  <a:pt x="68325" y="9372"/>
                </a:moveTo>
                <a:lnTo>
                  <a:pt x="68325" y="14688"/>
                </a:lnTo>
                <a:lnTo>
                  <a:pt x="63008" y="14688"/>
                </a:lnTo>
                <a:lnTo>
                  <a:pt x="63008" y="9372"/>
                </a:lnTo>
                <a:close/>
                <a:moveTo>
                  <a:pt x="73686" y="9372"/>
                </a:moveTo>
                <a:lnTo>
                  <a:pt x="73686" y="14688"/>
                </a:lnTo>
                <a:lnTo>
                  <a:pt x="68370" y="14688"/>
                </a:lnTo>
                <a:lnTo>
                  <a:pt x="68370" y="9372"/>
                </a:lnTo>
                <a:close/>
                <a:moveTo>
                  <a:pt x="79047" y="9372"/>
                </a:moveTo>
                <a:lnTo>
                  <a:pt x="79050" y="14688"/>
                </a:lnTo>
                <a:lnTo>
                  <a:pt x="73731" y="14688"/>
                </a:lnTo>
                <a:lnTo>
                  <a:pt x="73731" y="9372"/>
                </a:lnTo>
                <a:close/>
                <a:moveTo>
                  <a:pt x="84412" y="9372"/>
                </a:moveTo>
                <a:lnTo>
                  <a:pt x="84415" y="14688"/>
                </a:lnTo>
                <a:lnTo>
                  <a:pt x="79095" y="14688"/>
                </a:lnTo>
                <a:lnTo>
                  <a:pt x="79095" y="9372"/>
                </a:lnTo>
                <a:close/>
                <a:moveTo>
                  <a:pt x="89773" y="9372"/>
                </a:moveTo>
                <a:lnTo>
                  <a:pt x="89776" y="14688"/>
                </a:lnTo>
                <a:lnTo>
                  <a:pt x="84457" y="14688"/>
                </a:lnTo>
                <a:lnTo>
                  <a:pt x="84457" y="9372"/>
                </a:lnTo>
                <a:close/>
                <a:moveTo>
                  <a:pt x="95137" y="9372"/>
                </a:moveTo>
                <a:lnTo>
                  <a:pt x="95137" y="14688"/>
                </a:lnTo>
                <a:lnTo>
                  <a:pt x="89821" y="14688"/>
                </a:lnTo>
                <a:lnTo>
                  <a:pt x="89821" y="9372"/>
                </a:lnTo>
                <a:close/>
                <a:moveTo>
                  <a:pt x="100499" y="9372"/>
                </a:moveTo>
                <a:lnTo>
                  <a:pt x="100502" y="14688"/>
                </a:lnTo>
                <a:lnTo>
                  <a:pt x="95182" y="14688"/>
                </a:lnTo>
                <a:lnTo>
                  <a:pt x="95182" y="9372"/>
                </a:lnTo>
                <a:close/>
                <a:moveTo>
                  <a:pt x="105863" y="9372"/>
                </a:moveTo>
                <a:lnTo>
                  <a:pt x="105863" y="14688"/>
                </a:lnTo>
                <a:lnTo>
                  <a:pt x="100544" y="14688"/>
                </a:lnTo>
                <a:lnTo>
                  <a:pt x="100544" y="9372"/>
                </a:lnTo>
                <a:close/>
                <a:moveTo>
                  <a:pt x="111224" y="9372"/>
                </a:moveTo>
                <a:lnTo>
                  <a:pt x="111224" y="14688"/>
                </a:lnTo>
                <a:lnTo>
                  <a:pt x="105908" y="14688"/>
                </a:lnTo>
                <a:lnTo>
                  <a:pt x="105908" y="9372"/>
                </a:lnTo>
                <a:close/>
                <a:moveTo>
                  <a:pt x="116586" y="9372"/>
                </a:moveTo>
                <a:lnTo>
                  <a:pt x="116586" y="14688"/>
                </a:lnTo>
                <a:lnTo>
                  <a:pt x="111269" y="14688"/>
                </a:lnTo>
                <a:lnTo>
                  <a:pt x="111269" y="9372"/>
                </a:lnTo>
                <a:close/>
                <a:moveTo>
                  <a:pt x="121950" y="9372"/>
                </a:moveTo>
                <a:lnTo>
                  <a:pt x="121950" y="14691"/>
                </a:lnTo>
                <a:lnTo>
                  <a:pt x="116634" y="14691"/>
                </a:lnTo>
                <a:lnTo>
                  <a:pt x="116634" y="9372"/>
                </a:lnTo>
                <a:close/>
                <a:moveTo>
                  <a:pt x="9335" y="14736"/>
                </a:moveTo>
                <a:lnTo>
                  <a:pt x="9335" y="20049"/>
                </a:lnTo>
                <a:lnTo>
                  <a:pt x="4018" y="20049"/>
                </a:lnTo>
                <a:lnTo>
                  <a:pt x="4018" y="14736"/>
                </a:lnTo>
                <a:close/>
                <a:moveTo>
                  <a:pt x="9380" y="14733"/>
                </a:moveTo>
                <a:lnTo>
                  <a:pt x="14696" y="14736"/>
                </a:lnTo>
                <a:lnTo>
                  <a:pt x="14696" y="20049"/>
                </a:lnTo>
                <a:lnTo>
                  <a:pt x="9380" y="20049"/>
                </a:lnTo>
                <a:lnTo>
                  <a:pt x="9380" y="14733"/>
                </a:lnTo>
                <a:close/>
                <a:moveTo>
                  <a:pt x="20060" y="14733"/>
                </a:moveTo>
                <a:lnTo>
                  <a:pt x="20060" y="20049"/>
                </a:lnTo>
                <a:lnTo>
                  <a:pt x="14744" y="20049"/>
                </a:lnTo>
                <a:lnTo>
                  <a:pt x="14744" y="14733"/>
                </a:lnTo>
                <a:close/>
                <a:moveTo>
                  <a:pt x="25422" y="14733"/>
                </a:moveTo>
                <a:lnTo>
                  <a:pt x="25422" y="20049"/>
                </a:lnTo>
                <a:lnTo>
                  <a:pt x="20105" y="20049"/>
                </a:lnTo>
                <a:lnTo>
                  <a:pt x="20105" y="14733"/>
                </a:lnTo>
                <a:close/>
                <a:moveTo>
                  <a:pt x="30786" y="14733"/>
                </a:moveTo>
                <a:lnTo>
                  <a:pt x="30786" y="20049"/>
                </a:lnTo>
                <a:lnTo>
                  <a:pt x="25470" y="20049"/>
                </a:lnTo>
                <a:lnTo>
                  <a:pt x="25470" y="14733"/>
                </a:lnTo>
                <a:close/>
                <a:moveTo>
                  <a:pt x="36147" y="14733"/>
                </a:moveTo>
                <a:lnTo>
                  <a:pt x="36147" y="20049"/>
                </a:lnTo>
                <a:lnTo>
                  <a:pt x="30831" y="20049"/>
                </a:lnTo>
                <a:lnTo>
                  <a:pt x="30831" y="14733"/>
                </a:lnTo>
                <a:close/>
                <a:moveTo>
                  <a:pt x="41512" y="14733"/>
                </a:moveTo>
                <a:lnTo>
                  <a:pt x="41512" y="20049"/>
                </a:lnTo>
                <a:lnTo>
                  <a:pt x="36192" y="20049"/>
                </a:lnTo>
                <a:lnTo>
                  <a:pt x="36192" y="14733"/>
                </a:lnTo>
                <a:close/>
                <a:moveTo>
                  <a:pt x="46873" y="14733"/>
                </a:moveTo>
                <a:lnTo>
                  <a:pt x="46873" y="20049"/>
                </a:lnTo>
                <a:lnTo>
                  <a:pt x="41557" y="20049"/>
                </a:lnTo>
                <a:lnTo>
                  <a:pt x="41557" y="14733"/>
                </a:lnTo>
                <a:close/>
                <a:moveTo>
                  <a:pt x="52234" y="14733"/>
                </a:moveTo>
                <a:lnTo>
                  <a:pt x="52238" y="20049"/>
                </a:lnTo>
                <a:lnTo>
                  <a:pt x="46918" y="20049"/>
                </a:lnTo>
                <a:lnTo>
                  <a:pt x="46918" y="14733"/>
                </a:lnTo>
                <a:close/>
                <a:moveTo>
                  <a:pt x="57599" y="14733"/>
                </a:moveTo>
                <a:lnTo>
                  <a:pt x="57599" y="20049"/>
                </a:lnTo>
                <a:lnTo>
                  <a:pt x="52283" y="20049"/>
                </a:lnTo>
                <a:lnTo>
                  <a:pt x="52283" y="14733"/>
                </a:lnTo>
                <a:close/>
                <a:moveTo>
                  <a:pt x="62960" y="14733"/>
                </a:moveTo>
                <a:lnTo>
                  <a:pt x="62963" y="20049"/>
                </a:lnTo>
                <a:lnTo>
                  <a:pt x="57644" y="20049"/>
                </a:lnTo>
                <a:lnTo>
                  <a:pt x="57644" y="14733"/>
                </a:lnTo>
                <a:close/>
                <a:moveTo>
                  <a:pt x="68325" y="14733"/>
                </a:moveTo>
                <a:lnTo>
                  <a:pt x="68325" y="20049"/>
                </a:lnTo>
                <a:lnTo>
                  <a:pt x="63008" y="20049"/>
                </a:lnTo>
                <a:lnTo>
                  <a:pt x="63008" y="14733"/>
                </a:lnTo>
                <a:close/>
                <a:moveTo>
                  <a:pt x="73686" y="14733"/>
                </a:moveTo>
                <a:lnTo>
                  <a:pt x="73686" y="20049"/>
                </a:lnTo>
                <a:lnTo>
                  <a:pt x="68370" y="20049"/>
                </a:lnTo>
                <a:lnTo>
                  <a:pt x="68370" y="14733"/>
                </a:lnTo>
                <a:close/>
                <a:moveTo>
                  <a:pt x="79047" y="14733"/>
                </a:moveTo>
                <a:lnTo>
                  <a:pt x="79050" y="20049"/>
                </a:lnTo>
                <a:lnTo>
                  <a:pt x="73731" y="20049"/>
                </a:lnTo>
                <a:lnTo>
                  <a:pt x="73731" y="14733"/>
                </a:lnTo>
                <a:close/>
                <a:moveTo>
                  <a:pt x="84412" y="14733"/>
                </a:moveTo>
                <a:lnTo>
                  <a:pt x="84412" y="20049"/>
                </a:lnTo>
                <a:lnTo>
                  <a:pt x="79095" y="20049"/>
                </a:lnTo>
                <a:lnTo>
                  <a:pt x="79095" y="14733"/>
                </a:lnTo>
                <a:close/>
                <a:moveTo>
                  <a:pt x="89773" y="14733"/>
                </a:moveTo>
                <a:lnTo>
                  <a:pt x="89776" y="20049"/>
                </a:lnTo>
                <a:lnTo>
                  <a:pt x="84457" y="20049"/>
                </a:lnTo>
                <a:lnTo>
                  <a:pt x="84457" y="14733"/>
                </a:lnTo>
                <a:close/>
                <a:moveTo>
                  <a:pt x="95137" y="14733"/>
                </a:moveTo>
                <a:lnTo>
                  <a:pt x="95137" y="20049"/>
                </a:lnTo>
                <a:lnTo>
                  <a:pt x="89821" y="20049"/>
                </a:lnTo>
                <a:lnTo>
                  <a:pt x="89821" y="14733"/>
                </a:lnTo>
                <a:close/>
                <a:moveTo>
                  <a:pt x="100499" y="14733"/>
                </a:moveTo>
                <a:lnTo>
                  <a:pt x="100499" y="20049"/>
                </a:lnTo>
                <a:lnTo>
                  <a:pt x="95182" y="20049"/>
                </a:lnTo>
                <a:lnTo>
                  <a:pt x="95182" y="14733"/>
                </a:lnTo>
                <a:close/>
                <a:moveTo>
                  <a:pt x="105863" y="14733"/>
                </a:moveTo>
                <a:lnTo>
                  <a:pt x="105863" y="20049"/>
                </a:lnTo>
                <a:lnTo>
                  <a:pt x="100547" y="20049"/>
                </a:lnTo>
                <a:lnTo>
                  <a:pt x="100547" y="14733"/>
                </a:lnTo>
                <a:close/>
                <a:moveTo>
                  <a:pt x="111224" y="14733"/>
                </a:moveTo>
                <a:lnTo>
                  <a:pt x="111224" y="20049"/>
                </a:lnTo>
                <a:lnTo>
                  <a:pt x="105908" y="20049"/>
                </a:lnTo>
                <a:lnTo>
                  <a:pt x="105908" y="14733"/>
                </a:lnTo>
                <a:close/>
                <a:moveTo>
                  <a:pt x="116586" y="14733"/>
                </a:moveTo>
                <a:lnTo>
                  <a:pt x="116586" y="20049"/>
                </a:lnTo>
                <a:lnTo>
                  <a:pt x="111269" y="20052"/>
                </a:lnTo>
                <a:lnTo>
                  <a:pt x="111269" y="14733"/>
                </a:lnTo>
                <a:close/>
                <a:moveTo>
                  <a:pt x="121950" y="14733"/>
                </a:moveTo>
                <a:lnTo>
                  <a:pt x="121950" y="20052"/>
                </a:lnTo>
                <a:lnTo>
                  <a:pt x="116634" y="20052"/>
                </a:lnTo>
                <a:lnTo>
                  <a:pt x="116634" y="14733"/>
                </a:lnTo>
                <a:close/>
                <a:moveTo>
                  <a:pt x="9335" y="20097"/>
                </a:moveTo>
                <a:lnTo>
                  <a:pt x="9335" y="25414"/>
                </a:lnTo>
                <a:lnTo>
                  <a:pt x="4018" y="25414"/>
                </a:lnTo>
                <a:lnTo>
                  <a:pt x="4018" y="20097"/>
                </a:lnTo>
                <a:close/>
                <a:moveTo>
                  <a:pt x="14696" y="20097"/>
                </a:moveTo>
                <a:lnTo>
                  <a:pt x="14696" y="25414"/>
                </a:lnTo>
                <a:lnTo>
                  <a:pt x="9380" y="25414"/>
                </a:lnTo>
                <a:lnTo>
                  <a:pt x="9380" y="20097"/>
                </a:lnTo>
                <a:close/>
                <a:moveTo>
                  <a:pt x="20060" y="20097"/>
                </a:moveTo>
                <a:lnTo>
                  <a:pt x="20060" y="25414"/>
                </a:lnTo>
                <a:lnTo>
                  <a:pt x="14744" y="25414"/>
                </a:lnTo>
                <a:lnTo>
                  <a:pt x="14744" y="20097"/>
                </a:lnTo>
                <a:close/>
                <a:moveTo>
                  <a:pt x="25422" y="20097"/>
                </a:moveTo>
                <a:lnTo>
                  <a:pt x="25422" y="25414"/>
                </a:lnTo>
                <a:lnTo>
                  <a:pt x="20105" y="25414"/>
                </a:lnTo>
                <a:lnTo>
                  <a:pt x="20105" y="20097"/>
                </a:lnTo>
                <a:close/>
                <a:moveTo>
                  <a:pt x="30786" y="20097"/>
                </a:moveTo>
                <a:lnTo>
                  <a:pt x="30786" y="25414"/>
                </a:lnTo>
                <a:lnTo>
                  <a:pt x="25470" y="25414"/>
                </a:lnTo>
                <a:lnTo>
                  <a:pt x="25470" y="20097"/>
                </a:lnTo>
                <a:close/>
                <a:moveTo>
                  <a:pt x="36147" y="20097"/>
                </a:moveTo>
                <a:lnTo>
                  <a:pt x="36147" y="25414"/>
                </a:lnTo>
                <a:lnTo>
                  <a:pt x="30831" y="25414"/>
                </a:lnTo>
                <a:lnTo>
                  <a:pt x="30831" y="20097"/>
                </a:lnTo>
                <a:close/>
                <a:moveTo>
                  <a:pt x="41512" y="20097"/>
                </a:moveTo>
                <a:lnTo>
                  <a:pt x="41512" y="25414"/>
                </a:lnTo>
                <a:lnTo>
                  <a:pt x="36192" y="25414"/>
                </a:lnTo>
                <a:lnTo>
                  <a:pt x="36192" y="20097"/>
                </a:lnTo>
                <a:close/>
                <a:moveTo>
                  <a:pt x="46873" y="20097"/>
                </a:moveTo>
                <a:lnTo>
                  <a:pt x="46873" y="25414"/>
                </a:lnTo>
                <a:lnTo>
                  <a:pt x="41557" y="25414"/>
                </a:lnTo>
                <a:lnTo>
                  <a:pt x="41557" y="20097"/>
                </a:lnTo>
                <a:close/>
                <a:moveTo>
                  <a:pt x="52234" y="20097"/>
                </a:moveTo>
                <a:lnTo>
                  <a:pt x="52238" y="25414"/>
                </a:lnTo>
                <a:lnTo>
                  <a:pt x="46918" y="25414"/>
                </a:lnTo>
                <a:lnTo>
                  <a:pt x="46918" y="20097"/>
                </a:lnTo>
                <a:close/>
                <a:moveTo>
                  <a:pt x="57599" y="20097"/>
                </a:moveTo>
                <a:lnTo>
                  <a:pt x="57599" y="25414"/>
                </a:lnTo>
                <a:lnTo>
                  <a:pt x="52283" y="25414"/>
                </a:lnTo>
                <a:lnTo>
                  <a:pt x="52283" y="20097"/>
                </a:lnTo>
                <a:close/>
                <a:moveTo>
                  <a:pt x="62960" y="20097"/>
                </a:moveTo>
                <a:lnTo>
                  <a:pt x="62963" y="25414"/>
                </a:lnTo>
                <a:lnTo>
                  <a:pt x="57644" y="25414"/>
                </a:lnTo>
                <a:lnTo>
                  <a:pt x="57644" y="20097"/>
                </a:lnTo>
                <a:close/>
                <a:moveTo>
                  <a:pt x="68325" y="20097"/>
                </a:moveTo>
                <a:lnTo>
                  <a:pt x="68325" y="25414"/>
                </a:lnTo>
                <a:lnTo>
                  <a:pt x="63008" y="25414"/>
                </a:lnTo>
                <a:lnTo>
                  <a:pt x="63008" y="20097"/>
                </a:lnTo>
                <a:close/>
                <a:moveTo>
                  <a:pt x="73686" y="20097"/>
                </a:moveTo>
                <a:lnTo>
                  <a:pt x="73686" y="25414"/>
                </a:lnTo>
                <a:lnTo>
                  <a:pt x="68370" y="25414"/>
                </a:lnTo>
                <a:lnTo>
                  <a:pt x="68370" y="20097"/>
                </a:lnTo>
                <a:close/>
                <a:moveTo>
                  <a:pt x="79047" y="20097"/>
                </a:moveTo>
                <a:lnTo>
                  <a:pt x="79050" y="25414"/>
                </a:lnTo>
                <a:lnTo>
                  <a:pt x="73731" y="25414"/>
                </a:lnTo>
                <a:lnTo>
                  <a:pt x="73731" y="20097"/>
                </a:lnTo>
                <a:close/>
                <a:moveTo>
                  <a:pt x="84412" y="20097"/>
                </a:moveTo>
                <a:lnTo>
                  <a:pt x="84412" y="25414"/>
                </a:lnTo>
                <a:lnTo>
                  <a:pt x="79095" y="25414"/>
                </a:lnTo>
                <a:lnTo>
                  <a:pt x="79095" y="20097"/>
                </a:lnTo>
                <a:close/>
                <a:moveTo>
                  <a:pt x="89773" y="20097"/>
                </a:moveTo>
                <a:lnTo>
                  <a:pt x="89776" y="25414"/>
                </a:lnTo>
                <a:lnTo>
                  <a:pt x="84457" y="25414"/>
                </a:lnTo>
                <a:lnTo>
                  <a:pt x="84457" y="20097"/>
                </a:lnTo>
                <a:close/>
                <a:moveTo>
                  <a:pt x="95137" y="20097"/>
                </a:moveTo>
                <a:lnTo>
                  <a:pt x="95137" y="25414"/>
                </a:lnTo>
                <a:lnTo>
                  <a:pt x="89821" y="25414"/>
                </a:lnTo>
                <a:lnTo>
                  <a:pt x="89821" y="20097"/>
                </a:lnTo>
                <a:close/>
                <a:moveTo>
                  <a:pt x="100499" y="20097"/>
                </a:moveTo>
                <a:lnTo>
                  <a:pt x="100499" y="25414"/>
                </a:lnTo>
                <a:lnTo>
                  <a:pt x="95182" y="25414"/>
                </a:lnTo>
                <a:lnTo>
                  <a:pt x="95182" y="20097"/>
                </a:lnTo>
                <a:close/>
                <a:moveTo>
                  <a:pt x="105863" y="20097"/>
                </a:moveTo>
                <a:lnTo>
                  <a:pt x="105863" y="25414"/>
                </a:lnTo>
                <a:lnTo>
                  <a:pt x="100547" y="25414"/>
                </a:lnTo>
                <a:lnTo>
                  <a:pt x="100547" y="20097"/>
                </a:lnTo>
                <a:close/>
                <a:moveTo>
                  <a:pt x="111224" y="20097"/>
                </a:moveTo>
                <a:lnTo>
                  <a:pt x="111224" y="25414"/>
                </a:lnTo>
                <a:lnTo>
                  <a:pt x="105908" y="25414"/>
                </a:lnTo>
                <a:lnTo>
                  <a:pt x="105908" y="20097"/>
                </a:lnTo>
                <a:close/>
                <a:moveTo>
                  <a:pt x="116586" y="20097"/>
                </a:moveTo>
                <a:lnTo>
                  <a:pt x="116586" y="25414"/>
                </a:lnTo>
                <a:lnTo>
                  <a:pt x="111269" y="25414"/>
                </a:lnTo>
                <a:lnTo>
                  <a:pt x="111269" y="20097"/>
                </a:lnTo>
                <a:close/>
                <a:moveTo>
                  <a:pt x="121950" y="20097"/>
                </a:moveTo>
                <a:lnTo>
                  <a:pt x="121950" y="25414"/>
                </a:lnTo>
                <a:lnTo>
                  <a:pt x="116634" y="25414"/>
                </a:lnTo>
                <a:lnTo>
                  <a:pt x="116634" y="20097"/>
                </a:lnTo>
                <a:close/>
                <a:moveTo>
                  <a:pt x="9335" y="25459"/>
                </a:moveTo>
                <a:lnTo>
                  <a:pt x="9335" y="30775"/>
                </a:lnTo>
                <a:lnTo>
                  <a:pt x="4018" y="30775"/>
                </a:lnTo>
                <a:lnTo>
                  <a:pt x="4018" y="25459"/>
                </a:lnTo>
                <a:close/>
                <a:moveTo>
                  <a:pt x="14696" y="25459"/>
                </a:moveTo>
                <a:lnTo>
                  <a:pt x="14696" y="30775"/>
                </a:lnTo>
                <a:lnTo>
                  <a:pt x="9380" y="30775"/>
                </a:lnTo>
                <a:lnTo>
                  <a:pt x="9380" y="25459"/>
                </a:lnTo>
                <a:close/>
                <a:moveTo>
                  <a:pt x="20060" y="25459"/>
                </a:moveTo>
                <a:lnTo>
                  <a:pt x="20060" y="30775"/>
                </a:lnTo>
                <a:lnTo>
                  <a:pt x="14744" y="30775"/>
                </a:lnTo>
                <a:lnTo>
                  <a:pt x="14744" y="25459"/>
                </a:lnTo>
                <a:close/>
                <a:moveTo>
                  <a:pt x="25422" y="25459"/>
                </a:moveTo>
                <a:lnTo>
                  <a:pt x="25422" y="30775"/>
                </a:lnTo>
                <a:lnTo>
                  <a:pt x="20105" y="30775"/>
                </a:lnTo>
                <a:lnTo>
                  <a:pt x="20105" y="25459"/>
                </a:lnTo>
                <a:close/>
                <a:moveTo>
                  <a:pt x="30786" y="25459"/>
                </a:moveTo>
                <a:lnTo>
                  <a:pt x="30786" y="30775"/>
                </a:lnTo>
                <a:lnTo>
                  <a:pt x="25470" y="30775"/>
                </a:lnTo>
                <a:lnTo>
                  <a:pt x="25470" y="25459"/>
                </a:lnTo>
                <a:close/>
                <a:moveTo>
                  <a:pt x="36147" y="25459"/>
                </a:moveTo>
                <a:lnTo>
                  <a:pt x="36147" y="30775"/>
                </a:lnTo>
                <a:lnTo>
                  <a:pt x="30831" y="30775"/>
                </a:lnTo>
                <a:lnTo>
                  <a:pt x="30831" y="25459"/>
                </a:lnTo>
                <a:close/>
                <a:moveTo>
                  <a:pt x="41512" y="25459"/>
                </a:moveTo>
                <a:lnTo>
                  <a:pt x="41512" y="30775"/>
                </a:lnTo>
                <a:lnTo>
                  <a:pt x="36192" y="30775"/>
                </a:lnTo>
                <a:lnTo>
                  <a:pt x="36192" y="25459"/>
                </a:lnTo>
                <a:close/>
                <a:moveTo>
                  <a:pt x="46873" y="25459"/>
                </a:moveTo>
                <a:lnTo>
                  <a:pt x="46873" y="30775"/>
                </a:lnTo>
                <a:lnTo>
                  <a:pt x="41557" y="30775"/>
                </a:lnTo>
                <a:lnTo>
                  <a:pt x="41557" y="25459"/>
                </a:lnTo>
                <a:close/>
                <a:moveTo>
                  <a:pt x="52234" y="25459"/>
                </a:moveTo>
                <a:lnTo>
                  <a:pt x="52238" y="30775"/>
                </a:lnTo>
                <a:lnTo>
                  <a:pt x="46918" y="30775"/>
                </a:lnTo>
                <a:lnTo>
                  <a:pt x="46918" y="25459"/>
                </a:lnTo>
                <a:close/>
                <a:moveTo>
                  <a:pt x="57599" y="25459"/>
                </a:moveTo>
                <a:lnTo>
                  <a:pt x="57599" y="30775"/>
                </a:lnTo>
                <a:lnTo>
                  <a:pt x="52283" y="30775"/>
                </a:lnTo>
                <a:lnTo>
                  <a:pt x="52283" y="25459"/>
                </a:lnTo>
                <a:close/>
                <a:moveTo>
                  <a:pt x="62960" y="25459"/>
                </a:moveTo>
                <a:lnTo>
                  <a:pt x="62963" y="30775"/>
                </a:lnTo>
                <a:lnTo>
                  <a:pt x="57644" y="30775"/>
                </a:lnTo>
                <a:lnTo>
                  <a:pt x="57644" y="25459"/>
                </a:lnTo>
                <a:close/>
                <a:moveTo>
                  <a:pt x="68325" y="25459"/>
                </a:moveTo>
                <a:lnTo>
                  <a:pt x="68325" y="30775"/>
                </a:lnTo>
                <a:lnTo>
                  <a:pt x="63008" y="30775"/>
                </a:lnTo>
                <a:lnTo>
                  <a:pt x="63008" y="25459"/>
                </a:lnTo>
                <a:close/>
                <a:moveTo>
                  <a:pt x="73686" y="25459"/>
                </a:moveTo>
                <a:lnTo>
                  <a:pt x="73686" y="30775"/>
                </a:lnTo>
                <a:lnTo>
                  <a:pt x="68370" y="30775"/>
                </a:lnTo>
                <a:lnTo>
                  <a:pt x="68370" y="25459"/>
                </a:lnTo>
                <a:close/>
                <a:moveTo>
                  <a:pt x="79047" y="25459"/>
                </a:moveTo>
                <a:lnTo>
                  <a:pt x="79050" y="30775"/>
                </a:lnTo>
                <a:lnTo>
                  <a:pt x="73731" y="30775"/>
                </a:lnTo>
                <a:lnTo>
                  <a:pt x="73731" y="25459"/>
                </a:lnTo>
                <a:close/>
                <a:moveTo>
                  <a:pt x="84412" y="25459"/>
                </a:moveTo>
                <a:lnTo>
                  <a:pt x="84412" y="30775"/>
                </a:lnTo>
                <a:lnTo>
                  <a:pt x="79095" y="30775"/>
                </a:lnTo>
                <a:lnTo>
                  <a:pt x="79095" y="25459"/>
                </a:lnTo>
                <a:close/>
                <a:moveTo>
                  <a:pt x="89773" y="25459"/>
                </a:moveTo>
                <a:lnTo>
                  <a:pt x="89776" y="30775"/>
                </a:lnTo>
                <a:lnTo>
                  <a:pt x="84457" y="30775"/>
                </a:lnTo>
                <a:lnTo>
                  <a:pt x="84457" y="25459"/>
                </a:lnTo>
                <a:close/>
                <a:moveTo>
                  <a:pt x="95137" y="25459"/>
                </a:moveTo>
                <a:lnTo>
                  <a:pt x="95137" y="30775"/>
                </a:lnTo>
                <a:lnTo>
                  <a:pt x="89821" y="30775"/>
                </a:lnTo>
                <a:lnTo>
                  <a:pt x="89821" y="25459"/>
                </a:lnTo>
                <a:close/>
                <a:moveTo>
                  <a:pt x="100499" y="25459"/>
                </a:moveTo>
                <a:lnTo>
                  <a:pt x="100499" y="30775"/>
                </a:lnTo>
                <a:lnTo>
                  <a:pt x="95182" y="30775"/>
                </a:lnTo>
                <a:lnTo>
                  <a:pt x="95182" y="25459"/>
                </a:lnTo>
                <a:close/>
                <a:moveTo>
                  <a:pt x="105863" y="25459"/>
                </a:moveTo>
                <a:lnTo>
                  <a:pt x="105863" y="30775"/>
                </a:lnTo>
                <a:lnTo>
                  <a:pt x="100547" y="30775"/>
                </a:lnTo>
                <a:lnTo>
                  <a:pt x="100547" y="25459"/>
                </a:lnTo>
                <a:close/>
                <a:moveTo>
                  <a:pt x="111224" y="25459"/>
                </a:moveTo>
                <a:lnTo>
                  <a:pt x="111224" y="30775"/>
                </a:lnTo>
                <a:lnTo>
                  <a:pt x="105908" y="30775"/>
                </a:lnTo>
                <a:lnTo>
                  <a:pt x="105908" y="25459"/>
                </a:lnTo>
                <a:close/>
                <a:moveTo>
                  <a:pt x="116586" y="25459"/>
                </a:moveTo>
                <a:lnTo>
                  <a:pt x="116586" y="30775"/>
                </a:lnTo>
                <a:lnTo>
                  <a:pt x="111269" y="30775"/>
                </a:lnTo>
                <a:lnTo>
                  <a:pt x="111269" y="25459"/>
                </a:lnTo>
                <a:close/>
                <a:moveTo>
                  <a:pt x="121950" y="25459"/>
                </a:moveTo>
                <a:lnTo>
                  <a:pt x="121950" y="30778"/>
                </a:lnTo>
                <a:lnTo>
                  <a:pt x="116634" y="30778"/>
                </a:lnTo>
                <a:lnTo>
                  <a:pt x="116634" y="25459"/>
                </a:lnTo>
                <a:close/>
                <a:moveTo>
                  <a:pt x="20060" y="30820"/>
                </a:moveTo>
                <a:lnTo>
                  <a:pt x="20060" y="36136"/>
                </a:lnTo>
                <a:lnTo>
                  <a:pt x="14744" y="36136"/>
                </a:lnTo>
                <a:lnTo>
                  <a:pt x="14744" y="30820"/>
                </a:lnTo>
                <a:close/>
                <a:moveTo>
                  <a:pt x="25422" y="30820"/>
                </a:moveTo>
                <a:lnTo>
                  <a:pt x="25422" y="36136"/>
                </a:lnTo>
                <a:lnTo>
                  <a:pt x="20105" y="36136"/>
                </a:lnTo>
                <a:lnTo>
                  <a:pt x="20105" y="30820"/>
                </a:lnTo>
                <a:close/>
                <a:moveTo>
                  <a:pt x="30786" y="30820"/>
                </a:moveTo>
                <a:lnTo>
                  <a:pt x="30786" y="36136"/>
                </a:lnTo>
                <a:lnTo>
                  <a:pt x="25470" y="36136"/>
                </a:lnTo>
                <a:lnTo>
                  <a:pt x="25470" y="30820"/>
                </a:lnTo>
                <a:close/>
                <a:moveTo>
                  <a:pt x="36147" y="30820"/>
                </a:moveTo>
                <a:lnTo>
                  <a:pt x="36147" y="36136"/>
                </a:lnTo>
                <a:lnTo>
                  <a:pt x="30831" y="36136"/>
                </a:lnTo>
                <a:lnTo>
                  <a:pt x="30831" y="30820"/>
                </a:lnTo>
                <a:close/>
                <a:moveTo>
                  <a:pt x="41512" y="30820"/>
                </a:moveTo>
                <a:lnTo>
                  <a:pt x="41512" y="36136"/>
                </a:lnTo>
                <a:lnTo>
                  <a:pt x="36192" y="36136"/>
                </a:lnTo>
                <a:lnTo>
                  <a:pt x="36192" y="30820"/>
                </a:lnTo>
                <a:close/>
                <a:moveTo>
                  <a:pt x="46873" y="30820"/>
                </a:moveTo>
                <a:lnTo>
                  <a:pt x="46873" y="36136"/>
                </a:lnTo>
                <a:lnTo>
                  <a:pt x="41557" y="36136"/>
                </a:lnTo>
                <a:lnTo>
                  <a:pt x="41557" y="30820"/>
                </a:lnTo>
                <a:close/>
                <a:moveTo>
                  <a:pt x="52234" y="30820"/>
                </a:moveTo>
                <a:lnTo>
                  <a:pt x="52238" y="36136"/>
                </a:lnTo>
                <a:lnTo>
                  <a:pt x="46918" y="36136"/>
                </a:lnTo>
                <a:lnTo>
                  <a:pt x="46918" y="30820"/>
                </a:lnTo>
                <a:close/>
                <a:moveTo>
                  <a:pt x="57599" y="30820"/>
                </a:moveTo>
                <a:lnTo>
                  <a:pt x="57599" y="36136"/>
                </a:lnTo>
                <a:lnTo>
                  <a:pt x="52283" y="36136"/>
                </a:lnTo>
                <a:lnTo>
                  <a:pt x="52283" y="30820"/>
                </a:lnTo>
                <a:close/>
                <a:moveTo>
                  <a:pt x="62960" y="30820"/>
                </a:moveTo>
                <a:lnTo>
                  <a:pt x="62963" y="36136"/>
                </a:lnTo>
                <a:lnTo>
                  <a:pt x="57644" y="36136"/>
                </a:lnTo>
                <a:lnTo>
                  <a:pt x="57644" y="30820"/>
                </a:lnTo>
                <a:close/>
                <a:moveTo>
                  <a:pt x="68325" y="30820"/>
                </a:moveTo>
                <a:lnTo>
                  <a:pt x="68325" y="36136"/>
                </a:lnTo>
                <a:lnTo>
                  <a:pt x="63008" y="36136"/>
                </a:lnTo>
                <a:lnTo>
                  <a:pt x="63008" y="30820"/>
                </a:lnTo>
                <a:close/>
                <a:moveTo>
                  <a:pt x="73686" y="30820"/>
                </a:moveTo>
                <a:lnTo>
                  <a:pt x="73686" y="36136"/>
                </a:lnTo>
                <a:lnTo>
                  <a:pt x="68370" y="36136"/>
                </a:lnTo>
                <a:lnTo>
                  <a:pt x="68370" y="30820"/>
                </a:lnTo>
                <a:close/>
                <a:moveTo>
                  <a:pt x="79047" y="30820"/>
                </a:moveTo>
                <a:lnTo>
                  <a:pt x="79050" y="36136"/>
                </a:lnTo>
                <a:lnTo>
                  <a:pt x="73731" y="36136"/>
                </a:lnTo>
                <a:lnTo>
                  <a:pt x="73731" y="30820"/>
                </a:lnTo>
                <a:close/>
                <a:moveTo>
                  <a:pt x="84412" y="30820"/>
                </a:moveTo>
                <a:lnTo>
                  <a:pt x="84412" y="36136"/>
                </a:lnTo>
                <a:lnTo>
                  <a:pt x="79095" y="36136"/>
                </a:lnTo>
                <a:lnTo>
                  <a:pt x="79095" y="30820"/>
                </a:lnTo>
                <a:close/>
                <a:moveTo>
                  <a:pt x="89773" y="30820"/>
                </a:moveTo>
                <a:lnTo>
                  <a:pt x="89773" y="36136"/>
                </a:lnTo>
                <a:lnTo>
                  <a:pt x="84457" y="36136"/>
                </a:lnTo>
                <a:lnTo>
                  <a:pt x="84457" y="30820"/>
                </a:lnTo>
                <a:close/>
                <a:moveTo>
                  <a:pt x="95137" y="30820"/>
                </a:moveTo>
                <a:lnTo>
                  <a:pt x="95137" y="36136"/>
                </a:lnTo>
                <a:lnTo>
                  <a:pt x="89821" y="36136"/>
                </a:lnTo>
                <a:lnTo>
                  <a:pt x="89821" y="30820"/>
                </a:lnTo>
                <a:close/>
                <a:moveTo>
                  <a:pt x="100499" y="30820"/>
                </a:moveTo>
                <a:lnTo>
                  <a:pt x="100499" y="36136"/>
                </a:lnTo>
                <a:lnTo>
                  <a:pt x="95182" y="36136"/>
                </a:lnTo>
                <a:lnTo>
                  <a:pt x="95182" y="30820"/>
                </a:lnTo>
                <a:close/>
                <a:moveTo>
                  <a:pt x="105863" y="30820"/>
                </a:moveTo>
                <a:lnTo>
                  <a:pt x="105863" y="36136"/>
                </a:lnTo>
                <a:lnTo>
                  <a:pt x="100547" y="36136"/>
                </a:lnTo>
                <a:lnTo>
                  <a:pt x="100547" y="30820"/>
                </a:lnTo>
                <a:close/>
                <a:moveTo>
                  <a:pt x="111224" y="30820"/>
                </a:moveTo>
                <a:lnTo>
                  <a:pt x="111224" y="36136"/>
                </a:lnTo>
                <a:lnTo>
                  <a:pt x="105908" y="36136"/>
                </a:lnTo>
                <a:lnTo>
                  <a:pt x="105908" y="30820"/>
                </a:lnTo>
                <a:close/>
                <a:moveTo>
                  <a:pt x="9335" y="30823"/>
                </a:moveTo>
                <a:lnTo>
                  <a:pt x="9335" y="36140"/>
                </a:lnTo>
                <a:lnTo>
                  <a:pt x="4018" y="36140"/>
                </a:lnTo>
                <a:lnTo>
                  <a:pt x="4018" y="30823"/>
                </a:lnTo>
                <a:close/>
                <a:moveTo>
                  <a:pt x="9380" y="30820"/>
                </a:moveTo>
                <a:lnTo>
                  <a:pt x="14696" y="30823"/>
                </a:lnTo>
                <a:lnTo>
                  <a:pt x="14696" y="36140"/>
                </a:lnTo>
                <a:lnTo>
                  <a:pt x="9380" y="36140"/>
                </a:lnTo>
                <a:lnTo>
                  <a:pt x="9380" y="30820"/>
                </a:lnTo>
                <a:close/>
                <a:moveTo>
                  <a:pt x="116586" y="30820"/>
                </a:moveTo>
                <a:lnTo>
                  <a:pt x="116586" y="36136"/>
                </a:lnTo>
                <a:lnTo>
                  <a:pt x="111269" y="36140"/>
                </a:lnTo>
                <a:lnTo>
                  <a:pt x="111269" y="30820"/>
                </a:lnTo>
                <a:close/>
                <a:moveTo>
                  <a:pt x="121950" y="30820"/>
                </a:moveTo>
                <a:lnTo>
                  <a:pt x="121950" y="36140"/>
                </a:lnTo>
                <a:lnTo>
                  <a:pt x="116634" y="36140"/>
                </a:lnTo>
                <a:lnTo>
                  <a:pt x="116634" y="30820"/>
                </a:lnTo>
                <a:close/>
                <a:moveTo>
                  <a:pt x="9335" y="36185"/>
                </a:moveTo>
                <a:lnTo>
                  <a:pt x="9335" y="41501"/>
                </a:lnTo>
                <a:lnTo>
                  <a:pt x="4018" y="41501"/>
                </a:lnTo>
                <a:lnTo>
                  <a:pt x="4018" y="36185"/>
                </a:lnTo>
                <a:close/>
                <a:moveTo>
                  <a:pt x="14696" y="36185"/>
                </a:moveTo>
                <a:lnTo>
                  <a:pt x="14696" y="41501"/>
                </a:lnTo>
                <a:lnTo>
                  <a:pt x="9380" y="41501"/>
                </a:lnTo>
                <a:lnTo>
                  <a:pt x="9380" y="36185"/>
                </a:lnTo>
                <a:close/>
                <a:moveTo>
                  <a:pt x="20060" y="36185"/>
                </a:moveTo>
                <a:lnTo>
                  <a:pt x="20060" y="41501"/>
                </a:lnTo>
                <a:lnTo>
                  <a:pt x="14744" y="41501"/>
                </a:lnTo>
                <a:lnTo>
                  <a:pt x="14744" y="36185"/>
                </a:lnTo>
                <a:close/>
                <a:moveTo>
                  <a:pt x="25422" y="36185"/>
                </a:moveTo>
                <a:lnTo>
                  <a:pt x="25422" y="41501"/>
                </a:lnTo>
                <a:lnTo>
                  <a:pt x="20105" y="41501"/>
                </a:lnTo>
                <a:lnTo>
                  <a:pt x="20105" y="36185"/>
                </a:lnTo>
                <a:close/>
                <a:moveTo>
                  <a:pt x="30786" y="36185"/>
                </a:moveTo>
                <a:lnTo>
                  <a:pt x="30786" y="41501"/>
                </a:lnTo>
                <a:lnTo>
                  <a:pt x="25470" y="41501"/>
                </a:lnTo>
                <a:lnTo>
                  <a:pt x="25470" y="36185"/>
                </a:lnTo>
                <a:close/>
                <a:moveTo>
                  <a:pt x="36147" y="36185"/>
                </a:moveTo>
                <a:lnTo>
                  <a:pt x="36147" y="41501"/>
                </a:lnTo>
                <a:lnTo>
                  <a:pt x="30831" y="41501"/>
                </a:lnTo>
                <a:lnTo>
                  <a:pt x="30831" y="36185"/>
                </a:lnTo>
                <a:close/>
                <a:moveTo>
                  <a:pt x="41512" y="36185"/>
                </a:moveTo>
                <a:lnTo>
                  <a:pt x="41512" y="41501"/>
                </a:lnTo>
                <a:lnTo>
                  <a:pt x="36192" y="41501"/>
                </a:lnTo>
                <a:lnTo>
                  <a:pt x="36192" y="36185"/>
                </a:lnTo>
                <a:close/>
                <a:moveTo>
                  <a:pt x="46873" y="36185"/>
                </a:moveTo>
                <a:lnTo>
                  <a:pt x="46873" y="41501"/>
                </a:lnTo>
                <a:lnTo>
                  <a:pt x="41557" y="41501"/>
                </a:lnTo>
                <a:lnTo>
                  <a:pt x="41557" y="36185"/>
                </a:lnTo>
                <a:close/>
                <a:moveTo>
                  <a:pt x="52234" y="36185"/>
                </a:moveTo>
                <a:lnTo>
                  <a:pt x="52238" y="41501"/>
                </a:lnTo>
                <a:lnTo>
                  <a:pt x="46918" y="41501"/>
                </a:lnTo>
                <a:lnTo>
                  <a:pt x="46918" y="36185"/>
                </a:lnTo>
                <a:close/>
                <a:moveTo>
                  <a:pt x="57599" y="36185"/>
                </a:moveTo>
                <a:lnTo>
                  <a:pt x="57599" y="41501"/>
                </a:lnTo>
                <a:lnTo>
                  <a:pt x="52283" y="41501"/>
                </a:lnTo>
                <a:lnTo>
                  <a:pt x="52283" y="36185"/>
                </a:lnTo>
                <a:close/>
                <a:moveTo>
                  <a:pt x="62960" y="36185"/>
                </a:moveTo>
                <a:lnTo>
                  <a:pt x="62963" y="41501"/>
                </a:lnTo>
                <a:lnTo>
                  <a:pt x="57644" y="41501"/>
                </a:lnTo>
                <a:lnTo>
                  <a:pt x="57644" y="36185"/>
                </a:lnTo>
                <a:close/>
                <a:moveTo>
                  <a:pt x="68325" y="36185"/>
                </a:moveTo>
                <a:lnTo>
                  <a:pt x="68325" y="41501"/>
                </a:lnTo>
                <a:lnTo>
                  <a:pt x="63008" y="41501"/>
                </a:lnTo>
                <a:lnTo>
                  <a:pt x="63008" y="36185"/>
                </a:lnTo>
                <a:close/>
                <a:moveTo>
                  <a:pt x="73686" y="36185"/>
                </a:moveTo>
                <a:lnTo>
                  <a:pt x="73686" y="41501"/>
                </a:lnTo>
                <a:lnTo>
                  <a:pt x="68370" y="41501"/>
                </a:lnTo>
                <a:lnTo>
                  <a:pt x="68370" y="36185"/>
                </a:lnTo>
                <a:close/>
                <a:moveTo>
                  <a:pt x="79047" y="36185"/>
                </a:moveTo>
                <a:lnTo>
                  <a:pt x="79047" y="41501"/>
                </a:lnTo>
                <a:lnTo>
                  <a:pt x="73731" y="41501"/>
                </a:lnTo>
                <a:lnTo>
                  <a:pt x="73731" y="36185"/>
                </a:lnTo>
                <a:close/>
                <a:moveTo>
                  <a:pt x="84412" y="36185"/>
                </a:moveTo>
                <a:lnTo>
                  <a:pt x="84412" y="41501"/>
                </a:lnTo>
                <a:lnTo>
                  <a:pt x="79095" y="41501"/>
                </a:lnTo>
                <a:lnTo>
                  <a:pt x="79095" y="36185"/>
                </a:lnTo>
                <a:close/>
                <a:moveTo>
                  <a:pt x="89773" y="36185"/>
                </a:moveTo>
                <a:lnTo>
                  <a:pt x="89773" y="41501"/>
                </a:lnTo>
                <a:lnTo>
                  <a:pt x="84457" y="41501"/>
                </a:lnTo>
                <a:lnTo>
                  <a:pt x="84457" y="36185"/>
                </a:lnTo>
                <a:close/>
                <a:moveTo>
                  <a:pt x="95137" y="36185"/>
                </a:moveTo>
                <a:lnTo>
                  <a:pt x="95137" y="41501"/>
                </a:lnTo>
                <a:lnTo>
                  <a:pt x="89821" y="41501"/>
                </a:lnTo>
                <a:lnTo>
                  <a:pt x="89821" y="36185"/>
                </a:lnTo>
                <a:close/>
                <a:moveTo>
                  <a:pt x="100499" y="36185"/>
                </a:moveTo>
                <a:lnTo>
                  <a:pt x="100499" y="41501"/>
                </a:lnTo>
                <a:lnTo>
                  <a:pt x="95182" y="41501"/>
                </a:lnTo>
                <a:lnTo>
                  <a:pt x="95182" y="36185"/>
                </a:lnTo>
                <a:close/>
                <a:moveTo>
                  <a:pt x="105863" y="36185"/>
                </a:moveTo>
                <a:lnTo>
                  <a:pt x="105863" y="41501"/>
                </a:lnTo>
                <a:lnTo>
                  <a:pt x="100547" y="41501"/>
                </a:lnTo>
                <a:lnTo>
                  <a:pt x="100547" y="36185"/>
                </a:lnTo>
                <a:close/>
                <a:moveTo>
                  <a:pt x="111224" y="36185"/>
                </a:moveTo>
                <a:lnTo>
                  <a:pt x="111224" y="41501"/>
                </a:lnTo>
                <a:lnTo>
                  <a:pt x="105908" y="41501"/>
                </a:lnTo>
                <a:lnTo>
                  <a:pt x="105908" y="36185"/>
                </a:lnTo>
                <a:close/>
                <a:moveTo>
                  <a:pt x="116586" y="36185"/>
                </a:moveTo>
                <a:lnTo>
                  <a:pt x="116586" y="41501"/>
                </a:lnTo>
                <a:lnTo>
                  <a:pt x="111269" y="41501"/>
                </a:lnTo>
                <a:lnTo>
                  <a:pt x="111269" y="36185"/>
                </a:lnTo>
                <a:close/>
                <a:moveTo>
                  <a:pt x="121950" y="36185"/>
                </a:moveTo>
                <a:lnTo>
                  <a:pt x="121950" y="41504"/>
                </a:lnTo>
                <a:lnTo>
                  <a:pt x="116634" y="41504"/>
                </a:lnTo>
                <a:lnTo>
                  <a:pt x="116634" y="36185"/>
                </a:lnTo>
                <a:close/>
                <a:moveTo>
                  <a:pt x="9335" y="41546"/>
                </a:moveTo>
                <a:lnTo>
                  <a:pt x="9335" y="46862"/>
                </a:lnTo>
                <a:lnTo>
                  <a:pt x="4018" y="46862"/>
                </a:lnTo>
                <a:lnTo>
                  <a:pt x="4018" y="41546"/>
                </a:lnTo>
                <a:close/>
                <a:moveTo>
                  <a:pt x="14696" y="41546"/>
                </a:moveTo>
                <a:lnTo>
                  <a:pt x="14696" y="46862"/>
                </a:lnTo>
                <a:lnTo>
                  <a:pt x="9380" y="46862"/>
                </a:lnTo>
                <a:lnTo>
                  <a:pt x="9380" y="41546"/>
                </a:lnTo>
                <a:close/>
                <a:moveTo>
                  <a:pt x="20060" y="41546"/>
                </a:moveTo>
                <a:lnTo>
                  <a:pt x="20060" y="46862"/>
                </a:lnTo>
                <a:lnTo>
                  <a:pt x="14744" y="46862"/>
                </a:lnTo>
                <a:lnTo>
                  <a:pt x="14744" y="41546"/>
                </a:lnTo>
                <a:close/>
                <a:moveTo>
                  <a:pt x="25422" y="41546"/>
                </a:moveTo>
                <a:lnTo>
                  <a:pt x="25422" y="46862"/>
                </a:lnTo>
                <a:lnTo>
                  <a:pt x="20105" y="46862"/>
                </a:lnTo>
                <a:lnTo>
                  <a:pt x="20105" y="41546"/>
                </a:lnTo>
                <a:close/>
                <a:moveTo>
                  <a:pt x="30786" y="41546"/>
                </a:moveTo>
                <a:lnTo>
                  <a:pt x="30786" y="46862"/>
                </a:lnTo>
                <a:lnTo>
                  <a:pt x="25470" y="46862"/>
                </a:lnTo>
                <a:lnTo>
                  <a:pt x="25470" y="41546"/>
                </a:lnTo>
                <a:close/>
                <a:moveTo>
                  <a:pt x="36147" y="41546"/>
                </a:moveTo>
                <a:lnTo>
                  <a:pt x="36147" y="46862"/>
                </a:lnTo>
                <a:lnTo>
                  <a:pt x="30831" y="46862"/>
                </a:lnTo>
                <a:lnTo>
                  <a:pt x="30831" y="41546"/>
                </a:lnTo>
                <a:close/>
                <a:moveTo>
                  <a:pt x="41512" y="41546"/>
                </a:moveTo>
                <a:lnTo>
                  <a:pt x="41512" y="46862"/>
                </a:lnTo>
                <a:lnTo>
                  <a:pt x="36192" y="46862"/>
                </a:lnTo>
                <a:lnTo>
                  <a:pt x="36192" y="41546"/>
                </a:lnTo>
                <a:close/>
                <a:moveTo>
                  <a:pt x="46873" y="41546"/>
                </a:moveTo>
                <a:lnTo>
                  <a:pt x="46873" y="46862"/>
                </a:lnTo>
                <a:lnTo>
                  <a:pt x="41557" y="46862"/>
                </a:lnTo>
                <a:lnTo>
                  <a:pt x="41557" y="41546"/>
                </a:lnTo>
                <a:close/>
                <a:moveTo>
                  <a:pt x="52238" y="41546"/>
                </a:moveTo>
                <a:lnTo>
                  <a:pt x="52238" y="46862"/>
                </a:lnTo>
                <a:lnTo>
                  <a:pt x="46918" y="46862"/>
                </a:lnTo>
                <a:lnTo>
                  <a:pt x="46921" y="41546"/>
                </a:lnTo>
                <a:close/>
                <a:moveTo>
                  <a:pt x="57599" y="41546"/>
                </a:moveTo>
                <a:lnTo>
                  <a:pt x="57599" y="46862"/>
                </a:lnTo>
                <a:lnTo>
                  <a:pt x="52283" y="46862"/>
                </a:lnTo>
                <a:lnTo>
                  <a:pt x="52283" y="41546"/>
                </a:lnTo>
                <a:close/>
                <a:moveTo>
                  <a:pt x="62960" y="41546"/>
                </a:moveTo>
                <a:lnTo>
                  <a:pt x="62960" y="46862"/>
                </a:lnTo>
                <a:lnTo>
                  <a:pt x="57644" y="46862"/>
                </a:lnTo>
                <a:lnTo>
                  <a:pt x="57644" y="41546"/>
                </a:lnTo>
                <a:close/>
                <a:moveTo>
                  <a:pt x="68325" y="41546"/>
                </a:moveTo>
                <a:lnTo>
                  <a:pt x="68325" y="46862"/>
                </a:lnTo>
                <a:lnTo>
                  <a:pt x="63008" y="46862"/>
                </a:lnTo>
                <a:lnTo>
                  <a:pt x="63008" y="41546"/>
                </a:lnTo>
                <a:close/>
                <a:moveTo>
                  <a:pt x="73686" y="41546"/>
                </a:moveTo>
                <a:lnTo>
                  <a:pt x="73686" y="46862"/>
                </a:lnTo>
                <a:lnTo>
                  <a:pt x="68370" y="46862"/>
                </a:lnTo>
                <a:lnTo>
                  <a:pt x="68370" y="41546"/>
                </a:lnTo>
                <a:close/>
                <a:moveTo>
                  <a:pt x="79050" y="41546"/>
                </a:moveTo>
                <a:lnTo>
                  <a:pt x="79050" y="46862"/>
                </a:lnTo>
                <a:lnTo>
                  <a:pt x="73731" y="46862"/>
                </a:lnTo>
                <a:lnTo>
                  <a:pt x="73734" y="41546"/>
                </a:lnTo>
                <a:close/>
                <a:moveTo>
                  <a:pt x="84412" y="41546"/>
                </a:moveTo>
                <a:lnTo>
                  <a:pt x="84412" y="46862"/>
                </a:lnTo>
                <a:lnTo>
                  <a:pt x="79095" y="46862"/>
                </a:lnTo>
                <a:lnTo>
                  <a:pt x="79095" y="41546"/>
                </a:lnTo>
                <a:close/>
                <a:moveTo>
                  <a:pt x="89773" y="41546"/>
                </a:moveTo>
                <a:lnTo>
                  <a:pt x="89773" y="46862"/>
                </a:lnTo>
                <a:lnTo>
                  <a:pt x="84457" y="46862"/>
                </a:lnTo>
                <a:lnTo>
                  <a:pt x="84457" y="41546"/>
                </a:lnTo>
                <a:close/>
                <a:moveTo>
                  <a:pt x="95137" y="41546"/>
                </a:moveTo>
                <a:lnTo>
                  <a:pt x="95137" y="46862"/>
                </a:lnTo>
                <a:lnTo>
                  <a:pt x="89821" y="46862"/>
                </a:lnTo>
                <a:lnTo>
                  <a:pt x="89821" y="41546"/>
                </a:lnTo>
                <a:close/>
                <a:moveTo>
                  <a:pt x="100499" y="41546"/>
                </a:moveTo>
                <a:lnTo>
                  <a:pt x="100499" y="46862"/>
                </a:lnTo>
                <a:lnTo>
                  <a:pt x="95182" y="46862"/>
                </a:lnTo>
                <a:lnTo>
                  <a:pt x="95182" y="41546"/>
                </a:lnTo>
                <a:close/>
                <a:moveTo>
                  <a:pt x="105863" y="41546"/>
                </a:moveTo>
                <a:lnTo>
                  <a:pt x="105863" y="46862"/>
                </a:lnTo>
                <a:lnTo>
                  <a:pt x="100547" y="46862"/>
                </a:lnTo>
                <a:lnTo>
                  <a:pt x="100547" y="41546"/>
                </a:lnTo>
                <a:close/>
                <a:moveTo>
                  <a:pt x="111224" y="41546"/>
                </a:moveTo>
                <a:lnTo>
                  <a:pt x="111224" y="46862"/>
                </a:lnTo>
                <a:lnTo>
                  <a:pt x="105908" y="46862"/>
                </a:lnTo>
                <a:lnTo>
                  <a:pt x="105908" y="41546"/>
                </a:lnTo>
                <a:close/>
                <a:moveTo>
                  <a:pt x="116586" y="41546"/>
                </a:moveTo>
                <a:lnTo>
                  <a:pt x="116586" y="46862"/>
                </a:lnTo>
                <a:lnTo>
                  <a:pt x="111269" y="46865"/>
                </a:lnTo>
                <a:lnTo>
                  <a:pt x="111269" y="41546"/>
                </a:lnTo>
                <a:close/>
                <a:moveTo>
                  <a:pt x="121950" y="41546"/>
                </a:moveTo>
                <a:lnTo>
                  <a:pt x="121950" y="46865"/>
                </a:lnTo>
                <a:lnTo>
                  <a:pt x="116634" y="46865"/>
                </a:lnTo>
                <a:lnTo>
                  <a:pt x="116634" y="41546"/>
                </a:lnTo>
                <a:close/>
                <a:moveTo>
                  <a:pt x="9335" y="46910"/>
                </a:moveTo>
                <a:lnTo>
                  <a:pt x="9335" y="52227"/>
                </a:lnTo>
                <a:lnTo>
                  <a:pt x="4018" y="52227"/>
                </a:lnTo>
                <a:lnTo>
                  <a:pt x="4018" y="46910"/>
                </a:lnTo>
                <a:close/>
                <a:moveTo>
                  <a:pt x="14696" y="46910"/>
                </a:moveTo>
                <a:lnTo>
                  <a:pt x="14696" y="52227"/>
                </a:lnTo>
                <a:lnTo>
                  <a:pt x="9380" y="52227"/>
                </a:lnTo>
                <a:lnTo>
                  <a:pt x="9380" y="46910"/>
                </a:lnTo>
                <a:close/>
                <a:moveTo>
                  <a:pt x="20060" y="46910"/>
                </a:moveTo>
                <a:lnTo>
                  <a:pt x="20060" y="52227"/>
                </a:lnTo>
                <a:lnTo>
                  <a:pt x="14744" y="52227"/>
                </a:lnTo>
                <a:lnTo>
                  <a:pt x="14744" y="46910"/>
                </a:lnTo>
                <a:close/>
                <a:moveTo>
                  <a:pt x="25422" y="46910"/>
                </a:moveTo>
                <a:lnTo>
                  <a:pt x="25422" y="52227"/>
                </a:lnTo>
                <a:lnTo>
                  <a:pt x="20105" y="52227"/>
                </a:lnTo>
                <a:lnTo>
                  <a:pt x="20105" y="46910"/>
                </a:lnTo>
                <a:close/>
                <a:moveTo>
                  <a:pt x="30786" y="46910"/>
                </a:moveTo>
                <a:lnTo>
                  <a:pt x="30786" y="52227"/>
                </a:lnTo>
                <a:lnTo>
                  <a:pt x="25470" y="52227"/>
                </a:lnTo>
                <a:lnTo>
                  <a:pt x="25470" y="46910"/>
                </a:lnTo>
                <a:close/>
                <a:moveTo>
                  <a:pt x="36147" y="46910"/>
                </a:moveTo>
                <a:lnTo>
                  <a:pt x="36147" y="52227"/>
                </a:lnTo>
                <a:lnTo>
                  <a:pt x="30831" y="52227"/>
                </a:lnTo>
                <a:lnTo>
                  <a:pt x="30831" y="46910"/>
                </a:lnTo>
                <a:close/>
                <a:moveTo>
                  <a:pt x="41512" y="46910"/>
                </a:moveTo>
                <a:lnTo>
                  <a:pt x="41512" y="52227"/>
                </a:lnTo>
                <a:lnTo>
                  <a:pt x="36192" y="52227"/>
                </a:lnTo>
                <a:lnTo>
                  <a:pt x="36196" y="46910"/>
                </a:lnTo>
                <a:close/>
                <a:moveTo>
                  <a:pt x="46873" y="46910"/>
                </a:moveTo>
                <a:lnTo>
                  <a:pt x="46873" y="52227"/>
                </a:lnTo>
                <a:lnTo>
                  <a:pt x="41557" y="52227"/>
                </a:lnTo>
                <a:lnTo>
                  <a:pt x="41557" y="46910"/>
                </a:lnTo>
                <a:close/>
                <a:moveTo>
                  <a:pt x="52238" y="46910"/>
                </a:moveTo>
                <a:lnTo>
                  <a:pt x="52238" y="52227"/>
                </a:lnTo>
                <a:lnTo>
                  <a:pt x="46918" y="52227"/>
                </a:lnTo>
                <a:lnTo>
                  <a:pt x="46921" y="46910"/>
                </a:lnTo>
                <a:close/>
                <a:moveTo>
                  <a:pt x="57599" y="46910"/>
                </a:moveTo>
                <a:lnTo>
                  <a:pt x="57599" y="52227"/>
                </a:lnTo>
                <a:lnTo>
                  <a:pt x="52283" y="52227"/>
                </a:lnTo>
                <a:lnTo>
                  <a:pt x="52283" y="46910"/>
                </a:lnTo>
                <a:close/>
                <a:moveTo>
                  <a:pt x="62960" y="46910"/>
                </a:moveTo>
                <a:lnTo>
                  <a:pt x="62960" y="52227"/>
                </a:lnTo>
                <a:lnTo>
                  <a:pt x="57644" y="52227"/>
                </a:lnTo>
                <a:lnTo>
                  <a:pt x="57644" y="46910"/>
                </a:lnTo>
                <a:close/>
                <a:moveTo>
                  <a:pt x="68325" y="46910"/>
                </a:moveTo>
                <a:lnTo>
                  <a:pt x="68325" y="52227"/>
                </a:lnTo>
                <a:lnTo>
                  <a:pt x="63008" y="52227"/>
                </a:lnTo>
                <a:lnTo>
                  <a:pt x="63008" y="46910"/>
                </a:lnTo>
                <a:close/>
                <a:moveTo>
                  <a:pt x="73686" y="46910"/>
                </a:moveTo>
                <a:lnTo>
                  <a:pt x="73686" y="52227"/>
                </a:lnTo>
                <a:lnTo>
                  <a:pt x="68370" y="52227"/>
                </a:lnTo>
                <a:lnTo>
                  <a:pt x="68370" y="46910"/>
                </a:lnTo>
                <a:close/>
                <a:moveTo>
                  <a:pt x="79050" y="46910"/>
                </a:moveTo>
                <a:lnTo>
                  <a:pt x="79050" y="52227"/>
                </a:lnTo>
                <a:lnTo>
                  <a:pt x="73731" y="52227"/>
                </a:lnTo>
                <a:lnTo>
                  <a:pt x="73734" y="46910"/>
                </a:lnTo>
                <a:close/>
                <a:moveTo>
                  <a:pt x="84412" y="46910"/>
                </a:moveTo>
                <a:lnTo>
                  <a:pt x="84412" y="52227"/>
                </a:lnTo>
                <a:lnTo>
                  <a:pt x="79095" y="52227"/>
                </a:lnTo>
                <a:lnTo>
                  <a:pt x="79095" y="46910"/>
                </a:lnTo>
                <a:close/>
                <a:moveTo>
                  <a:pt x="89773" y="46910"/>
                </a:moveTo>
                <a:lnTo>
                  <a:pt x="89773" y="52227"/>
                </a:lnTo>
                <a:lnTo>
                  <a:pt x="84457" y="52227"/>
                </a:lnTo>
                <a:lnTo>
                  <a:pt x="84457" y="46910"/>
                </a:lnTo>
                <a:close/>
                <a:moveTo>
                  <a:pt x="95137" y="46910"/>
                </a:moveTo>
                <a:lnTo>
                  <a:pt x="95137" y="52227"/>
                </a:lnTo>
                <a:lnTo>
                  <a:pt x="89821" y="52227"/>
                </a:lnTo>
                <a:lnTo>
                  <a:pt x="89821" y="46910"/>
                </a:lnTo>
                <a:close/>
                <a:moveTo>
                  <a:pt x="100499" y="46910"/>
                </a:moveTo>
                <a:lnTo>
                  <a:pt x="100499" y="52227"/>
                </a:lnTo>
                <a:lnTo>
                  <a:pt x="95182" y="52227"/>
                </a:lnTo>
                <a:lnTo>
                  <a:pt x="95182" y="46910"/>
                </a:lnTo>
                <a:close/>
                <a:moveTo>
                  <a:pt x="105863" y="46910"/>
                </a:moveTo>
                <a:lnTo>
                  <a:pt x="105863" y="52227"/>
                </a:lnTo>
                <a:lnTo>
                  <a:pt x="100547" y="52227"/>
                </a:lnTo>
                <a:lnTo>
                  <a:pt x="100547" y="46910"/>
                </a:lnTo>
                <a:close/>
                <a:moveTo>
                  <a:pt x="111224" y="46910"/>
                </a:moveTo>
                <a:lnTo>
                  <a:pt x="111224" y="52227"/>
                </a:lnTo>
                <a:lnTo>
                  <a:pt x="105908" y="52227"/>
                </a:lnTo>
                <a:lnTo>
                  <a:pt x="105908" y="46910"/>
                </a:lnTo>
                <a:close/>
                <a:moveTo>
                  <a:pt x="116586" y="46910"/>
                </a:moveTo>
                <a:lnTo>
                  <a:pt x="116586" y="52227"/>
                </a:lnTo>
                <a:lnTo>
                  <a:pt x="111269" y="52227"/>
                </a:lnTo>
                <a:lnTo>
                  <a:pt x="111269" y="46910"/>
                </a:lnTo>
                <a:close/>
                <a:moveTo>
                  <a:pt x="121950" y="46910"/>
                </a:moveTo>
                <a:lnTo>
                  <a:pt x="121950" y="52227"/>
                </a:lnTo>
                <a:lnTo>
                  <a:pt x="116634" y="52227"/>
                </a:lnTo>
                <a:lnTo>
                  <a:pt x="116634" y="46910"/>
                </a:lnTo>
                <a:close/>
                <a:moveTo>
                  <a:pt x="14696" y="52272"/>
                </a:moveTo>
                <a:lnTo>
                  <a:pt x="14696" y="57588"/>
                </a:lnTo>
                <a:lnTo>
                  <a:pt x="9380" y="57588"/>
                </a:lnTo>
                <a:lnTo>
                  <a:pt x="9380" y="52272"/>
                </a:lnTo>
                <a:close/>
                <a:moveTo>
                  <a:pt x="20060" y="52272"/>
                </a:moveTo>
                <a:lnTo>
                  <a:pt x="20060" y="57588"/>
                </a:lnTo>
                <a:lnTo>
                  <a:pt x="14744" y="57588"/>
                </a:lnTo>
                <a:lnTo>
                  <a:pt x="14744" y="52272"/>
                </a:lnTo>
                <a:close/>
                <a:moveTo>
                  <a:pt x="25422" y="52272"/>
                </a:moveTo>
                <a:lnTo>
                  <a:pt x="25422" y="57588"/>
                </a:lnTo>
                <a:lnTo>
                  <a:pt x="20105" y="57588"/>
                </a:lnTo>
                <a:lnTo>
                  <a:pt x="20105" y="52272"/>
                </a:lnTo>
                <a:close/>
                <a:moveTo>
                  <a:pt x="30786" y="52272"/>
                </a:moveTo>
                <a:lnTo>
                  <a:pt x="30786" y="57588"/>
                </a:lnTo>
                <a:lnTo>
                  <a:pt x="25470" y="57588"/>
                </a:lnTo>
                <a:lnTo>
                  <a:pt x="25470" y="52272"/>
                </a:lnTo>
                <a:close/>
                <a:moveTo>
                  <a:pt x="36147" y="52272"/>
                </a:moveTo>
                <a:lnTo>
                  <a:pt x="36147" y="57588"/>
                </a:lnTo>
                <a:lnTo>
                  <a:pt x="30831" y="57588"/>
                </a:lnTo>
                <a:lnTo>
                  <a:pt x="30831" y="52272"/>
                </a:lnTo>
                <a:close/>
                <a:moveTo>
                  <a:pt x="41512" y="52272"/>
                </a:moveTo>
                <a:lnTo>
                  <a:pt x="41512" y="57588"/>
                </a:lnTo>
                <a:lnTo>
                  <a:pt x="36192" y="57588"/>
                </a:lnTo>
                <a:lnTo>
                  <a:pt x="36196" y="52272"/>
                </a:lnTo>
                <a:close/>
                <a:moveTo>
                  <a:pt x="46873" y="52272"/>
                </a:moveTo>
                <a:lnTo>
                  <a:pt x="46873" y="57588"/>
                </a:lnTo>
                <a:lnTo>
                  <a:pt x="41557" y="57588"/>
                </a:lnTo>
                <a:lnTo>
                  <a:pt x="41557" y="52272"/>
                </a:lnTo>
                <a:close/>
                <a:moveTo>
                  <a:pt x="52238" y="52272"/>
                </a:moveTo>
                <a:lnTo>
                  <a:pt x="52238" y="57588"/>
                </a:lnTo>
                <a:lnTo>
                  <a:pt x="46918" y="57588"/>
                </a:lnTo>
                <a:lnTo>
                  <a:pt x="46921" y="52272"/>
                </a:lnTo>
                <a:close/>
                <a:moveTo>
                  <a:pt x="57599" y="52272"/>
                </a:moveTo>
                <a:lnTo>
                  <a:pt x="57599" y="57588"/>
                </a:lnTo>
                <a:lnTo>
                  <a:pt x="52283" y="57588"/>
                </a:lnTo>
                <a:lnTo>
                  <a:pt x="52283" y="52272"/>
                </a:lnTo>
                <a:close/>
                <a:moveTo>
                  <a:pt x="62960" y="52272"/>
                </a:moveTo>
                <a:lnTo>
                  <a:pt x="62960" y="57588"/>
                </a:lnTo>
                <a:lnTo>
                  <a:pt x="57644" y="57588"/>
                </a:lnTo>
                <a:lnTo>
                  <a:pt x="57644" y="52272"/>
                </a:lnTo>
                <a:close/>
                <a:moveTo>
                  <a:pt x="68325" y="52272"/>
                </a:moveTo>
                <a:lnTo>
                  <a:pt x="68325" y="57588"/>
                </a:lnTo>
                <a:lnTo>
                  <a:pt x="63008" y="57588"/>
                </a:lnTo>
                <a:lnTo>
                  <a:pt x="63008" y="52272"/>
                </a:lnTo>
                <a:close/>
                <a:moveTo>
                  <a:pt x="73686" y="52272"/>
                </a:moveTo>
                <a:lnTo>
                  <a:pt x="73686" y="57588"/>
                </a:lnTo>
                <a:lnTo>
                  <a:pt x="68370" y="57588"/>
                </a:lnTo>
                <a:lnTo>
                  <a:pt x="68370" y="52272"/>
                </a:lnTo>
                <a:close/>
                <a:moveTo>
                  <a:pt x="79050" y="52272"/>
                </a:moveTo>
                <a:lnTo>
                  <a:pt x="79050" y="57588"/>
                </a:lnTo>
                <a:lnTo>
                  <a:pt x="73731" y="57588"/>
                </a:lnTo>
                <a:lnTo>
                  <a:pt x="73734" y="52272"/>
                </a:lnTo>
                <a:close/>
                <a:moveTo>
                  <a:pt x="84412" y="52272"/>
                </a:moveTo>
                <a:lnTo>
                  <a:pt x="84412" y="57588"/>
                </a:lnTo>
                <a:lnTo>
                  <a:pt x="79095" y="57588"/>
                </a:lnTo>
                <a:lnTo>
                  <a:pt x="79095" y="52272"/>
                </a:lnTo>
                <a:close/>
                <a:moveTo>
                  <a:pt x="89773" y="52272"/>
                </a:moveTo>
                <a:lnTo>
                  <a:pt x="89773" y="57588"/>
                </a:lnTo>
                <a:lnTo>
                  <a:pt x="84457" y="57588"/>
                </a:lnTo>
                <a:lnTo>
                  <a:pt x="84457" y="52272"/>
                </a:lnTo>
                <a:close/>
                <a:moveTo>
                  <a:pt x="95137" y="52272"/>
                </a:moveTo>
                <a:lnTo>
                  <a:pt x="95137" y="57588"/>
                </a:lnTo>
                <a:lnTo>
                  <a:pt x="89821" y="57588"/>
                </a:lnTo>
                <a:lnTo>
                  <a:pt x="89821" y="52272"/>
                </a:lnTo>
                <a:close/>
                <a:moveTo>
                  <a:pt x="100499" y="52272"/>
                </a:moveTo>
                <a:lnTo>
                  <a:pt x="100499" y="57588"/>
                </a:lnTo>
                <a:lnTo>
                  <a:pt x="95182" y="57588"/>
                </a:lnTo>
                <a:lnTo>
                  <a:pt x="95182" y="52272"/>
                </a:lnTo>
                <a:close/>
                <a:moveTo>
                  <a:pt x="105863" y="52272"/>
                </a:moveTo>
                <a:lnTo>
                  <a:pt x="105863" y="57588"/>
                </a:lnTo>
                <a:lnTo>
                  <a:pt x="100547" y="57588"/>
                </a:lnTo>
                <a:lnTo>
                  <a:pt x="100547" y="52272"/>
                </a:lnTo>
                <a:close/>
                <a:moveTo>
                  <a:pt x="111224" y="52272"/>
                </a:moveTo>
                <a:lnTo>
                  <a:pt x="111224" y="57588"/>
                </a:lnTo>
                <a:lnTo>
                  <a:pt x="105908" y="57588"/>
                </a:lnTo>
                <a:lnTo>
                  <a:pt x="105908" y="52272"/>
                </a:lnTo>
                <a:close/>
                <a:moveTo>
                  <a:pt x="116586" y="52272"/>
                </a:moveTo>
                <a:lnTo>
                  <a:pt x="116586" y="57588"/>
                </a:lnTo>
                <a:lnTo>
                  <a:pt x="111269" y="57588"/>
                </a:lnTo>
                <a:lnTo>
                  <a:pt x="111269" y="52272"/>
                </a:lnTo>
                <a:close/>
                <a:moveTo>
                  <a:pt x="9335" y="52275"/>
                </a:moveTo>
                <a:lnTo>
                  <a:pt x="9335" y="57591"/>
                </a:lnTo>
                <a:lnTo>
                  <a:pt x="4018" y="57591"/>
                </a:lnTo>
                <a:lnTo>
                  <a:pt x="4018" y="52275"/>
                </a:lnTo>
                <a:close/>
                <a:moveTo>
                  <a:pt x="121950" y="52272"/>
                </a:moveTo>
                <a:lnTo>
                  <a:pt x="121950" y="57591"/>
                </a:lnTo>
                <a:lnTo>
                  <a:pt x="116634" y="57591"/>
                </a:lnTo>
                <a:lnTo>
                  <a:pt x="116634" y="52272"/>
                </a:lnTo>
                <a:close/>
                <a:moveTo>
                  <a:pt x="9335" y="57636"/>
                </a:moveTo>
                <a:lnTo>
                  <a:pt x="9335" y="62952"/>
                </a:lnTo>
                <a:lnTo>
                  <a:pt x="4018" y="62952"/>
                </a:lnTo>
                <a:lnTo>
                  <a:pt x="4018" y="57636"/>
                </a:lnTo>
                <a:close/>
                <a:moveTo>
                  <a:pt x="9380" y="57633"/>
                </a:moveTo>
                <a:lnTo>
                  <a:pt x="14696" y="57636"/>
                </a:lnTo>
                <a:lnTo>
                  <a:pt x="14696" y="62952"/>
                </a:lnTo>
                <a:lnTo>
                  <a:pt x="9380" y="62952"/>
                </a:lnTo>
                <a:lnTo>
                  <a:pt x="9380" y="57633"/>
                </a:lnTo>
                <a:close/>
                <a:moveTo>
                  <a:pt x="20060" y="57633"/>
                </a:moveTo>
                <a:lnTo>
                  <a:pt x="20060" y="62952"/>
                </a:lnTo>
                <a:lnTo>
                  <a:pt x="14744" y="62952"/>
                </a:lnTo>
                <a:lnTo>
                  <a:pt x="14744" y="57633"/>
                </a:lnTo>
                <a:close/>
                <a:moveTo>
                  <a:pt x="25422" y="57633"/>
                </a:moveTo>
                <a:lnTo>
                  <a:pt x="25422" y="62952"/>
                </a:lnTo>
                <a:lnTo>
                  <a:pt x="20105" y="62952"/>
                </a:lnTo>
                <a:lnTo>
                  <a:pt x="20105" y="57633"/>
                </a:lnTo>
                <a:close/>
                <a:moveTo>
                  <a:pt x="30786" y="57633"/>
                </a:moveTo>
                <a:lnTo>
                  <a:pt x="30786" y="62952"/>
                </a:lnTo>
                <a:lnTo>
                  <a:pt x="25470" y="62952"/>
                </a:lnTo>
                <a:lnTo>
                  <a:pt x="25470" y="57633"/>
                </a:lnTo>
                <a:close/>
                <a:moveTo>
                  <a:pt x="36147" y="57633"/>
                </a:moveTo>
                <a:lnTo>
                  <a:pt x="36147" y="62952"/>
                </a:lnTo>
                <a:lnTo>
                  <a:pt x="30831" y="62952"/>
                </a:lnTo>
                <a:lnTo>
                  <a:pt x="30831" y="57633"/>
                </a:lnTo>
                <a:close/>
                <a:moveTo>
                  <a:pt x="41512" y="57633"/>
                </a:moveTo>
                <a:lnTo>
                  <a:pt x="41512" y="62952"/>
                </a:lnTo>
                <a:lnTo>
                  <a:pt x="36192" y="62952"/>
                </a:lnTo>
                <a:lnTo>
                  <a:pt x="36196" y="57633"/>
                </a:lnTo>
                <a:close/>
                <a:moveTo>
                  <a:pt x="46873" y="57633"/>
                </a:moveTo>
                <a:lnTo>
                  <a:pt x="46873" y="62952"/>
                </a:lnTo>
                <a:lnTo>
                  <a:pt x="41557" y="62952"/>
                </a:lnTo>
                <a:lnTo>
                  <a:pt x="41557" y="57633"/>
                </a:lnTo>
                <a:close/>
                <a:moveTo>
                  <a:pt x="52238" y="57633"/>
                </a:moveTo>
                <a:lnTo>
                  <a:pt x="52238" y="62952"/>
                </a:lnTo>
                <a:lnTo>
                  <a:pt x="46918" y="62952"/>
                </a:lnTo>
                <a:lnTo>
                  <a:pt x="46918" y="57633"/>
                </a:lnTo>
                <a:close/>
                <a:moveTo>
                  <a:pt x="57599" y="57633"/>
                </a:moveTo>
                <a:lnTo>
                  <a:pt x="57599" y="62952"/>
                </a:lnTo>
                <a:lnTo>
                  <a:pt x="52283" y="62952"/>
                </a:lnTo>
                <a:lnTo>
                  <a:pt x="52283" y="57633"/>
                </a:lnTo>
                <a:close/>
                <a:moveTo>
                  <a:pt x="62960" y="57633"/>
                </a:moveTo>
                <a:lnTo>
                  <a:pt x="62960" y="62952"/>
                </a:lnTo>
                <a:lnTo>
                  <a:pt x="57644" y="62952"/>
                </a:lnTo>
                <a:lnTo>
                  <a:pt x="57644" y="57633"/>
                </a:lnTo>
                <a:close/>
                <a:moveTo>
                  <a:pt x="68325" y="57633"/>
                </a:moveTo>
                <a:lnTo>
                  <a:pt x="68325" y="62952"/>
                </a:lnTo>
                <a:lnTo>
                  <a:pt x="63008" y="62952"/>
                </a:lnTo>
                <a:lnTo>
                  <a:pt x="63008" y="57633"/>
                </a:lnTo>
                <a:close/>
                <a:moveTo>
                  <a:pt x="73686" y="57633"/>
                </a:moveTo>
                <a:lnTo>
                  <a:pt x="73686" y="62952"/>
                </a:lnTo>
                <a:lnTo>
                  <a:pt x="68370" y="62952"/>
                </a:lnTo>
                <a:lnTo>
                  <a:pt x="68370" y="57633"/>
                </a:lnTo>
                <a:close/>
                <a:moveTo>
                  <a:pt x="79050" y="57633"/>
                </a:moveTo>
                <a:lnTo>
                  <a:pt x="79050" y="62952"/>
                </a:lnTo>
                <a:lnTo>
                  <a:pt x="73731" y="62952"/>
                </a:lnTo>
                <a:lnTo>
                  <a:pt x="73734" y="57633"/>
                </a:lnTo>
                <a:close/>
                <a:moveTo>
                  <a:pt x="84412" y="57633"/>
                </a:moveTo>
                <a:lnTo>
                  <a:pt x="84412" y="62952"/>
                </a:lnTo>
                <a:lnTo>
                  <a:pt x="79095" y="62952"/>
                </a:lnTo>
                <a:lnTo>
                  <a:pt x="79095" y="57633"/>
                </a:lnTo>
                <a:close/>
                <a:moveTo>
                  <a:pt x="89773" y="57633"/>
                </a:moveTo>
                <a:lnTo>
                  <a:pt x="89773" y="62952"/>
                </a:lnTo>
                <a:lnTo>
                  <a:pt x="84457" y="62952"/>
                </a:lnTo>
                <a:lnTo>
                  <a:pt x="84457" y="57633"/>
                </a:lnTo>
                <a:close/>
                <a:moveTo>
                  <a:pt x="95137" y="57633"/>
                </a:moveTo>
                <a:lnTo>
                  <a:pt x="95137" y="62952"/>
                </a:lnTo>
                <a:lnTo>
                  <a:pt x="89821" y="62952"/>
                </a:lnTo>
                <a:lnTo>
                  <a:pt x="89821" y="57633"/>
                </a:lnTo>
                <a:close/>
                <a:moveTo>
                  <a:pt x="100499" y="57633"/>
                </a:moveTo>
                <a:lnTo>
                  <a:pt x="100499" y="62952"/>
                </a:lnTo>
                <a:lnTo>
                  <a:pt x="95182" y="62952"/>
                </a:lnTo>
                <a:lnTo>
                  <a:pt x="95182" y="57633"/>
                </a:lnTo>
                <a:close/>
                <a:moveTo>
                  <a:pt x="105863" y="57633"/>
                </a:moveTo>
                <a:lnTo>
                  <a:pt x="105863" y="62952"/>
                </a:lnTo>
                <a:lnTo>
                  <a:pt x="100544" y="62952"/>
                </a:lnTo>
                <a:lnTo>
                  <a:pt x="100547" y="57633"/>
                </a:lnTo>
                <a:close/>
                <a:moveTo>
                  <a:pt x="111224" y="57633"/>
                </a:moveTo>
                <a:lnTo>
                  <a:pt x="111224" y="62952"/>
                </a:lnTo>
                <a:lnTo>
                  <a:pt x="105908" y="62952"/>
                </a:lnTo>
                <a:lnTo>
                  <a:pt x="105908" y="57633"/>
                </a:lnTo>
                <a:close/>
                <a:moveTo>
                  <a:pt x="116586" y="57633"/>
                </a:moveTo>
                <a:lnTo>
                  <a:pt x="116586" y="62952"/>
                </a:lnTo>
                <a:lnTo>
                  <a:pt x="111269" y="62952"/>
                </a:lnTo>
                <a:lnTo>
                  <a:pt x="111269" y="57633"/>
                </a:lnTo>
                <a:close/>
                <a:moveTo>
                  <a:pt x="121950" y="57633"/>
                </a:moveTo>
                <a:lnTo>
                  <a:pt x="121950" y="62952"/>
                </a:lnTo>
                <a:lnTo>
                  <a:pt x="116634" y="62952"/>
                </a:lnTo>
                <a:lnTo>
                  <a:pt x="116634" y="57633"/>
                </a:lnTo>
                <a:close/>
                <a:moveTo>
                  <a:pt x="9335" y="63001"/>
                </a:moveTo>
                <a:lnTo>
                  <a:pt x="9335" y="68314"/>
                </a:lnTo>
                <a:lnTo>
                  <a:pt x="4018" y="68314"/>
                </a:lnTo>
                <a:lnTo>
                  <a:pt x="4018" y="63001"/>
                </a:lnTo>
                <a:close/>
                <a:moveTo>
                  <a:pt x="14696" y="62997"/>
                </a:moveTo>
                <a:lnTo>
                  <a:pt x="14696" y="68314"/>
                </a:lnTo>
                <a:lnTo>
                  <a:pt x="9380" y="68314"/>
                </a:lnTo>
                <a:lnTo>
                  <a:pt x="9380" y="62997"/>
                </a:lnTo>
                <a:close/>
                <a:moveTo>
                  <a:pt x="20060" y="62997"/>
                </a:moveTo>
                <a:lnTo>
                  <a:pt x="20060" y="68314"/>
                </a:lnTo>
                <a:lnTo>
                  <a:pt x="14744" y="68314"/>
                </a:lnTo>
                <a:lnTo>
                  <a:pt x="14744" y="62997"/>
                </a:lnTo>
                <a:close/>
                <a:moveTo>
                  <a:pt x="25422" y="62997"/>
                </a:moveTo>
                <a:lnTo>
                  <a:pt x="25422" y="68314"/>
                </a:lnTo>
                <a:lnTo>
                  <a:pt x="20105" y="68314"/>
                </a:lnTo>
                <a:lnTo>
                  <a:pt x="20105" y="62997"/>
                </a:lnTo>
                <a:close/>
                <a:moveTo>
                  <a:pt x="30786" y="62997"/>
                </a:moveTo>
                <a:lnTo>
                  <a:pt x="30786" y="68314"/>
                </a:lnTo>
                <a:lnTo>
                  <a:pt x="25470" y="68314"/>
                </a:lnTo>
                <a:lnTo>
                  <a:pt x="25470" y="62997"/>
                </a:lnTo>
                <a:close/>
                <a:moveTo>
                  <a:pt x="36147" y="62997"/>
                </a:moveTo>
                <a:lnTo>
                  <a:pt x="36147" y="68314"/>
                </a:lnTo>
                <a:lnTo>
                  <a:pt x="30831" y="68314"/>
                </a:lnTo>
                <a:lnTo>
                  <a:pt x="30831" y="62997"/>
                </a:lnTo>
                <a:close/>
                <a:moveTo>
                  <a:pt x="41512" y="62997"/>
                </a:moveTo>
                <a:lnTo>
                  <a:pt x="41512" y="68314"/>
                </a:lnTo>
                <a:lnTo>
                  <a:pt x="36192" y="68314"/>
                </a:lnTo>
                <a:lnTo>
                  <a:pt x="36196" y="62997"/>
                </a:lnTo>
                <a:close/>
                <a:moveTo>
                  <a:pt x="46873" y="62997"/>
                </a:moveTo>
                <a:lnTo>
                  <a:pt x="46873" y="68314"/>
                </a:lnTo>
                <a:lnTo>
                  <a:pt x="41557" y="68314"/>
                </a:lnTo>
                <a:lnTo>
                  <a:pt x="41557" y="62997"/>
                </a:lnTo>
                <a:close/>
                <a:moveTo>
                  <a:pt x="52238" y="62997"/>
                </a:moveTo>
                <a:lnTo>
                  <a:pt x="52238" y="68314"/>
                </a:lnTo>
                <a:lnTo>
                  <a:pt x="46918" y="68314"/>
                </a:lnTo>
                <a:lnTo>
                  <a:pt x="46918" y="62997"/>
                </a:lnTo>
                <a:close/>
                <a:moveTo>
                  <a:pt x="57599" y="62997"/>
                </a:moveTo>
                <a:lnTo>
                  <a:pt x="57599" y="68314"/>
                </a:lnTo>
                <a:lnTo>
                  <a:pt x="52283" y="68314"/>
                </a:lnTo>
                <a:lnTo>
                  <a:pt x="52283" y="62997"/>
                </a:lnTo>
                <a:close/>
                <a:moveTo>
                  <a:pt x="62960" y="62997"/>
                </a:moveTo>
                <a:lnTo>
                  <a:pt x="62960" y="68314"/>
                </a:lnTo>
                <a:lnTo>
                  <a:pt x="57644" y="68314"/>
                </a:lnTo>
                <a:lnTo>
                  <a:pt x="57644" y="62997"/>
                </a:lnTo>
                <a:close/>
                <a:moveTo>
                  <a:pt x="68325" y="62997"/>
                </a:moveTo>
                <a:lnTo>
                  <a:pt x="68325" y="68314"/>
                </a:lnTo>
                <a:lnTo>
                  <a:pt x="63008" y="68314"/>
                </a:lnTo>
                <a:lnTo>
                  <a:pt x="63008" y="62997"/>
                </a:lnTo>
                <a:close/>
                <a:moveTo>
                  <a:pt x="73686" y="62997"/>
                </a:moveTo>
                <a:lnTo>
                  <a:pt x="73686" y="68314"/>
                </a:lnTo>
                <a:lnTo>
                  <a:pt x="68370" y="68314"/>
                </a:lnTo>
                <a:lnTo>
                  <a:pt x="68370" y="62997"/>
                </a:lnTo>
                <a:close/>
                <a:moveTo>
                  <a:pt x="79050" y="62997"/>
                </a:moveTo>
                <a:lnTo>
                  <a:pt x="79050" y="68314"/>
                </a:lnTo>
                <a:lnTo>
                  <a:pt x="73731" y="68314"/>
                </a:lnTo>
                <a:lnTo>
                  <a:pt x="73734" y="62997"/>
                </a:lnTo>
                <a:close/>
                <a:moveTo>
                  <a:pt x="84412" y="62997"/>
                </a:moveTo>
                <a:lnTo>
                  <a:pt x="84412" y="68314"/>
                </a:lnTo>
                <a:lnTo>
                  <a:pt x="79095" y="68314"/>
                </a:lnTo>
                <a:lnTo>
                  <a:pt x="79095" y="62997"/>
                </a:lnTo>
                <a:close/>
                <a:moveTo>
                  <a:pt x="89773" y="62997"/>
                </a:moveTo>
                <a:lnTo>
                  <a:pt x="89773" y="68314"/>
                </a:lnTo>
                <a:lnTo>
                  <a:pt x="84457" y="68314"/>
                </a:lnTo>
                <a:lnTo>
                  <a:pt x="84457" y="62997"/>
                </a:lnTo>
                <a:close/>
                <a:moveTo>
                  <a:pt x="95137" y="62997"/>
                </a:moveTo>
                <a:lnTo>
                  <a:pt x="95137" y="68314"/>
                </a:lnTo>
                <a:lnTo>
                  <a:pt x="89821" y="68314"/>
                </a:lnTo>
                <a:lnTo>
                  <a:pt x="89821" y="62997"/>
                </a:lnTo>
                <a:close/>
                <a:moveTo>
                  <a:pt x="100499" y="62997"/>
                </a:moveTo>
                <a:lnTo>
                  <a:pt x="100499" y="68314"/>
                </a:lnTo>
                <a:lnTo>
                  <a:pt x="95182" y="68314"/>
                </a:lnTo>
                <a:lnTo>
                  <a:pt x="95182" y="62997"/>
                </a:lnTo>
                <a:close/>
                <a:moveTo>
                  <a:pt x="105863" y="62997"/>
                </a:moveTo>
                <a:lnTo>
                  <a:pt x="105863" y="68314"/>
                </a:lnTo>
                <a:lnTo>
                  <a:pt x="100544" y="68314"/>
                </a:lnTo>
                <a:lnTo>
                  <a:pt x="100547" y="62997"/>
                </a:lnTo>
                <a:close/>
                <a:moveTo>
                  <a:pt x="111224" y="62997"/>
                </a:moveTo>
                <a:lnTo>
                  <a:pt x="111224" y="68314"/>
                </a:lnTo>
                <a:lnTo>
                  <a:pt x="105908" y="68314"/>
                </a:lnTo>
                <a:lnTo>
                  <a:pt x="105908" y="62997"/>
                </a:lnTo>
                <a:close/>
                <a:moveTo>
                  <a:pt x="116586" y="62997"/>
                </a:moveTo>
                <a:lnTo>
                  <a:pt x="116586" y="68314"/>
                </a:lnTo>
                <a:lnTo>
                  <a:pt x="111269" y="68314"/>
                </a:lnTo>
                <a:lnTo>
                  <a:pt x="111269" y="62997"/>
                </a:lnTo>
                <a:close/>
                <a:moveTo>
                  <a:pt x="121950" y="62997"/>
                </a:moveTo>
                <a:lnTo>
                  <a:pt x="121950" y="68317"/>
                </a:lnTo>
                <a:lnTo>
                  <a:pt x="116634" y="68317"/>
                </a:lnTo>
                <a:lnTo>
                  <a:pt x="116634" y="62997"/>
                </a:lnTo>
                <a:close/>
                <a:moveTo>
                  <a:pt x="9335" y="68362"/>
                </a:moveTo>
                <a:lnTo>
                  <a:pt x="9335" y="73678"/>
                </a:lnTo>
                <a:lnTo>
                  <a:pt x="4018" y="73678"/>
                </a:lnTo>
                <a:lnTo>
                  <a:pt x="4018" y="68362"/>
                </a:lnTo>
                <a:close/>
                <a:moveTo>
                  <a:pt x="9380" y="68359"/>
                </a:moveTo>
                <a:lnTo>
                  <a:pt x="14696" y="68362"/>
                </a:lnTo>
                <a:lnTo>
                  <a:pt x="14696" y="73678"/>
                </a:lnTo>
                <a:lnTo>
                  <a:pt x="9380" y="73678"/>
                </a:lnTo>
                <a:lnTo>
                  <a:pt x="9380" y="68359"/>
                </a:lnTo>
                <a:close/>
                <a:moveTo>
                  <a:pt x="20060" y="68362"/>
                </a:moveTo>
                <a:lnTo>
                  <a:pt x="20060" y="73678"/>
                </a:lnTo>
                <a:lnTo>
                  <a:pt x="14744" y="73678"/>
                </a:lnTo>
                <a:lnTo>
                  <a:pt x="14741" y="68362"/>
                </a:lnTo>
                <a:close/>
                <a:moveTo>
                  <a:pt x="25422" y="68362"/>
                </a:moveTo>
                <a:lnTo>
                  <a:pt x="25422" y="73678"/>
                </a:lnTo>
                <a:lnTo>
                  <a:pt x="20105" y="73678"/>
                </a:lnTo>
                <a:lnTo>
                  <a:pt x="20105" y="68362"/>
                </a:lnTo>
                <a:close/>
                <a:moveTo>
                  <a:pt x="30783" y="68362"/>
                </a:moveTo>
                <a:lnTo>
                  <a:pt x="30783" y="73678"/>
                </a:lnTo>
                <a:lnTo>
                  <a:pt x="25470" y="73678"/>
                </a:lnTo>
                <a:lnTo>
                  <a:pt x="25467" y="68362"/>
                </a:lnTo>
                <a:close/>
                <a:moveTo>
                  <a:pt x="36147" y="68362"/>
                </a:moveTo>
                <a:lnTo>
                  <a:pt x="36147" y="73678"/>
                </a:lnTo>
                <a:lnTo>
                  <a:pt x="30831" y="73678"/>
                </a:lnTo>
                <a:lnTo>
                  <a:pt x="30831" y="68362"/>
                </a:lnTo>
                <a:close/>
                <a:moveTo>
                  <a:pt x="41509" y="68362"/>
                </a:moveTo>
                <a:lnTo>
                  <a:pt x="41509" y="73678"/>
                </a:lnTo>
                <a:lnTo>
                  <a:pt x="36192" y="73678"/>
                </a:lnTo>
                <a:lnTo>
                  <a:pt x="36192" y="68362"/>
                </a:lnTo>
                <a:close/>
                <a:moveTo>
                  <a:pt x="46873" y="68362"/>
                </a:moveTo>
                <a:lnTo>
                  <a:pt x="46873" y="73678"/>
                </a:lnTo>
                <a:lnTo>
                  <a:pt x="41557" y="73678"/>
                </a:lnTo>
                <a:lnTo>
                  <a:pt x="41554" y="68362"/>
                </a:lnTo>
                <a:close/>
                <a:moveTo>
                  <a:pt x="52234" y="68362"/>
                </a:moveTo>
                <a:lnTo>
                  <a:pt x="52234" y="73678"/>
                </a:lnTo>
                <a:lnTo>
                  <a:pt x="46918" y="73678"/>
                </a:lnTo>
                <a:lnTo>
                  <a:pt x="46918" y="68362"/>
                </a:lnTo>
                <a:close/>
                <a:moveTo>
                  <a:pt x="57596" y="68362"/>
                </a:moveTo>
                <a:lnTo>
                  <a:pt x="57596" y="73678"/>
                </a:lnTo>
                <a:lnTo>
                  <a:pt x="52283" y="73678"/>
                </a:lnTo>
                <a:lnTo>
                  <a:pt x="52279" y="68362"/>
                </a:lnTo>
                <a:close/>
                <a:moveTo>
                  <a:pt x="62960" y="68362"/>
                </a:moveTo>
                <a:lnTo>
                  <a:pt x="62960" y="73678"/>
                </a:lnTo>
                <a:lnTo>
                  <a:pt x="57644" y="73678"/>
                </a:lnTo>
                <a:lnTo>
                  <a:pt x="57644" y="68362"/>
                </a:lnTo>
                <a:close/>
                <a:moveTo>
                  <a:pt x="68321" y="68362"/>
                </a:moveTo>
                <a:lnTo>
                  <a:pt x="68321" y="73678"/>
                </a:lnTo>
                <a:lnTo>
                  <a:pt x="63008" y="73678"/>
                </a:lnTo>
                <a:lnTo>
                  <a:pt x="63005" y="68362"/>
                </a:lnTo>
                <a:close/>
                <a:moveTo>
                  <a:pt x="73686" y="68362"/>
                </a:moveTo>
                <a:lnTo>
                  <a:pt x="73686" y="73678"/>
                </a:lnTo>
                <a:lnTo>
                  <a:pt x="68370" y="73678"/>
                </a:lnTo>
                <a:lnTo>
                  <a:pt x="68370" y="68362"/>
                </a:lnTo>
                <a:close/>
                <a:moveTo>
                  <a:pt x="79047" y="68362"/>
                </a:moveTo>
                <a:lnTo>
                  <a:pt x="79047" y="73678"/>
                </a:lnTo>
                <a:lnTo>
                  <a:pt x="73731" y="73678"/>
                </a:lnTo>
                <a:lnTo>
                  <a:pt x="73731" y="68362"/>
                </a:lnTo>
                <a:close/>
                <a:moveTo>
                  <a:pt x="84412" y="68362"/>
                </a:moveTo>
                <a:lnTo>
                  <a:pt x="84412" y="73678"/>
                </a:lnTo>
                <a:lnTo>
                  <a:pt x="79095" y="73678"/>
                </a:lnTo>
                <a:lnTo>
                  <a:pt x="79092" y="68362"/>
                </a:lnTo>
                <a:close/>
                <a:moveTo>
                  <a:pt x="89773" y="68362"/>
                </a:moveTo>
                <a:lnTo>
                  <a:pt x="89773" y="73678"/>
                </a:lnTo>
                <a:lnTo>
                  <a:pt x="84457" y="73678"/>
                </a:lnTo>
                <a:lnTo>
                  <a:pt x="84457" y="68362"/>
                </a:lnTo>
                <a:close/>
                <a:moveTo>
                  <a:pt x="95134" y="68362"/>
                </a:moveTo>
                <a:lnTo>
                  <a:pt x="95134" y="73678"/>
                </a:lnTo>
                <a:lnTo>
                  <a:pt x="89821" y="73678"/>
                </a:lnTo>
                <a:lnTo>
                  <a:pt x="89818" y="68362"/>
                </a:lnTo>
                <a:close/>
                <a:moveTo>
                  <a:pt x="100499" y="68362"/>
                </a:moveTo>
                <a:lnTo>
                  <a:pt x="100499" y="73678"/>
                </a:lnTo>
                <a:lnTo>
                  <a:pt x="95182" y="73678"/>
                </a:lnTo>
                <a:lnTo>
                  <a:pt x="95182" y="68362"/>
                </a:lnTo>
                <a:close/>
                <a:moveTo>
                  <a:pt x="105860" y="68362"/>
                </a:moveTo>
                <a:lnTo>
                  <a:pt x="105860" y="73678"/>
                </a:lnTo>
                <a:lnTo>
                  <a:pt x="100544" y="73678"/>
                </a:lnTo>
                <a:lnTo>
                  <a:pt x="100544" y="68362"/>
                </a:lnTo>
                <a:close/>
                <a:moveTo>
                  <a:pt x="111221" y="68362"/>
                </a:moveTo>
                <a:lnTo>
                  <a:pt x="111221" y="73678"/>
                </a:lnTo>
                <a:lnTo>
                  <a:pt x="105908" y="73678"/>
                </a:lnTo>
                <a:lnTo>
                  <a:pt x="105905" y="68362"/>
                </a:lnTo>
                <a:close/>
                <a:moveTo>
                  <a:pt x="116586" y="68362"/>
                </a:moveTo>
                <a:lnTo>
                  <a:pt x="116586" y="73678"/>
                </a:lnTo>
                <a:lnTo>
                  <a:pt x="111269" y="73678"/>
                </a:lnTo>
                <a:lnTo>
                  <a:pt x="111269" y="68362"/>
                </a:lnTo>
                <a:close/>
                <a:moveTo>
                  <a:pt x="121950" y="68359"/>
                </a:moveTo>
                <a:lnTo>
                  <a:pt x="121950" y="73678"/>
                </a:lnTo>
                <a:lnTo>
                  <a:pt x="116634" y="73678"/>
                </a:lnTo>
                <a:lnTo>
                  <a:pt x="116634" y="68359"/>
                </a:lnTo>
                <a:close/>
                <a:moveTo>
                  <a:pt x="9335" y="73723"/>
                </a:moveTo>
                <a:lnTo>
                  <a:pt x="9335" y="79039"/>
                </a:lnTo>
                <a:lnTo>
                  <a:pt x="4018" y="79039"/>
                </a:lnTo>
                <a:lnTo>
                  <a:pt x="4018" y="73723"/>
                </a:lnTo>
                <a:close/>
                <a:moveTo>
                  <a:pt x="14699" y="73723"/>
                </a:moveTo>
                <a:lnTo>
                  <a:pt x="14699" y="79039"/>
                </a:lnTo>
                <a:lnTo>
                  <a:pt x="9383" y="79039"/>
                </a:lnTo>
                <a:lnTo>
                  <a:pt x="9383" y="73723"/>
                </a:lnTo>
                <a:close/>
                <a:moveTo>
                  <a:pt x="20060" y="73723"/>
                </a:moveTo>
                <a:lnTo>
                  <a:pt x="20060" y="79039"/>
                </a:lnTo>
                <a:lnTo>
                  <a:pt x="14744" y="79039"/>
                </a:lnTo>
                <a:lnTo>
                  <a:pt x="14744" y="73723"/>
                </a:lnTo>
                <a:close/>
                <a:moveTo>
                  <a:pt x="25422" y="73723"/>
                </a:moveTo>
                <a:lnTo>
                  <a:pt x="25422" y="79039"/>
                </a:lnTo>
                <a:lnTo>
                  <a:pt x="20109" y="79039"/>
                </a:lnTo>
                <a:lnTo>
                  <a:pt x="20109" y="73723"/>
                </a:lnTo>
                <a:close/>
                <a:moveTo>
                  <a:pt x="30786" y="73723"/>
                </a:moveTo>
                <a:lnTo>
                  <a:pt x="30786" y="79039"/>
                </a:lnTo>
                <a:lnTo>
                  <a:pt x="25470" y="79039"/>
                </a:lnTo>
                <a:lnTo>
                  <a:pt x="25470" y="73723"/>
                </a:lnTo>
                <a:close/>
                <a:moveTo>
                  <a:pt x="36151" y="73723"/>
                </a:moveTo>
                <a:lnTo>
                  <a:pt x="36151" y="79039"/>
                </a:lnTo>
                <a:lnTo>
                  <a:pt x="30834" y="79039"/>
                </a:lnTo>
                <a:lnTo>
                  <a:pt x="30834" y="73723"/>
                </a:lnTo>
                <a:close/>
                <a:moveTo>
                  <a:pt x="41512" y="73723"/>
                </a:moveTo>
                <a:lnTo>
                  <a:pt x="41512" y="79039"/>
                </a:lnTo>
                <a:lnTo>
                  <a:pt x="36196" y="79039"/>
                </a:lnTo>
                <a:lnTo>
                  <a:pt x="36196" y="73723"/>
                </a:lnTo>
                <a:close/>
                <a:moveTo>
                  <a:pt x="46876" y="73723"/>
                </a:moveTo>
                <a:lnTo>
                  <a:pt x="46876" y="79039"/>
                </a:lnTo>
                <a:lnTo>
                  <a:pt x="41557" y="79039"/>
                </a:lnTo>
                <a:lnTo>
                  <a:pt x="41557" y="73723"/>
                </a:lnTo>
                <a:close/>
                <a:moveTo>
                  <a:pt x="52238" y="73723"/>
                </a:moveTo>
                <a:lnTo>
                  <a:pt x="52238" y="79039"/>
                </a:lnTo>
                <a:lnTo>
                  <a:pt x="46921" y="79039"/>
                </a:lnTo>
                <a:lnTo>
                  <a:pt x="46921" y="73723"/>
                </a:lnTo>
                <a:close/>
                <a:moveTo>
                  <a:pt x="57599" y="73723"/>
                </a:moveTo>
                <a:lnTo>
                  <a:pt x="57599" y="79039"/>
                </a:lnTo>
                <a:lnTo>
                  <a:pt x="52283" y="79039"/>
                </a:lnTo>
                <a:lnTo>
                  <a:pt x="52283" y="73723"/>
                </a:lnTo>
                <a:close/>
                <a:moveTo>
                  <a:pt x="62960" y="73723"/>
                </a:moveTo>
                <a:lnTo>
                  <a:pt x="62960" y="79039"/>
                </a:lnTo>
                <a:lnTo>
                  <a:pt x="57647" y="79039"/>
                </a:lnTo>
                <a:lnTo>
                  <a:pt x="57647" y="73723"/>
                </a:lnTo>
                <a:close/>
                <a:moveTo>
                  <a:pt x="68325" y="73723"/>
                </a:moveTo>
                <a:lnTo>
                  <a:pt x="68325" y="79039"/>
                </a:lnTo>
                <a:lnTo>
                  <a:pt x="63008" y="79039"/>
                </a:lnTo>
                <a:lnTo>
                  <a:pt x="63008" y="73723"/>
                </a:lnTo>
                <a:close/>
                <a:moveTo>
                  <a:pt x="73686" y="73723"/>
                </a:moveTo>
                <a:lnTo>
                  <a:pt x="73686" y="79039"/>
                </a:lnTo>
                <a:lnTo>
                  <a:pt x="68373" y="79039"/>
                </a:lnTo>
                <a:lnTo>
                  <a:pt x="68373" y="73723"/>
                </a:lnTo>
                <a:close/>
                <a:moveTo>
                  <a:pt x="79050" y="73723"/>
                </a:moveTo>
                <a:lnTo>
                  <a:pt x="79050" y="79039"/>
                </a:lnTo>
                <a:lnTo>
                  <a:pt x="73734" y="79039"/>
                </a:lnTo>
                <a:lnTo>
                  <a:pt x="73734" y="73723"/>
                </a:lnTo>
                <a:close/>
                <a:moveTo>
                  <a:pt x="84415" y="73723"/>
                </a:moveTo>
                <a:lnTo>
                  <a:pt x="84415" y="79039"/>
                </a:lnTo>
                <a:lnTo>
                  <a:pt x="79095" y="79039"/>
                </a:lnTo>
                <a:lnTo>
                  <a:pt x="79095" y="73723"/>
                </a:lnTo>
                <a:close/>
                <a:moveTo>
                  <a:pt x="89773" y="73723"/>
                </a:moveTo>
                <a:lnTo>
                  <a:pt x="89773" y="79039"/>
                </a:lnTo>
                <a:lnTo>
                  <a:pt x="84460" y="79039"/>
                </a:lnTo>
                <a:lnTo>
                  <a:pt x="84460" y="73723"/>
                </a:lnTo>
                <a:close/>
                <a:moveTo>
                  <a:pt x="95137" y="73723"/>
                </a:moveTo>
                <a:lnTo>
                  <a:pt x="95137" y="79039"/>
                </a:lnTo>
                <a:lnTo>
                  <a:pt x="89821" y="79039"/>
                </a:lnTo>
                <a:lnTo>
                  <a:pt x="89821" y="73723"/>
                </a:lnTo>
                <a:close/>
                <a:moveTo>
                  <a:pt x="100502" y="73723"/>
                </a:moveTo>
                <a:lnTo>
                  <a:pt x="100502" y="79039"/>
                </a:lnTo>
                <a:lnTo>
                  <a:pt x="95182" y="79039"/>
                </a:lnTo>
                <a:lnTo>
                  <a:pt x="95182" y="73723"/>
                </a:lnTo>
                <a:close/>
                <a:moveTo>
                  <a:pt x="105863" y="73723"/>
                </a:moveTo>
                <a:lnTo>
                  <a:pt x="105863" y="79039"/>
                </a:lnTo>
                <a:lnTo>
                  <a:pt x="100547" y="79039"/>
                </a:lnTo>
                <a:lnTo>
                  <a:pt x="100547" y="73723"/>
                </a:lnTo>
                <a:close/>
                <a:moveTo>
                  <a:pt x="111224" y="73723"/>
                </a:moveTo>
                <a:lnTo>
                  <a:pt x="111224" y="79039"/>
                </a:lnTo>
                <a:lnTo>
                  <a:pt x="105908" y="79039"/>
                </a:lnTo>
                <a:lnTo>
                  <a:pt x="105908" y="73723"/>
                </a:lnTo>
                <a:close/>
                <a:moveTo>
                  <a:pt x="116589" y="73723"/>
                </a:moveTo>
                <a:lnTo>
                  <a:pt x="116589" y="79039"/>
                </a:lnTo>
                <a:lnTo>
                  <a:pt x="111273" y="79039"/>
                </a:lnTo>
                <a:lnTo>
                  <a:pt x="111273" y="73723"/>
                </a:lnTo>
                <a:close/>
                <a:moveTo>
                  <a:pt x="121950" y="73723"/>
                </a:moveTo>
                <a:lnTo>
                  <a:pt x="121950" y="79039"/>
                </a:lnTo>
                <a:lnTo>
                  <a:pt x="116634" y="79039"/>
                </a:lnTo>
                <a:lnTo>
                  <a:pt x="116634" y="73723"/>
                </a:lnTo>
                <a:close/>
                <a:moveTo>
                  <a:pt x="3996" y="1"/>
                </a:moveTo>
                <a:cubicBezTo>
                  <a:pt x="3985" y="1"/>
                  <a:pt x="3973" y="9"/>
                  <a:pt x="3973" y="25"/>
                </a:cubicBezTo>
                <a:lnTo>
                  <a:pt x="3973" y="3962"/>
                </a:lnTo>
                <a:lnTo>
                  <a:pt x="33" y="3962"/>
                </a:lnTo>
                <a:cubicBezTo>
                  <a:pt x="20" y="3962"/>
                  <a:pt x="7" y="3972"/>
                  <a:pt x="7" y="3985"/>
                </a:cubicBezTo>
                <a:cubicBezTo>
                  <a:pt x="7" y="3997"/>
                  <a:pt x="20" y="4007"/>
                  <a:pt x="33" y="4007"/>
                </a:cubicBezTo>
                <a:lnTo>
                  <a:pt x="3973" y="4007"/>
                </a:lnTo>
                <a:lnTo>
                  <a:pt x="3973" y="9327"/>
                </a:lnTo>
                <a:lnTo>
                  <a:pt x="33" y="9327"/>
                </a:lnTo>
                <a:cubicBezTo>
                  <a:pt x="20" y="9327"/>
                  <a:pt x="7" y="9336"/>
                  <a:pt x="7" y="9349"/>
                </a:cubicBezTo>
                <a:cubicBezTo>
                  <a:pt x="7" y="9362"/>
                  <a:pt x="20" y="9372"/>
                  <a:pt x="33" y="9372"/>
                </a:cubicBezTo>
                <a:lnTo>
                  <a:pt x="3973" y="9372"/>
                </a:lnTo>
                <a:lnTo>
                  <a:pt x="3973" y="14688"/>
                </a:lnTo>
                <a:lnTo>
                  <a:pt x="33" y="14688"/>
                </a:lnTo>
                <a:cubicBezTo>
                  <a:pt x="20" y="14688"/>
                  <a:pt x="7" y="14698"/>
                  <a:pt x="7" y="14710"/>
                </a:cubicBezTo>
                <a:cubicBezTo>
                  <a:pt x="7" y="14723"/>
                  <a:pt x="20" y="14733"/>
                  <a:pt x="33" y="14736"/>
                </a:cubicBezTo>
                <a:lnTo>
                  <a:pt x="3973" y="14736"/>
                </a:lnTo>
                <a:lnTo>
                  <a:pt x="3973" y="20049"/>
                </a:lnTo>
                <a:lnTo>
                  <a:pt x="33" y="20049"/>
                </a:lnTo>
                <a:cubicBezTo>
                  <a:pt x="20" y="20049"/>
                  <a:pt x="7" y="20062"/>
                  <a:pt x="7" y="20075"/>
                </a:cubicBezTo>
                <a:cubicBezTo>
                  <a:pt x="7" y="20085"/>
                  <a:pt x="20" y="20097"/>
                  <a:pt x="33" y="20097"/>
                </a:cubicBezTo>
                <a:lnTo>
                  <a:pt x="3973" y="20097"/>
                </a:lnTo>
                <a:lnTo>
                  <a:pt x="3973" y="25414"/>
                </a:lnTo>
                <a:lnTo>
                  <a:pt x="33" y="25414"/>
                </a:lnTo>
                <a:cubicBezTo>
                  <a:pt x="20" y="25414"/>
                  <a:pt x="7" y="25423"/>
                  <a:pt x="7" y="25436"/>
                </a:cubicBezTo>
                <a:cubicBezTo>
                  <a:pt x="7" y="25449"/>
                  <a:pt x="20" y="25459"/>
                  <a:pt x="33" y="25459"/>
                </a:cubicBezTo>
                <a:lnTo>
                  <a:pt x="3973" y="25459"/>
                </a:lnTo>
                <a:lnTo>
                  <a:pt x="3973" y="30775"/>
                </a:lnTo>
                <a:lnTo>
                  <a:pt x="33" y="30775"/>
                </a:lnTo>
                <a:cubicBezTo>
                  <a:pt x="20" y="30775"/>
                  <a:pt x="7" y="30785"/>
                  <a:pt x="7" y="30798"/>
                </a:cubicBezTo>
                <a:cubicBezTo>
                  <a:pt x="7" y="30810"/>
                  <a:pt x="20" y="30820"/>
                  <a:pt x="33" y="30820"/>
                </a:cubicBezTo>
                <a:lnTo>
                  <a:pt x="3973" y="30820"/>
                </a:lnTo>
                <a:lnTo>
                  <a:pt x="3973" y="36136"/>
                </a:lnTo>
                <a:lnTo>
                  <a:pt x="33" y="36136"/>
                </a:lnTo>
                <a:cubicBezTo>
                  <a:pt x="20" y="36140"/>
                  <a:pt x="7" y="36149"/>
                  <a:pt x="7" y="36162"/>
                </a:cubicBezTo>
                <a:cubicBezTo>
                  <a:pt x="7" y="36175"/>
                  <a:pt x="20" y="36185"/>
                  <a:pt x="33" y="36185"/>
                </a:cubicBezTo>
                <a:lnTo>
                  <a:pt x="3973" y="36185"/>
                </a:lnTo>
                <a:lnTo>
                  <a:pt x="3973" y="41501"/>
                </a:lnTo>
                <a:lnTo>
                  <a:pt x="33" y="41501"/>
                </a:lnTo>
                <a:cubicBezTo>
                  <a:pt x="20" y="41501"/>
                  <a:pt x="7" y="41510"/>
                  <a:pt x="7" y="41523"/>
                </a:cubicBezTo>
                <a:cubicBezTo>
                  <a:pt x="7" y="41536"/>
                  <a:pt x="20" y="41546"/>
                  <a:pt x="33" y="41546"/>
                </a:cubicBezTo>
                <a:lnTo>
                  <a:pt x="3973" y="41546"/>
                </a:lnTo>
                <a:lnTo>
                  <a:pt x="3973" y="46862"/>
                </a:lnTo>
                <a:lnTo>
                  <a:pt x="33" y="46862"/>
                </a:lnTo>
                <a:cubicBezTo>
                  <a:pt x="4" y="46865"/>
                  <a:pt x="4" y="46907"/>
                  <a:pt x="33" y="46910"/>
                </a:cubicBezTo>
                <a:lnTo>
                  <a:pt x="3973" y="46910"/>
                </a:lnTo>
                <a:lnTo>
                  <a:pt x="3973" y="52227"/>
                </a:lnTo>
                <a:lnTo>
                  <a:pt x="33" y="52227"/>
                </a:lnTo>
                <a:cubicBezTo>
                  <a:pt x="1" y="52227"/>
                  <a:pt x="1" y="52272"/>
                  <a:pt x="33" y="52272"/>
                </a:cubicBezTo>
                <a:lnTo>
                  <a:pt x="3973" y="52272"/>
                </a:lnTo>
                <a:lnTo>
                  <a:pt x="3973" y="57588"/>
                </a:lnTo>
                <a:lnTo>
                  <a:pt x="33" y="57588"/>
                </a:lnTo>
                <a:cubicBezTo>
                  <a:pt x="20" y="57588"/>
                  <a:pt x="7" y="57598"/>
                  <a:pt x="7" y="57610"/>
                </a:cubicBezTo>
                <a:cubicBezTo>
                  <a:pt x="7" y="57623"/>
                  <a:pt x="20" y="57633"/>
                  <a:pt x="33" y="57633"/>
                </a:cubicBezTo>
                <a:lnTo>
                  <a:pt x="3973" y="57633"/>
                </a:lnTo>
                <a:lnTo>
                  <a:pt x="3973" y="62952"/>
                </a:lnTo>
                <a:lnTo>
                  <a:pt x="33" y="62952"/>
                </a:lnTo>
                <a:cubicBezTo>
                  <a:pt x="20" y="62952"/>
                  <a:pt x="7" y="62962"/>
                  <a:pt x="7" y="62975"/>
                </a:cubicBezTo>
                <a:cubicBezTo>
                  <a:pt x="7" y="62988"/>
                  <a:pt x="20" y="62997"/>
                  <a:pt x="33" y="62997"/>
                </a:cubicBezTo>
                <a:lnTo>
                  <a:pt x="3973" y="62997"/>
                </a:lnTo>
                <a:lnTo>
                  <a:pt x="3973" y="68314"/>
                </a:lnTo>
                <a:lnTo>
                  <a:pt x="33" y="68314"/>
                </a:lnTo>
                <a:cubicBezTo>
                  <a:pt x="1" y="68314"/>
                  <a:pt x="1" y="68359"/>
                  <a:pt x="33" y="68359"/>
                </a:cubicBezTo>
                <a:lnTo>
                  <a:pt x="3973" y="68359"/>
                </a:lnTo>
                <a:lnTo>
                  <a:pt x="3973" y="73675"/>
                </a:lnTo>
                <a:lnTo>
                  <a:pt x="33" y="73675"/>
                </a:lnTo>
                <a:cubicBezTo>
                  <a:pt x="4" y="73678"/>
                  <a:pt x="4" y="73720"/>
                  <a:pt x="33" y="73723"/>
                </a:cubicBezTo>
                <a:lnTo>
                  <a:pt x="3973" y="73723"/>
                </a:lnTo>
                <a:lnTo>
                  <a:pt x="3973" y="79039"/>
                </a:lnTo>
                <a:lnTo>
                  <a:pt x="33" y="79039"/>
                </a:lnTo>
                <a:cubicBezTo>
                  <a:pt x="1" y="79039"/>
                  <a:pt x="1" y="79084"/>
                  <a:pt x="33" y="79084"/>
                </a:cubicBezTo>
                <a:lnTo>
                  <a:pt x="3973" y="79084"/>
                </a:lnTo>
                <a:lnTo>
                  <a:pt x="3973" y="83202"/>
                </a:lnTo>
                <a:cubicBezTo>
                  <a:pt x="3973" y="83218"/>
                  <a:pt x="3985" y="83226"/>
                  <a:pt x="3996" y="83226"/>
                </a:cubicBezTo>
                <a:cubicBezTo>
                  <a:pt x="4007" y="83226"/>
                  <a:pt x="4018" y="83218"/>
                  <a:pt x="4018" y="83202"/>
                </a:cubicBezTo>
                <a:lnTo>
                  <a:pt x="4018" y="79084"/>
                </a:lnTo>
                <a:lnTo>
                  <a:pt x="9335" y="79084"/>
                </a:lnTo>
                <a:lnTo>
                  <a:pt x="9335" y="83202"/>
                </a:lnTo>
                <a:cubicBezTo>
                  <a:pt x="9335" y="83215"/>
                  <a:pt x="9344" y="83224"/>
                  <a:pt x="9357" y="83224"/>
                </a:cubicBezTo>
                <a:cubicBezTo>
                  <a:pt x="9370" y="83224"/>
                  <a:pt x="9380" y="83215"/>
                  <a:pt x="9380" y="83202"/>
                </a:cubicBezTo>
                <a:lnTo>
                  <a:pt x="9380" y="79084"/>
                </a:lnTo>
                <a:lnTo>
                  <a:pt x="14699" y="79084"/>
                </a:lnTo>
                <a:lnTo>
                  <a:pt x="14699" y="83202"/>
                </a:lnTo>
                <a:cubicBezTo>
                  <a:pt x="14699" y="83215"/>
                  <a:pt x="14709" y="83224"/>
                  <a:pt x="14722" y="83224"/>
                </a:cubicBezTo>
                <a:cubicBezTo>
                  <a:pt x="14734" y="83224"/>
                  <a:pt x="14744" y="83215"/>
                  <a:pt x="14744" y="83202"/>
                </a:cubicBezTo>
                <a:lnTo>
                  <a:pt x="14744" y="79084"/>
                </a:lnTo>
                <a:lnTo>
                  <a:pt x="20060" y="79084"/>
                </a:lnTo>
                <a:lnTo>
                  <a:pt x="20060" y="83202"/>
                </a:lnTo>
                <a:cubicBezTo>
                  <a:pt x="20060" y="83215"/>
                  <a:pt x="20070" y="83224"/>
                  <a:pt x="20083" y="83224"/>
                </a:cubicBezTo>
                <a:cubicBezTo>
                  <a:pt x="20096" y="83224"/>
                  <a:pt x="20105" y="83215"/>
                  <a:pt x="20105" y="83202"/>
                </a:cubicBezTo>
                <a:lnTo>
                  <a:pt x="20105" y="79084"/>
                </a:lnTo>
                <a:lnTo>
                  <a:pt x="25422" y="79084"/>
                </a:lnTo>
                <a:lnTo>
                  <a:pt x="25422" y="83202"/>
                </a:lnTo>
                <a:cubicBezTo>
                  <a:pt x="25423" y="83216"/>
                  <a:pt x="25434" y="83224"/>
                  <a:pt x="25446" y="83224"/>
                </a:cubicBezTo>
                <a:cubicBezTo>
                  <a:pt x="25457" y="83224"/>
                  <a:pt x="25468" y="83216"/>
                  <a:pt x="25470" y="83202"/>
                </a:cubicBezTo>
                <a:lnTo>
                  <a:pt x="25470" y="79084"/>
                </a:lnTo>
                <a:lnTo>
                  <a:pt x="30786" y="79084"/>
                </a:lnTo>
                <a:lnTo>
                  <a:pt x="30786" y="83202"/>
                </a:lnTo>
                <a:cubicBezTo>
                  <a:pt x="30786" y="83215"/>
                  <a:pt x="30796" y="83224"/>
                  <a:pt x="30809" y="83224"/>
                </a:cubicBezTo>
                <a:cubicBezTo>
                  <a:pt x="30821" y="83224"/>
                  <a:pt x="30831" y="83215"/>
                  <a:pt x="30831" y="83202"/>
                </a:cubicBezTo>
                <a:lnTo>
                  <a:pt x="30831" y="79084"/>
                </a:lnTo>
                <a:lnTo>
                  <a:pt x="36147" y="79084"/>
                </a:lnTo>
                <a:lnTo>
                  <a:pt x="36147" y="83202"/>
                </a:lnTo>
                <a:cubicBezTo>
                  <a:pt x="36147" y="83215"/>
                  <a:pt x="36157" y="83224"/>
                  <a:pt x="36170" y="83224"/>
                </a:cubicBezTo>
                <a:cubicBezTo>
                  <a:pt x="36183" y="83224"/>
                  <a:pt x="36192" y="83215"/>
                  <a:pt x="36192" y="83202"/>
                </a:cubicBezTo>
                <a:lnTo>
                  <a:pt x="36192" y="79084"/>
                </a:lnTo>
                <a:lnTo>
                  <a:pt x="41512" y="79084"/>
                </a:lnTo>
                <a:lnTo>
                  <a:pt x="41512" y="83202"/>
                </a:lnTo>
                <a:cubicBezTo>
                  <a:pt x="41512" y="83215"/>
                  <a:pt x="41521" y="83224"/>
                  <a:pt x="41534" y="83224"/>
                </a:cubicBezTo>
                <a:cubicBezTo>
                  <a:pt x="41547" y="83224"/>
                  <a:pt x="41557" y="83215"/>
                  <a:pt x="41557" y="83202"/>
                </a:cubicBezTo>
                <a:lnTo>
                  <a:pt x="41557" y="79084"/>
                </a:lnTo>
                <a:lnTo>
                  <a:pt x="46873" y="79084"/>
                </a:lnTo>
                <a:lnTo>
                  <a:pt x="46873" y="83202"/>
                </a:lnTo>
                <a:cubicBezTo>
                  <a:pt x="46873" y="83215"/>
                  <a:pt x="46883" y="83224"/>
                  <a:pt x="46896" y="83224"/>
                </a:cubicBezTo>
                <a:cubicBezTo>
                  <a:pt x="46908" y="83224"/>
                  <a:pt x="46918" y="83215"/>
                  <a:pt x="46918" y="83202"/>
                </a:cubicBezTo>
                <a:lnTo>
                  <a:pt x="46918" y="79084"/>
                </a:lnTo>
                <a:lnTo>
                  <a:pt x="52234" y="79084"/>
                </a:lnTo>
                <a:lnTo>
                  <a:pt x="52234" y="83202"/>
                </a:lnTo>
                <a:cubicBezTo>
                  <a:pt x="52236" y="83216"/>
                  <a:pt x="52247" y="83224"/>
                  <a:pt x="52258" y="83224"/>
                </a:cubicBezTo>
                <a:cubicBezTo>
                  <a:pt x="52270" y="83224"/>
                  <a:pt x="52281" y="83216"/>
                  <a:pt x="52283" y="83202"/>
                </a:cubicBezTo>
                <a:lnTo>
                  <a:pt x="52283" y="79084"/>
                </a:lnTo>
                <a:lnTo>
                  <a:pt x="57599" y="79084"/>
                </a:lnTo>
                <a:lnTo>
                  <a:pt x="57599" y="83202"/>
                </a:lnTo>
                <a:cubicBezTo>
                  <a:pt x="57599" y="83215"/>
                  <a:pt x="57609" y="83224"/>
                  <a:pt x="57621" y="83224"/>
                </a:cubicBezTo>
                <a:cubicBezTo>
                  <a:pt x="57634" y="83224"/>
                  <a:pt x="57644" y="83215"/>
                  <a:pt x="57644" y="83202"/>
                </a:cubicBezTo>
                <a:lnTo>
                  <a:pt x="57644" y="79084"/>
                </a:lnTo>
                <a:lnTo>
                  <a:pt x="62960" y="79084"/>
                </a:lnTo>
                <a:lnTo>
                  <a:pt x="62960" y="83202"/>
                </a:lnTo>
                <a:cubicBezTo>
                  <a:pt x="62960" y="83215"/>
                  <a:pt x="62970" y="83224"/>
                  <a:pt x="62983" y="83224"/>
                </a:cubicBezTo>
                <a:cubicBezTo>
                  <a:pt x="62995" y="83224"/>
                  <a:pt x="63005" y="83215"/>
                  <a:pt x="63005" y="83202"/>
                </a:cubicBezTo>
                <a:lnTo>
                  <a:pt x="63005" y="79084"/>
                </a:lnTo>
                <a:lnTo>
                  <a:pt x="68321" y="79084"/>
                </a:lnTo>
                <a:lnTo>
                  <a:pt x="68321" y="83202"/>
                </a:lnTo>
                <a:cubicBezTo>
                  <a:pt x="68321" y="83215"/>
                  <a:pt x="68334" y="83224"/>
                  <a:pt x="68344" y="83224"/>
                </a:cubicBezTo>
                <a:cubicBezTo>
                  <a:pt x="68357" y="83224"/>
                  <a:pt x="68370" y="83215"/>
                  <a:pt x="68370" y="83202"/>
                </a:cubicBezTo>
                <a:lnTo>
                  <a:pt x="68370" y="79084"/>
                </a:lnTo>
                <a:lnTo>
                  <a:pt x="73686" y="79084"/>
                </a:lnTo>
                <a:lnTo>
                  <a:pt x="73686" y="83202"/>
                </a:lnTo>
                <a:cubicBezTo>
                  <a:pt x="73686" y="83218"/>
                  <a:pt x="73698" y="83226"/>
                  <a:pt x="73710" y="83226"/>
                </a:cubicBezTo>
                <a:cubicBezTo>
                  <a:pt x="73722" y="83226"/>
                  <a:pt x="73734" y="83218"/>
                  <a:pt x="73734" y="83202"/>
                </a:cubicBezTo>
                <a:lnTo>
                  <a:pt x="73734" y="79084"/>
                </a:lnTo>
                <a:lnTo>
                  <a:pt x="79050" y="79084"/>
                </a:lnTo>
                <a:lnTo>
                  <a:pt x="79050" y="83202"/>
                </a:lnTo>
                <a:cubicBezTo>
                  <a:pt x="79050" y="83215"/>
                  <a:pt x="79060" y="83224"/>
                  <a:pt x="79073" y="83224"/>
                </a:cubicBezTo>
                <a:cubicBezTo>
                  <a:pt x="79086" y="83224"/>
                  <a:pt x="79095" y="83215"/>
                  <a:pt x="79095" y="83202"/>
                </a:cubicBezTo>
                <a:lnTo>
                  <a:pt x="79095" y="79084"/>
                </a:lnTo>
                <a:lnTo>
                  <a:pt x="84412" y="79084"/>
                </a:lnTo>
                <a:lnTo>
                  <a:pt x="84412" y="83202"/>
                </a:lnTo>
                <a:cubicBezTo>
                  <a:pt x="84412" y="83215"/>
                  <a:pt x="84421" y="83224"/>
                  <a:pt x="84434" y="83224"/>
                </a:cubicBezTo>
                <a:cubicBezTo>
                  <a:pt x="84447" y="83224"/>
                  <a:pt x="84457" y="83215"/>
                  <a:pt x="84460" y="83202"/>
                </a:cubicBezTo>
                <a:lnTo>
                  <a:pt x="84460" y="79084"/>
                </a:lnTo>
                <a:lnTo>
                  <a:pt x="89773" y="79084"/>
                </a:lnTo>
                <a:lnTo>
                  <a:pt x="89773" y="83202"/>
                </a:lnTo>
                <a:cubicBezTo>
                  <a:pt x="89773" y="83215"/>
                  <a:pt x="89786" y="83224"/>
                  <a:pt x="89799" y="83224"/>
                </a:cubicBezTo>
                <a:cubicBezTo>
                  <a:pt x="89808" y="83224"/>
                  <a:pt x="89821" y="83215"/>
                  <a:pt x="89821" y="83202"/>
                </a:cubicBezTo>
                <a:lnTo>
                  <a:pt x="89821" y="79084"/>
                </a:lnTo>
                <a:lnTo>
                  <a:pt x="95137" y="79084"/>
                </a:lnTo>
                <a:lnTo>
                  <a:pt x="95137" y="83202"/>
                </a:lnTo>
                <a:cubicBezTo>
                  <a:pt x="95137" y="83215"/>
                  <a:pt x="95147" y="83224"/>
                  <a:pt x="95160" y="83224"/>
                </a:cubicBezTo>
                <a:cubicBezTo>
                  <a:pt x="95173" y="83224"/>
                  <a:pt x="95182" y="83215"/>
                  <a:pt x="95182" y="83202"/>
                </a:cubicBezTo>
                <a:lnTo>
                  <a:pt x="95182" y="79084"/>
                </a:lnTo>
                <a:lnTo>
                  <a:pt x="100499" y="79084"/>
                </a:lnTo>
                <a:lnTo>
                  <a:pt x="100499" y="83202"/>
                </a:lnTo>
                <a:cubicBezTo>
                  <a:pt x="100499" y="83218"/>
                  <a:pt x="100510" y="83226"/>
                  <a:pt x="100521" y="83226"/>
                </a:cubicBezTo>
                <a:cubicBezTo>
                  <a:pt x="100532" y="83226"/>
                  <a:pt x="100544" y="83218"/>
                  <a:pt x="100544" y="83202"/>
                </a:cubicBezTo>
                <a:lnTo>
                  <a:pt x="100544" y="79084"/>
                </a:lnTo>
                <a:lnTo>
                  <a:pt x="105863" y="79084"/>
                </a:lnTo>
                <a:lnTo>
                  <a:pt x="105863" y="83202"/>
                </a:lnTo>
                <a:cubicBezTo>
                  <a:pt x="105865" y="83216"/>
                  <a:pt x="105875" y="83224"/>
                  <a:pt x="105886" y="83224"/>
                </a:cubicBezTo>
                <a:cubicBezTo>
                  <a:pt x="105896" y="83224"/>
                  <a:pt x="105907" y="83216"/>
                  <a:pt x="105908" y="83202"/>
                </a:cubicBezTo>
                <a:lnTo>
                  <a:pt x="105908" y="79084"/>
                </a:lnTo>
                <a:lnTo>
                  <a:pt x="111224" y="79084"/>
                </a:lnTo>
                <a:lnTo>
                  <a:pt x="111224" y="83202"/>
                </a:lnTo>
                <a:cubicBezTo>
                  <a:pt x="111224" y="83215"/>
                  <a:pt x="111234" y="83224"/>
                  <a:pt x="111247" y="83224"/>
                </a:cubicBezTo>
                <a:cubicBezTo>
                  <a:pt x="111260" y="83224"/>
                  <a:pt x="111269" y="83215"/>
                  <a:pt x="111269" y="83202"/>
                </a:cubicBezTo>
                <a:lnTo>
                  <a:pt x="111269" y="79084"/>
                </a:lnTo>
                <a:lnTo>
                  <a:pt x="116586" y="79084"/>
                </a:lnTo>
                <a:lnTo>
                  <a:pt x="116586" y="83202"/>
                </a:lnTo>
                <a:cubicBezTo>
                  <a:pt x="116586" y="83215"/>
                  <a:pt x="116595" y="83224"/>
                  <a:pt x="116608" y="83224"/>
                </a:cubicBezTo>
                <a:cubicBezTo>
                  <a:pt x="116621" y="83224"/>
                  <a:pt x="116634" y="83215"/>
                  <a:pt x="116634" y="83202"/>
                </a:cubicBezTo>
                <a:lnTo>
                  <a:pt x="116634" y="79084"/>
                </a:lnTo>
                <a:lnTo>
                  <a:pt x="121950" y="79084"/>
                </a:lnTo>
                <a:lnTo>
                  <a:pt x="121950" y="83202"/>
                </a:lnTo>
                <a:cubicBezTo>
                  <a:pt x="121950" y="83215"/>
                  <a:pt x="121960" y="83224"/>
                  <a:pt x="121973" y="83224"/>
                </a:cubicBezTo>
                <a:cubicBezTo>
                  <a:pt x="121986" y="83224"/>
                  <a:pt x="121995" y="83215"/>
                  <a:pt x="121995" y="83202"/>
                </a:cubicBezTo>
                <a:lnTo>
                  <a:pt x="121995" y="79084"/>
                </a:lnTo>
                <a:lnTo>
                  <a:pt x="125936" y="79084"/>
                </a:lnTo>
                <a:cubicBezTo>
                  <a:pt x="125965" y="79084"/>
                  <a:pt x="125965" y="79039"/>
                  <a:pt x="125936" y="79039"/>
                </a:cubicBezTo>
                <a:lnTo>
                  <a:pt x="121995" y="79039"/>
                </a:lnTo>
                <a:lnTo>
                  <a:pt x="121995" y="73723"/>
                </a:lnTo>
                <a:lnTo>
                  <a:pt x="125936" y="73723"/>
                </a:lnTo>
                <a:cubicBezTo>
                  <a:pt x="125961" y="73720"/>
                  <a:pt x="125961" y="73678"/>
                  <a:pt x="125936" y="73675"/>
                </a:cubicBezTo>
                <a:lnTo>
                  <a:pt x="121995" y="73675"/>
                </a:lnTo>
                <a:lnTo>
                  <a:pt x="121995" y="68359"/>
                </a:lnTo>
                <a:lnTo>
                  <a:pt x="125936" y="68359"/>
                </a:lnTo>
                <a:cubicBezTo>
                  <a:pt x="125965" y="68359"/>
                  <a:pt x="125965" y="68314"/>
                  <a:pt x="125936" y="68314"/>
                </a:cubicBezTo>
                <a:lnTo>
                  <a:pt x="121995" y="68314"/>
                </a:lnTo>
                <a:lnTo>
                  <a:pt x="121995" y="62997"/>
                </a:lnTo>
                <a:lnTo>
                  <a:pt x="125936" y="62997"/>
                </a:lnTo>
                <a:cubicBezTo>
                  <a:pt x="125949" y="62997"/>
                  <a:pt x="125958" y="62988"/>
                  <a:pt x="125958" y="62975"/>
                </a:cubicBezTo>
                <a:cubicBezTo>
                  <a:pt x="125958" y="62962"/>
                  <a:pt x="125949" y="62952"/>
                  <a:pt x="125936" y="62952"/>
                </a:cubicBezTo>
                <a:lnTo>
                  <a:pt x="121995" y="62952"/>
                </a:lnTo>
                <a:lnTo>
                  <a:pt x="121995" y="57633"/>
                </a:lnTo>
                <a:lnTo>
                  <a:pt x="125936" y="57633"/>
                </a:lnTo>
                <a:cubicBezTo>
                  <a:pt x="125949" y="57633"/>
                  <a:pt x="125958" y="57623"/>
                  <a:pt x="125958" y="57610"/>
                </a:cubicBezTo>
                <a:cubicBezTo>
                  <a:pt x="125958" y="57598"/>
                  <a:pt x="125949" y="57588"/>
                  <a:pt x="125936" y="57588"/>
                </a:cubicBezTo>
                <a:lnTo>
                  <a:pt x="121995" y="57588"/>
                </a:lnTo>
                <a:lnTo>
                  <a:pt x="121995" y="52272"/>
                </a:lnTo>
                <a:lnTo>
                  <a:pt x="125936" y="52272"/>
                </a:lnTo>
                <a:cubicBezTo>
                  <a:pt x="125965" y="52272"/>
                  <a:pt x="125965" y="52227"/>
                  <a:pt x="125936" y="52227"/>
                </a:cubicBezTo>
                <a:lnTo>
                  <a:pt x="121995" y="52227"/>
                </a:lnTo>
                <a:lnTo>
                  <a:pt x="121995" y="46910"/>
                </a:lnTo>
                <a:lnTo>
                  <a:pt x="125936" y="46910"/>
                </a:lnTo>
                <a:cubicBezTo>
                  <a:pt x="125961" y="46907"/>
                  <a:pt x="125961" y="46869"/>
                  <a:pt x="125936" y="46865"/>
                </a:cubicBezTo>
                <a:lnTo>
                  <a:pt x="121995" y="46865"/>
                </a:lnTo>
                <a:lnTo>
                  <a:pt x="121995" y="41546"/>
                </a:lnTo>
                <a:lnTo>
                  <a:pt x="125936" y="41546"/>
                </a:lnTo>
                <a:cubicBezTo>
                  <a:pt x="125949" y="41546"/>
                  <a:pt x="125958" y="41536"/>
                  <a:pt x="125958" y="41523"/>
                </a:cubicBezTo>
                <a:cubicBezTo>
                  <a:pt x="125958" y="41510"/>
                  <a:pt x="125949" y="41501"/>
                  <a:pt x="125936" y="41501"/>
                </a:cubicBezTo>
                <a:lnTo>
                  <a:pt x="121995" y="41501"/>
                </a:lnTo>
                <a:lnTo>
                  <a:pt x="121995" y="36185"/>
                </a:lnTo>
                <a:lnTo>
                  <a:pt x="125936" y="36185"/>
                </a:lnTo>
                <a:cubicBezTo>
                  <a:pt x="125949" y="36185"/>
                  <a:pt x="125958" y="36175"/>
                  <a:pt x="125958" y="36162"/>
                </a:cubicBezTo>
                <a:cubicBezTo>
                  <a:pt x="125958" y="36149"/>
                  <a:pt x="125949" y="36140"/>
                  <a:pt x="125936" y="36140"/>
                </a:cubicBezTo>
                <a:lnTo>
                  <a:pt x="121995" y="36140"/>
                </a:lnTo>
                <a:lnTo>
                  <a:pt x="121995" y="30820"/>
                </a:lnTo>
                <a:lnTo>
                  <a:pt x="125936" y="30820"/>
                </a:lnTo>
                <a:cubicBezTo>
                  <a:pt x="125949" y="30820"/>
                  <a:pt x="125958" y="30810"/>
                  <a:pt x="125958" y="30798"/>
                </a:cubicBezTo>
                <a:cubicBezTo>
                  <a:pt x="125958" y="30785"/>
                  <a:pt x="125949" y="30775"/>
                  <a:pt x="125936" y="30775"/>
                </a:cubicBezTo>
                <a:lnTo>
                  <a:pt x="121995" y="30775"/>
                </a:lnTo>
                <a:lnTo>
                  <a:pt x="121995" y="25459"/>
                </a:lnTo>
                <a:lnTo>
                  <a:pt x="125936" y="25459"/>
                </a:lnTo>
                <a:cubicBezTo>
                  <a:pt x="125949" y="25459"/>
                  <a:pt x="125958" y="25449"/>
                  <a:pt x="125958" y="25436"/>
                </a:cubicBezTo>
                <a:cubicBezTo>
                  <a:pt x="125958" y="25423"/>
                  <a:pt x="125949" y="25414"/>
                  <a:pt x="125936" y="25414"/>
                </a:cubicBezTo>
                <a:lnTo>
                  <a:pt x="121995" y="25414"/>
                </a:lnTo>
                <a:lnTo>
                  <a:pt x="121995" y="20097"/>
                </a:lnTo>
                <a:lnTo>
                  <a:pt x="125936" y="20097"/>
                </a:lnTo>
                <a:cubicBezTo>
                  <a:pt x="125949" y="20097"/>
                  <a:pt x="125958" y="20085"/>
                  <a:pt x="125958" y="20075"/>
                </a:cubicBezTo>
                <a:cubicBezTo>
                  <a:pt x="125958" y="20062"/>
                  <a:pt x="125949" y="20049"/>
                  <a:pt x="125936" y="20049"/>
                </a:cubicBezTo>
                <a:lnTo>
                  <a:pt x="121995" y="20049"/>
                </a:lnTo>
                <a:lnTo>
                  <a:pt x="121995" y="14733"/>
                </a:lnTo>
                <a:lnTo>
                  <a:pt x="125936" y="14733"/>
                </a:lnTo>
                <a:cubicBezTo>
                  <a:pt x="125949" y="14733"/>
                  <a:pt x="125958" y="14723"/>
                  <a:pt x="125958" y="14710"/>
                </a:cubicBezTo>
                <a:cubicBezTo>
                  <a:pt x="125958" y="14698"/>
                  <a:pt x="125949" y="14688"/>
                  <a:pt x="125936" y="14688"/>
                </a:cubicBezTo>
                <a:lnTo>
                  <a:pt x="121995" y="14688"/>
                </a:lnTo>
                <a:lnTo>
                  <a:pt x="121995" y="9372"/>
                </a:lnTo>
                <a:lnTo>
                  <a:pt x="125936" y="9372"/>
                </a:lnTo>
                <a:cubicBezTo>
                  <a:pt x="125949" y="9372"/>
                  <a:pt x="125958" y="9362"/>
                  <a:pt x="125958" y="9349"/>
                </a:cubicBezTo>
                <a:cubicBezTo>
                  <a:pt x="125958" y="9336"/>
                  <a:pt x="125949" y="9327"/>
                  <a:pt x="125936" y="9323"/>
                </a:cubicBezTo>
                <a:lnTo>
                  <a:pt x="121995" y="9323"/>
                </a:lnTo>
                <a:lnTo>
                  <a:pt x="121995" y="4007"/>
                </a:lnTo>
                <a:lnTo>
                  <a:pt x="125936" y="4007"/>
                </a:lnTo>
                <a:cubicBezTo>
                  <a:pt x="125949" y="4007"/>
                  <a:pt x="125958" y="3997"/>
                  <a:pt x="125958" y="3985"/>
                </a:cubicBezTo>
                <a:cubicBezTo>
                  <a:pt x="125958" y="3972"/>
                  <a:pt x="125949" y="3962"/>
                  <a:pt x="125936" y="3962"/>
                </a:cubicBezTo>
                <a:lnTo>
                  <a:pt x="121995" y="3962"/>
                </a:lnTo>
                <a:lnTo>
                  <a:pt x="121995" y="25"/>
                </a:lnTo>
                <a:cubicBezTo>
                  <a:pt x="121995" y="12"/>
                  <a:pt x="121986" y="2"/>
                  <a:pt x="121973" y="2"/>
                </a:cubicBezTo>
                <a:cubicBezTo>
                  <a:pt x="121960" y="2"/>
                  <a:pt x="121950" y="12"/>
                  <a:pt x="121950" y="25"/>
                </a:cubicBezTo>
                <a:lnTo>
                  <a:pt x="121950" y="3962"/>
                </a:lnTo>
                <a:lnTo>
                  <a:pt x="116634" y="3962"/>
                </a:lnTo>
                <a:lnTo>
                  <a:pt x="116634" y="25"/>
                </a:lnTo>
                <a:cubicBezTo>
                  <a:pt x="116634" y="12"/>
                  <a:pt x="116621" y="2"/>
                  <a:pt x="116608" y="2"/>
                </a:cubicBezTo>
                <a:cubicBezTo>
                  <a:pt x="116595" y="2"/>
                  <a:pt x="116586" y="12"/>
                  <a:pt x="116586" y="25"/>
                </a:cubicBezTo>
                <a:lnTo>
                  <a:pt x="116586" y="3962"/>
                </a:lnTo>
                <a:lnTo>
                  <a:pt x="111269" y="3962"/>
                </a:lnTo>
                <a:lnTo>
                  <a:pt x="111269" y="25"/>
                </a:lnTo>
                <a:cubicBezTo>
                  <a:pt x="111269" y="12"/>
                  <a:pt x="111260" y="2"/>
                  <a:pt x="111247" y="2"/>
                </a:cubicBezTo>
                <a:cubicBezTo>
                  <a:pt x="111234" y="2"/>
                  <a:pt x="111224" y="12"/>
                  <a:pt x="111224" y="25"/>
                </a:cubicBezTo>
                <a:lnTo>
                  <a:pt x="111224" y="3962"/>
                </a:lnTo>
                <a:lnTo>
                  <a:pt x="105908" y="3962"/>
                </a:lnTo>
                <a:lnTo>
                  <a:pt x="105908" y="25"/>
                </a:lnTo>
                <a:cubicBezTo>
                  <a:pt x="105907" y="10"/>
                  <a:pt x="105896" y="3"/>
                  <a:pt x="105886" y="3"/>
                </a:cubicBezTo>
                <a:cubicBezTo>
                  <a:pt x="105875" y="3"/>
                  <a:pt x="105865" y="10"/>
                  <a:pt x="105863" y="25"/>
                </a:cubicBezTo>
                <a:lnTo>
                  <a:pt x="105863" y="3962"/>
                </a:lnTo>
                <a:lnTo>
                  <a:pt x="100544" y="3962"/>
                </a:lnTo>
                <a:lnTo>
                  <a:pt x="100544" y="25"/>
                </a:lnTo>
                <a:cubicBezTo>
                  <a:pt x="100544" y="9"/>
                  <a:pt x="100532" y="1"/>
                  <a:pt x="100521" y="1"/>
                </a:cubicBezTo>
                <a:cubicBezTo>
                  <a:pt x="100510" y="1"/>
                  <a:pt x="100499" y="9"/>
                  <a:pt x="100499" y="25"/>
                </a:cubicBezTo>
                <a:lnTo>
                  <a:pt x="100499" y="3962"/>
                </a:lnTo>
                <a:lnTo>
                  <a:pt x="95182" y="3962"/>
                </a:lnTo>
                <a:lnTo>
                  <a:pt x="95182" y="25"/>
                </a:lnTo>
                <a:cubicBezTo>
                  <a:pt x="95182" y="12"/>
                  <a:pt x="95173" y="2"/>
                  <a:pt x="95160" y="2"/>
                </a:cubicBezTo>
                <a:cubicBezTo>
                  <a:pt x="95147" y="2"/>
                  <a:pt x="95137" y="12"/>
                  <a:pt x="95137" y="25"/>
                </a:cubicBezTo>
                <a:lnTo>
                  <a:pt x="95137" y="3962"/>
                </a:lnTo>
                <a:lnTo>
                  <a:pt x="89821" y="3962"/>
                </a:lnTo>
                <a:lnTo>
                  <a:pt x="89821" y="25"/>
                </a:lnTo>
                <a:cubicBezTo>
                  <a:pt x="89821" y="12"/>
                  <a:pt x="89808" y="2"/>
                  <a:pt x="89795" y="2"/>
                </a:cubicBezTo>
                <a:cubicBezTo>
                  <a:pt x="89786" y="2"/>
                  <a:pt x="89773" y="12"/>
                  <a:pt x="89773" y="25"/>
                </a:cubicBezTo>
                <a:lnTo>
                  <a:pt x="89773" y="3962"/>
                </a:lnTo>
                <a:lnTo>
                  <a:pt x="84457" y="3962"/>
                </a:lnTo>
                <a:lnTo>
                  <a:pt x="84457" y="25"/>
                </a:lnTo>
                <a:cubicBezTo>
                  <a:pt x="84457" y="12"/>
                  <a:pt x="84447" y="2"/>
                  <a:pt x="84434" y="2"/>
                </a:cubicBezTo>
                <a:cubicBezTo>
                  <a:pt x="84421" y="2"/>
                  <a:pt x="84412" y="12"/>
                  <a:pt x="84412" y="25"/>
                </a:cubicBezTo>
                <a:lnTo>
                  <a:pt x="84412" y="3962"/>
                </a:lnTo>
                <a:lnTo>
                  <a:pt x="79095" y="3962"/>
                </a:lnTo>
                <a:lnTo>
                  <a:pt x="79095" y="25"/>
                </a:lnTo>
                <a:cubicBezTo>
                  <a:pt x="79095" y="12"/>
                  <a:pt x="79086" y="2"/>
                  <a:pt x="79073" y="2"/>
                </a:cubicBezTo>
                <a:cubicBezTo>
                  <a:pt x="79060" y="2"/>
                  <a:pt x="79050" y="12"/>
                  <a:pt x="79047" y="25"/>
                </a:cubicBezTo>
                <a:lnTo>
                  <a:pt x="79047" y="3962"/>
                </a:lnTo>
                <a:lnTo>
                  <a:pt x="73731" y="3962"/>
                </a:lnTo>
                <a:lnTo>
                  <a:pt x="73731" y="25"/>
                </a:lnTo>
                <a:cubicBezTo>
                  <a:pt x="73731" y="9"/>
                  <a:pt x="73720" y="1"/>
                  <a:pt x="73708" y="1"/>
                </a:cubicBezTo>
                <a:cubicBezTo>
                  <a:pt x="73697" y="1"/>
                  <a:pt x="73686" y="9"/>
                  <a:pt x="73686" y="25"/>
                </a:cubicBezTo>
                <a:lnTo>
                  <a:pt x="73686" y="3962"/>
                </a:lnTo>
                <a:lnTo>
                  <a:pt x="68370" y="3962"/>
                </a:lnTo>
                <a:lnTo>
                  <a:pt x="68370" y="25"/>
                </a:lnTo>
                <a:cubicBezTo>
                  <a:pt x="68370" y="12"/>
                  <a:pt x="68360" y="2"/>
                  <a:pt x="68347" y="2"/>
                </a:cubicBezTo>
                <a:cubicBezTo>
                  <a:pt x="68334" y="2"/>
                  <a:pt x="68325" y="12"/>
                  <a:pt x="68325" y="25"/>
                </a:cubicBezTo>
                <a:lnTo>
                  <a:pt x="68325" y="3962"/>
                </a:lnTo>
                <a:lnTo>
                  <a:pt x="63008" y="3962"/>
                </a:lnTo>
                <a:lnTo>
                  <a:pt x="63008" y="25"/>
                </a:lnTo>
                <a:cubicBezTo>
                  <a:pt x="63008" y="12"/>
                  <a:pt x="62995" y="2"/>
                  <a:pt x="62983" y="2"/>
                </a:cubicBezTo>
                <a:cubicBezTo>
                  <a:pt x="62970" y="2"/>
                  <a:pt x="62960" y="12"/>
                  <a:pt x="62960" y="25"/>
                </a:cubicBezTo>
                <a:lnTo>
                  <a:pt x="62960" y="3962"/>
                </a:lnTo>
                <a:lnTo>
                  <a:pt x="57644" y="3962"/>
                </a:lnTo>
                <a:lnTo>
                  <a:pt x="57644" y="25"/>
                </a:lnTo>
                <a:cubicBezTo>
                  <a:pt x="57644" y="12"/>
                  <a:pt x="57634" y="2"/>
                  <a:pt x="57621" y="2"/>
                </a:cubicBezTo>
                <a:cubicBezTo>
                  <a:pt x="57609" y="2"/>
                  <a:pt x="57599" y="12"/>
                  <a:pt x="57599" y="25"/>
                </a:cubicBezTo>
                <a:lnTo>
                  <a:pt x="57599" y="3962"/>
                </a:lnTo>
                <a:lnTo>
                  <a:pt x="52283" y="3962"/>
                </a:lnTo>
                <a:lnTo>
                  <a:pt x="52283" y="25"/>
                </a:lnTo>
                <a:cubicBezTo>
                  <a:pt x="52281" y="10"/>
                  <a:pt x="52270" y="3"/>
                  <a:pt x="52258" y="3"/>
                </a:cubicBezTo>
                <a:cubicBezTo>
                  <a:pt x="52247" y="3"/>
                  <a:pt x="52236" y="10"/>
                  <a:pt x="52234" y="25"/>
                </a:cubicBezTo>
                <a:lnTo>
                  <a:pt x="52234" y="3962"/>
                </a:lnTo>
                <a:lnTo>
                  <a:pt x="46918" y="3962"/>
                </a:lnTo>
                <a:lnTo>
                  <a:pt x="46918" y="25"/>
                </a:lnTo>
                <a:cubicBezTo>
                  <a:pt x="46918" y="12"/>
                  <a:pt x="46908" y="2"/>
                  <a:pt x="46896" y="2"/>
                </a:cubicBezTo>
                <a:cubicBezTo>
                  <a:pt x="46883" y="2"/>
                  <a:pt x="46873" y="12"/>
                  <a:pt x="46873" y="25"/>
                </a:cubicBezTo>
                <a:lnTo>
                  <a:pt x="46873" y="3962"/>
                </a:lnTo>
                <a:lnTo>
                  <a:pt x="41557" y="3962"/>
                </a:lnTo>
                <a:lnTo>
                  <a:pt x="41557" y="25"/>
                </a:lnTo>
                <a:cubicBezTo>
                  <a:pt x="41557" y="12"/>
                  <a:pt x="41547" y="2"/>
                  <a:pt x="41534" y="2"/>
                </a:cubicBezTo>
                <a:cubicBezTo>
                  <a:pt x="41521" y="2"/>
                  <a:pt x="41512" y="12"/>
                  <a:pt x="41512" y="25"/>
                </a:cubicBezTo>
                <a:lnTo>
                  <a:pt x="41512" y="3962"/>
                </a:lnTo>
                <a:lnTo>
                  <a:pt x="36192" y="3962"/>
                </a:lnTo>
                <a:lnTo>
                  <a:pt x="36192" y="25"/>
                </a:lnTo>
                <a:cubicBezTo>
                  <a:pt x="36192" y="12"/>
                  <a:pt x="36183" y="2"/>
                  <a:pt x="36170" y="2"/>
                </a:cubicBezTo>
                <a:cubicBezTo>
                  <a:pt x="36157" y="2"/>
                  <a:pt x="36147" y="12"/>
                  <a:pt x="36147" y="25"/>
                </a:cubicBezTo>
                <a:lnTo>
                  <a:pt x="36147" y="3962"/>
                </a:lnTo>
                <a:lnTo>
                  <a:pt x="30831" y="3962"/>
                </a:lnTo>
                <a:lnTo>
                  <a:pt x="30831" y="25"/>
                </a:lnTo>
                <a:cubicBezTo>
                  <a:pt x="30831" y="12"/>
                  <a:pt x="30821" y="2"/>
                  <a:pt x="30809" y="2"/>
                </a:cubicBezTo>
                <a:cubicBezTo>
                  <a:pt x="30796" y="2"/>
                  <a:pt x="30786" y="12"/>
                  <a:pt x="30786" y="25"/>
                </a:cubicBezTo>
                <a:lnTo>
                  <a:pt x="30786" y="3962"/>
                </a:lnTo>
                <a:lnTo>
                  <a:pt x="25470" y="3962"/>
                </a:lnTo>
                <a:lnTo>
                  <a:pt x="25470" y="25"/>
                </a:lnTo>
                <a:cubicBezTo>
                  <a:pt x="25468" y="10"/>
                  <a:pt x="25457" y="3"/>
                  <a:pt x="25446" y="3"/>
                </a:cubicBezTo>
                <a:cubicBezTo>
                  <a:pt x="25434" y="3"/>
                  <a:pt x="25423" y="10"/>
                  <a:pt x="25422" y="25"/>
                </a:cubicBezTo>
                <a:lnTo>
                  <a:pt x="25422" y="3962"/>
                </a:lnTo>
                <a:lnTo>
                  <a:pt x="20105" y="3962"/>
                </a:lnTo>
                <a:lnTo>
                  <a:pt x="20105" y="25"/>
                </a:lnTo>
                <a:cubicBezTo>
                  <a:pt x="20105" y="12"/>
                  <a:pt x="20096" y="2"/>
                  <a:pt x="20083" y="2"/>
                </a:cubicBezTo>
                <a:cubicBezTo>
                  <a:pt x="20070" y="2"/>
                  <a:pt x="20060" y="12"/>
                  <a:pt x="20060" y="25"/>
                </a:cubicBezTo>
                <a:lnTo>
                  <a:pt x="20060" y="3962"/>
                </a:lnTo>
                <a:lnTo>
                  <a:pt x="14744" y="3962"/>
                </a:lnTo>
                <a:lnTo>
                  <a:pt x="14744" y="25"/>
                </a:lnTo>
                <a:cubicBezTo>
                  <a:pt x="14744" y="12"/>
                  <a:pt x="14734" y="2"/>
                  <a:pt x="14722" y="2"/>
                </a:cubicBezTo>
                <a:cubicBezTo>
                  <a:pt x="14709" y="2"/>
                  <a:pt x="14696" y="12"/>
                  <a:pt x="14696" y="25"/>
                </a:cubicBezTo>
                <a:lnTo>
                  <a:pt x="14696" y="3962"/>
                </a:lnTo>
                <a:lnTo>
                  <a:pt x="9380" y="3962"/>
                </a:lnTo>
                <a:lnTo>
                  <a:pt x="9380" y="25"/>
                </a:lnTo>
                <a:cubicBezTo>
                  <a:pt x="9380" y="12"/>
                  <a:pt x="9370" y="2"/>
                  <a:pt x="9357" y="2"/>
                </a:cubicBezTo>
                <a:cubicBezTo>
                  <a:pt x="9344" y="2"/>
                  <a:pt x="9335" y="12"/>
                  <a:pt x="9335" y="25"/>
                </a:cubicBezTo>
                <a:lnTo>
                  <a:pt x="9335" y="3962"/>
                </a:lnTo>
                <a:lnTo>
                  <a:pt x="4018" y="3962"/>
                </a:lnTo>
                <a:lnTo>
                  <a:pt x="4018" y="25"/>
                </a:lnTo>
                <a:cubicBezTo>
                  <a:pt x="4018" y="9"/>
                  <a:pt x="4007" y="1"/>
                  <a:pt x="3996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5" name="Google Shape;1605;p46"/>
          <p:cNvGrpSpPr/>
          <p:nvPr/>
        </p:nvGrpSpPr>
        <p:grpSpPr>
          <a:xfrm>
            <a:off x="4297537" y="4714095"/>
            <a:ext cx="4570700" cy="281585"/>
            <a:chOff x="2090100" y="2418800"/>
            <a:chExt cx="3436875" cy="211750"/>
          </a:xfrm>
        </p:grpSpPr>
        <p:sp>
          <p:nvSpPr>
            <p:cNvPr id="1606" name="Google Shape;1606;p46"/>
            <p:cNvSpPr/>
            <p:nvPr/>
          </p:nvSpPr>
          <p:spPr>
            <a:xfrm>
              <a:off x="2679825" y="2449000"/>
              <a:ext cx="32400" cy="151325"/>
            </a:xfrm>
            <a:custGeom>
              <a:rect b="b" l="l" r="r" t="t"/>
              <a:pathLst>
                <a:path extrusionOk="0" h="6053" w="1296">
                  <a:moveTo>
                    <a:pt x="168" y="1"/>
                  </a:moveTo>
                  <a:cubicBezTo>
                    <a:pt x="71" y="7"/>
                    <a:pt x="1" y="87"/>
                    <a:pt x="7" y="184"/>
                  </a:cubicBezTo>
                  <a:lnTo>
                    <a:pt x="7" y="5870"/>
                  </a:lnTo>
                  <a:cubicBezTo>
                    <a:pt x="1" y="5963"/>
                    <a:pt x="71" y="6047"/>
                    <a:pt x="168" y="6053"/>
                  </a:cubicBezTo>
                  <a:lnTo>
                    <a:pt x="1129" y="6053"/>
                  </a:lnTo>
                  <a:cubicBezTo>
                    <a:pt x="1225" y="6047"/>
                    <a:pt x="1296" y="5963"/>
                    <a:pt x="1289" y="5870"/>
                  </a:cubicBezTo>
                  <a:lnTo>
                    <a:pt x="1289" y="181"/>
                  </a:lnTo>
                  <a:cubicBezTo>
                    <a:pt x="1296" y="87"/>
                    <a:pt x="1225" y="7"/>
                    <a:pt x="1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6"/>
            <p:cNvSpPr/>
            <p:nvPr/>
          </p:nvSpPr>
          <p:spPr>
            <a:xfrm>
              <a:off x="2732700" y="2483000"/>
              <a:ext cx="25500" cy="83275"/>
            </a:xfrm>
            <a:custGeom>
              <a:rect b="b" l="l" r="r" t="t"/>
              <a:pathLst>
                <a:path extrusionOk="0" h="3331" w="1020">
                  <a:moveTo>
                    <a:pt x="168" y="0"/>
                  </a:moveTo>
                  <a:cubicBezTo>
                    <a:pt x="71" y="7"/>
                    <a:pt x="0" y="90"/>
                    <a:pt x="7" y="183"/>
                  </a:cubicBezTo>
                  <a:lnTo>
                    <a:pt x="7" y="3147"/>
                  </a:lnTo>
                  <a:cubicBezTo>
                    <a:pt x="0" y="3243"/>
                    <a:pt x="71" y="3324"/>
                    <a:pt x="168" y="3330"/>
                  </a:cubicBezTo>
                  <a:lnTo>
                    <a:pt x="852" y="3330"/>
                  </a:lnTo>
                  <a:cubicBezTo>
                    <a:pt x="949" y="3324"/>
                    <a:pt x="1019" y="3243"/>
                    <a:pt x="1013" y="3147"/>
                  </a:cubicBezTo>
                  <a:lnTo>
                    <a:pt x="1013" y="183"/>
                  </a:lnTo>
                  <a:cubicBezTo>
                    <a:pt x="1019" y="90"/>
                    <a:pt x="949" y="7"/>
                    <a:pt x="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6"/>
            <p:cNvSpPr/>
            <p:nvPr/>
          </p:nvSpPr>
          <p:spPr>
            <a:xfrm>
              <a:off x="2783150" y="2496250"/>
              <a:ext cx="23500" cy="56825"/>
            </a:xfrm>
            <a:custGeom>
              <a:rect b="b" l="l" r="r" t="t"/>
              <a:pathLst>
                <a:path extrusionOk="0" h="2273" w="940">
                  <a:moveTo>
                    <a:pt x="168" y="1"/>
                  </a:moveTo>
                  <a:cubicBezTo>
                    <a:pt x="75" y="7"/>
                    <a:pt x="1" y="87"/>
                    <a:pt x="7" y="184"/>
                  </a:cubicBezTo>
                  <a:lnTo>
                    <a:pt x="7" y="2090"/>
                  </a:lnTo>
                  <a:cubicBezTo>
                    <a:pt x="1" y="2183"/>
                    <a:pt x="75" y="2267"/>
                    <a:pt x="168" y="2273"/>
                  </a:cubicBezTo>
                  <a:lnTo>
                    <a:pt x="772" y="2273"/>
                  </a:lnTo>
                  <a:cubicBezTo>
                    <a:pt x="866" y="2267"/>
                    <a:pt x="940" y="2183"/>
                    <a:pt x="933" y="2090"/>
                  </a:cubicBezTo>
                  <a:lnTo>
                    <a:pt x="933" y="184"/>
                  </a:lnTo>
                  <a:cubicBezTo>
                    <a:pt x="940" y="87"/>
                    <a:pt x="866" y="7"/>
                    <a:pt x="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2831525" y="2462500"/>
              <a:ext cx="25500" cy="124325"/>
            </a:xfrm>
            <a:custGeom>
              <a:rect b="b" l="l" r="r" t="t"/>
              <a:pathLst>
                <a:path extrusionOk="0" h="4973" w="1020">
                  <a:moveTo>
                    <a:pt x="168" y="1"/>
                  </a:moveTo>
                  <a:cubicBezTo>
                    <a:pt x="75" y="7"/>
                    <a:pt x="1" y="87"/>
                    <a:pt x="7" y="184"/>
                  </a:cubicBezTo>
                  <a:lnTo>
                    <a:pt x="7" y="4790"/>
                  </a:lnTo>
                  <a:cubicBezTo>
                    <a:pt x="1" y="4883"/>
                    <a:pt x="75" y="4967"/>
                    <a:pt x="168" y="4973"/>
                  </a:cubicBezTo>
                  <a:lnTo>
                    <a:pt x="856" y="4973"/>
                  </a:lnTo>
                  <a:cubicBezTo>
                    <a:pt x="949" y="4967"/>
                    <a:pt x="1020" y="4883"/>
                    <a:pt x="1017" y="4790"/>
                  </a:cubicBezTo>
                  <a:lnTo>
                    <a:pt x="1017" y="184"/>
                  </a:lnTo>
                  <a:cubicBezTo>
                    <a:pt x="1020" y="87"/>
                    <a:pt x="949" y="7"/>
                    <a:pt x="8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2880950" y="2486850"/>
              <a:ext cx="25575" cy="75550"/>
            </a:xfrm>
            <a:custGeom>
              <a:rect b="b" l="l" r="r" t="t"/>
              <a:pathLst>
                <a:path extrusionOk="0" h="3022" w="1023">
                  <a:moveTo>
                    <a:pt x="168" y="0"/>
                  </a:moveTo>
                  <a:cubicBezTo>
                    <a:pt x="75" y="10"/>
                    <a:pt x="1" y="90"/>
                    <a:pt x="7" y="187"/>
                  </a:cubicBezTo>
                  <a:lnTo>
                    <a:pt x="7" y="2839"/>
                  </a:lnTo>
                  <a:cubicBezTo>
                    <a:pt x="1" y="2932"/>
                    <a:pt x="75" y="3015"/>
                    <a:pt x="168" y="3022"/>
                  </a:cubicBezTo>
                  <a:lnTo>
                    <a:pt x="856" y="3022"/>
                  </a:lnTo>
                  <a:cubicBezTo>
                    <a:pt x="949" y="3015"/>
                    <a:pt x="1023" y="2932"/>
                    <a:pt x="1016" y="2839"/>
                  </a:cubicBezTo>
                  <a:lnTo>
                    <a:pt x="1016" y="187"/>
                  </a:lnTo>
                  <a:cubicBezTo>
                    <a:pt x="1023" y="90"/>
                    <a:pt x="949" y="10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6"/>
            <p:cNvSpPr/>
            <p:nvPr/>
          </p:nvSpPr>
          <p:spPr>
            <a:xfrm>
              <a:off x="2930450" y="2491900"/>
              <a:ext cx="25500" cy="65525"/>
            </a:xfrm>
            <a:custGeom>
              <a:rect b="b" l="l" r="r" t="t"/>
              <a:pathLst>
                <a:path extrusionOk="0" h="2621" w="1020">
                  <a:moveTo>
                    <a:pt x="168" y="1"/>
                  </a:moveTo>
                  <a:cubicBezTo>
                    <a:pt x="71" y="7"/>
                    <a:pt x="1" y="91"/>
                    <a:pt x="7" y="187"/>
                  </a:cubicBezTo>
                  <a:lnTo>
                    <a:pt x="7" y="2437"/>
                  </a:lnTo>
                  <a:cubicBezTo>
                    <a:pt x="1" y="2531"/>
                    <a:pt x="71" y="2614"/>
                    <a:pt x="168" y="2621"/>
                  </a:cubicBezTo>
                  <a:lnTo>
                    <a:pt x="852" y="2621"/>
                  </a:lnTo>
                  <a:cubicBezTo>
                    <a:pt x="946" y="2614"/>
                    <a:pt x="1019" y="2531"/>
                    <a:pt x="1013" y="2437"/>
                  </a:cubicBezTo>
                  <a:lnTo>
                    <a:pt x="1013" y="187"/>
                  </a:lnTo>
                  <a:cubicBezTo>
                    <a:pt x="1019" y="91"/>
                    <a:pt x="946" y="7"/>
                    <a:pt x="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6"/>
            <p:cNvSpPr/>
            <p:nvPr/>
          </p:nvSpPr>
          <p:spPr>
            <a:xfrm>
              <a:off x="2979550" y="2469975"/>
              <a:ext cx="26150" cy="109400"/>
            </a:xfrm>
            <a:custGeom>
              <a:rect b="b" l="l" r="r" t="t"/>
              <a:pathLst>
                <a:path extrusionOk="0" h="4376" w="1046">
                  <a:moveTo>
                    <a:pt x="164" y="1"/>
                  </a:moveTo>
                  <a:cubicBezTo>
                    <a:pt x="71" y="7"/>
                    <a:pt x="0" y="87"/>
                    <a:pt x="4" y="184"/>
                  </a:cubicBezTo>
                  <a:lnTo>
                    <a:pt x="4" y="4192"/>
                  </a:lnTo>
                  <a:cubicBezTo>
                    <a:pt x="0" y="4285"/>
                    <a:pt x="71" y="4369"/>
                    <a:pt x="164" y="4375"/>
                  </a:cubicBezTo>
                  <a:lnTo>
                    <a:pt x="878" y="4375"/>
                  </a:lnTo>
                  <a:cubicBezTo>
                    <a:pt x="974" y="4369"/>
                    <a:pt x="1045" y="4285"/>
                    <a:pt x="1039" y="4192"/>
                  </a:cubicBezTo>
                  <a:lnTo>
                    <a:pt x="1039" y="184"/>
                  </a:lnTo>
                  <a:cubicBezTo>
                    <a:pt x="1045" y="87"/>
                    <a:pt x="974" y="7"/>
                    <a:pt x="8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6"/>
            <p:cNvSpPr/>
            <p:nvPr/>
          </p:nvSpPr>
          <p:spPr>
            <a:xfrm>
              <a:off x="3027925" y="2462750"/>
              <a:ext cx="28225" cy="123775"/>
            </a:xfrm>
            <a:custGeom>
              <a:rect b="b" l="l" r="r" t="t"/>
              <a:pathLst>
                <a:path extrusionOk="0" h="4951" w="1129">
                  <a:moveTo>
                    <a:pt x="168" y="0"/>
                  </a:moveTo>
                  <a:cubicBezTo>
                    <a:pt x="71" y="10"/>
                    <a:pt x="0" y="90"/>
                    <a:pt x="7" y="187"/>
                  </a:cubicBezTo>
                  <a:lnTo>
                    <a:pt x="7" y="4767"/>
                  </a:lnTo>
                  <a:cubicBezTo>
                    <a:pt x="0" y="4860"/>
                    <a:pt x="71" y="4944"/>
                    <a:pt x="168" y="4950"/>
                  </a:cubicBezTo>
                  <a:lnTo>
                    <a:pt x="961" y="4950"/>
                  </a:lnTo>
                  <a:cubicBezTo>
                    <a:pt x="1058" y="4944"/>
                    <a:pt x="1129" y="4860"/>
                    <a:pt x="1122" y="4767"/>
                  </a:cubicBezTo>
                  <a:lnTo>
                    <a:pt x="1122" y="187"/>
                  </a:lnTo>
                  <a:cubicBezTo>
                    <a:pt x="1129" y="90"/>
                    <a:pt x="1058" y="1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3076700" y="2418800"/>
              <a:ext cx="29600" cy="211750"/>
            </a:xfrm>
            <a:custGeom>
              <a:rect b="b" l="l" r="r" t="t"/>
              <a:pathLst>
                <a:path extrusionOk="0" h="8470" w="1184">
                  <a:moveTo>
                    <a:pt x="168" y="0"/>
                  </a:moveTo>
                  <a:cubicBezTo>
                    <a:pt x="71" y="6"/>
                    <a:pt x="0" y="87"/>
                    <a:pt x="7" y="183"/>
                  </a:cubicBezTo>
                  <a:lnTo>
                    <a:pt x="7" y="8283"/>
                  </a:lnTo>
                  <a:cubicBezTo>
                    <a:pt x="0" y="8379"/>
                    <a:pt x="71" y="8463"/>
                    <a:pt x="168" y="8469"/>
                  </a:cubicBezTo>
                  <a:lnTo>
                    <a:pt x="1016" y="8469"/>
                  </a:lnTo>
                  <a:cubicBezTo>
                    <a:pt x="1109" y="8463"/>
                    <a:pt x="1183" y="8379"/>
                    <a:pt x="1177" y="8283"/>
                  </a:cubicBezTo>
                  <a:lnTo>
                    <a:pt x="1177" y="183"/>
                  </a:lnTo>
                  <a:cubicBezTo>
                    <a:pt x="1183" y="90"/>
                    <a:pt x="1109" y="6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6"/>
            <p:cNvSpPr/>
            <p:nvPr/>
          </p:nvSpPr>
          <p:spPr>
            <a:xfrm>
              <a:off x="3127475" y="2473275"/>
              <a:ext cx="26875" cy="102725"/>
            </a:xfrm>
            <a:custGeom>
              <a:rect b="b" l="l" r="r" t="t"/>
              <a:pathLst>
                <a:path extrusionOk="0" h="4109" w="1075">
                  <a:moveTo>
                    <a:pt x="165" y="0"/>
                  </a:moveTo>
                  <a:cubicBezTo>
                    <a:pt x="71" y="7"/>
                    <a:pt x="1" y="87"/>
                    <a:pt x="4" y="183"/>
                  </a:cubicBezTo>
                  <a:lnTo>
                    <a:pt x="4" y="3925"/>
                  </a:lnTo>
                  <a:cubicBezTo>
                    <a:pt x="1" y="4021"/>
                    <a:pt x="71" y="4102"/>
                    <a:pt x="165" y="4108"/>
                  </a:cubicBezTo>
                  <a:lnTo>
                    <a:pt x="907" y="4108"/>
                  </a:lnTo>
                  <a:cubicBezTo>
                    <a:pt x="1000" y="4102"/>
                    <a:pt x="1074" y="4021"/>
                    <a:pt x="1068" y="3925"/>
                  </a:cubicBezTo>
                  <a:lnTo>
                    <a:pt x="1068" y="183"/>
                  </a:lnTo>
                  <a:cubicBezTo>
                    <a:pt x="1074" y="90"/>
                    <a:pt x="1000" y="7"/>
                    <a:pt x="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6"/>
            <p:cNvSpPr/>
            <p:nvPr/>
          </p:nvSpPr>
          <p:spPr>
            <a:xfrm>
              <a:off x="3175525" y="2471675"/>
              <a:ext cx="29600" cy="105925"/>
            </a:xfrm>
            <a:custGeom>
              <a:rect b="b" l="l" r="r" t="t"/>
              <a:pathLst>
                <a:path extrusionOk="0" h="4237" w="1184">
                  <a:moveTo>
                    <a:pt x="168" y="0"/>
                  </a:moveTo>
                  <a:cubicBezTo>
                    <a:pt x="78" y="0"/>
                    <a:pt x="7" y="84"/>
                    <a:pt x="7" y="186"/>
                  </a:cubicBezTo>
                  <a:lnTo>
                    <a:pt x="7" y="4053"/>
                  </a:lnTo>
                  <a:cubicBezTo>
                    <a:pt x="1" y="4146"/>
                    <a:pt x="72" y="4230"/>
                    <a:pt x="168" y="4236"/>
                  </a:cubicBezTo>
                  <a:lnTo>
                    <a:pt x="1017" y="4236"/>
                  </a:lnTo>
                  <a:cubicBezTo>
                    <a:pt x="1110" y="4230"/>
                    <a:pt x="1184" y="4146"/>
                    <a:pt x="1177" y="4053"/>
                  </a:cubicBezTo>
                  <a:lnTo>
                    <a:pt x="1177" y="186"/>
                  </a:lnTo>
                  <a:cubicBezTo>
                    <a:pt x="1177" y="84"/>
                    <a:pt x="1107" y="0"/>
                    <a:pt x="1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6"/>
            <p:cNvSpPr/>
            <p:nvPr/>
          </p:nvSpPr>
          <p:spPr>
            <a:xfrm>
              <a:off x="3225675" y="2499700"/>
              <a:ext cx="28225" cy="49850"/>
            </a:xfrm>
            <a:custGeom>
              <a:rect b="b" l="l" r="r" t="t"/>
              <a:pathLst>
                <a:path extrusionOk="0" h="1994" w="1129">
                  <a:moveTo>
                    <a:pt x="168" y="1"/>
                  </a:moveTo>
                  <a:cubicBezTo>
                    <a:pt x="71" y="7"/>
                    <a:pt x="1" y="91"/>
                    <a:pt x="7" y="184"/>
                  </a:cubicBezTo>
                  <a:lnTo>
                    <a:pt x="7" y="1810"/>
                  </a:lnTo>
                  <a:cubicBezTo>
                    <a:pt x="1" y="1904"/>
                    <a:pt x="71" y="1987"/>
                    <a:pt x="168" y="1994"/>
                  </a:cubicBezTo>
                  <a:lnTo>
                    <a:pt x="962" y="1994"/>
                  </a:lnTo>
                  <a:cubicBezTo>
                    <a:pt x="1055" y="1987"/>
                    <a:pt x="1129" y="1904"/>
                    <a:pt x="1122" y="1810"/>
                  </a:cubicBezTo>
                  <a:lnTo>
                    <a:pt x="1122" y="184"/>
                  </a:lnTo>
                  <a:cubicBezTo>
                    <a:pt x="1125" y="91"/>
                    <a:pt x="1055" y="7"/>
                    <a:pt x="9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6"/>
            <p:cNvSpPr/>
            <p:nvPr/>
          </p:nvSpPr>
          <p:spPr>
            <a:xfrm>
              <a:off x="3276150" y="2465475"/>
              <a:ext cx="26125" cy="118300"/>
            </a:xfrm>
            <a:custGeom>
              <a:rect b="b" l="l" r="r" t="t"/>
              <a:pathLst>
                <a:path extrusionOk="0" h="4732" w="1045">
                  <a:moveTo>
                    <a:pt x="164" y="1"/>
                  </a:moveTo>
                  <a:cubicBezTo>
                    <a:pt x="71" y="7"/>
                    <a:pt x="0" y="91"/>
                    <a:pt x="3" y="184"/>
                  </a:cubicBezTo>
                  <a:lnTo>
                    <a:pt x="3" y="4549"/>
                  </a:lnTo>
                  <a:cubicBezTo>
                    <a:pt x="0" y="4645"/>
                    <a:pt x="71" y="4725"/>
                    <a:pt x="164" y="4732"/>
                  </a:cubicBezTo>
                  <a:lnTo>
                    <a:pt x="878" y="4732"/>
                  </a:lnTo>
                  <a:cubicBezTo>
                    <a:pt x="974" y="4725"/>
                    <a:pt x="1045" y="4645"/>
                    <a:pt x="1038" y="4549"/>
                  </a:cubicBezTo>
                  <a:lnTo>
                    <a:pt x="1038" y="184"/>
                  </a:lnTo>
                  <a:cubicBezTo>
                    <a:pt x="1045" y="91"/>
                    <a:pt x="974" y="7"/>
                    <a:pt x="8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6"/>
            <p:cNvSpPr/>
            <p:nvPr/>
          </p:nvSpPr>
          <p:spPr>
            <a:xfrm>
              <a:off x="2090100" y="2483000"/>
              <a:ext cx="25500" cy="83350"/>
            </a:xfrm>
            <a:custGeom>
              <a:rect b="b" l="l" r="r" t="t"/>
              <a:pathLst>
                <a:path extrusionOk="0" h="3334" w="1020">
                  <a:moveTo>
                    <a:pt x="168" y="0"/>
                  </a:moveTo>
                  <a:cubicBezTo>
                    <a:pt x="71" y="7"/>
                    <a:pt x="1" y="90"/>
                    <a:pt x="7" y="183"/>
                  </a:cubicBezTo>
                  <a:lnTo>
                    <a:pt x="7" y="3147"/>
                  </a:lnTo>
                  <a:cubicBezTo>
                    <a:pt x="1" y="3243"/>
                    <a:pt x="71" y="3324"/>
                    <a:pt x="168" y="3333"/>
                  </a:cubicBezTo>
                  <a:lnTo>
                    <a:pt x="852" y="3333"/>
                  </a:lnTo>
                  <a:cubicBezTo>
                    <a:pt x="949" y="3324"/>
                    <a:pt x="1019" y="3243"/>
                    <a:pt x="1013" y="3147"/>
                  </a:cubicBezTo>
                  <a:lnTo>
                    <a:pt x="1013" y="183"/>
                  </a:lnTo>
                  <a:cubicBezTo>
                    <a:pt x="1019" y="90"/>
                    <a:pt x="949" y="7"/>
                    <a:pt x="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6"/>
            <p:cNvSpPr/>
            <p:nvPr/>
          </p:nvSpPr>
          <p:spPr>
            <a:xfrm>
              <a:off x="2140575" y="2496250"/>
              <a:ext cx="23475" cy="56825"/>
            </a:xfrm>
            <a:custGeom>
              <a:rect b="b" l="l" r="r" t="t"/>
              <a:pathLst>
                <a:path extrusionOk="0" h="2273" w="939">
                  <a:moveTo>
                    <a:pt x="167" y="1"/>
                  </a:moveTo>
                  <a:cubicBezTo>
                    <a:pt x="74" y="7"/>
                    <a:pt x="0" y="87"/>
                    <a:pt x="7" y="184"/>
                  </a:cubicBezTo>
                  <a:lnTo>
                    <a:pt x="7" y="2090"/>
                  </a:lnTo>
                  <a:cubicBezTo>
                    <a:pt x="0" y="2183"/>
                    <a:pt x="74" y="2267"/>
                    <a:pt x="167" y="2273"/>
                  </a:cubicBezTo>
                  <a:lnTo>
                    <a:pt x="771" y="2273"/>
                  </a:lnTo>
                  <a:cubicBezTo>
                    <a:pt x="865" y="2267"/>
                    <a:pt x="939" y="2183"/>
                    <a:pt x="932" y="2090"/>
                  </a:cubicBezTo>
                  <a:lnTo>
                    <a:pt x="932" y="184"/>
                  </a:lnTo>
                  <a:cubicBezTo>
                    <a:pt x="939" y="87"/>
                    <a:pt x="865" y="7"/>
                    <a:pt x="7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6"/>
            <p:cNvSpPr/>
            <p:nvPr/>
          </p:nvSpPr>
          <p:spPr>
            <a:xfrm>
              <a:off x="2188950" y="2462500"/>
              <a:ext cx="25475" cy="124325"/>
            </a:xfrm>
            <a:custGeom>
              <a:rect b="b" l="l" r="r" t="t"/>
              <a:pathLst>
                <a:path extrusionOk="0" h="4973" w="1019">
                  <a:moveTo>
                    <a:pt x="167" y="1"/>
                  </a:moveTo>
                  <a:cubicBezTo>
                    <a:pt x="74" y="7"/>
                    <a:pt x="0" y="87"/>
                    <a:pt x="6" y="184"/>
                  </a:cubicBezTo>
                  <a:lnTo>
                    <a:pt x="6" y="4790"/>
                  </a:lnTo>
                  <a:cubicBezTo>
                    <a:pt x="0" y="4883"/>
                    <a:pt x="74" y="4967"/>
                    <a:pt x="167" y="4973"/>
                  </a:cubicBezTo>
                  <a:lnTo>
                    <a:pt x="855" y="4973"/>
                  </a:lnTo>
                  <a:cubicBezTo>
                    <a:pt x="948" y="4967"/>
                    <a:pt x="1019" y="4883"/>
                    <a:pt x="1016" y="4790"/>
                  </a:cubicBezTo>
                  <a:lnTo>
                    <a:pt x="1016" y="184"/>
                  </a:lnTo>
                  <a:cubicBezTo>
                    <a:pt x="1019" y="87"/>
                    <a:pt x="948" y="7"/>
                    <a:pt x="8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6"/>
            <p:cNvSpPr/>
            <p:nvPr/>
          </p:nvSpPr>
          <p:spPr>
            <a:xfrm>
              <a:off x="2238425" y="2486850"/>
              <a:ext cx="25500" cy="75475"/>
            </a:xfrm>
            <a:custGeom>
              <a:rect b="b" l="l" r="r" t="t"/>
              <a:pathLst>
                <a:path extrusionOk="0" h="3019" w="1020">
                  <a:moveTo>
                    <a:pt x="165" y="0"/>
                  </a:moveTo>
                  <a:cubicBezTo>
                    <a:pt x="72" y="10"/>
                    <a:pt x="1" y="90"/>
                    <a:pt x="4" y="184"/>
                  </a:cubicBezTo>
                  <a:lnTo>
                    <a:pt x="4" y="2835"/>
                  </a:lnTo>
                  <a:cubicBezTo>
                    <a:pt x="1" y="2932"/>
                    <a:pt x="72" y="3012"/>
                    <a:pt x="165" y="3019"/>
                  </a:cubicBezTo>
                  <a:lnTo>
                    <a:pt x="853" y="3019"/>
                  </a:lnTo>
                  <a:cubicBezTo>
                    <a:pt x="949" y="3012"/>
                    <a:pt x="1020" y="2932"/>
                    <a:pt x="1013" y="2835"/>
                  </a:cubicBezTo>
                  <a:lnTo>
                    <a:pt x="1013" y="184"/>
                  </a:lnTo>
                  <a:cubicBezTo>
                    <a:pt x="1020" y="90"/>
                    <a:pt x="949" y="10"/>
                    <a:pt x="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6"/>
            <p:cNvSpPr/>
            <p:nvPr/>
          </p:nvSpPr>
          <p:spPr>
            <a:xfrm>
              <a:off x="2287850" y="2491900"/>
              <a:ext cx="25350" cy="65525"/>
            </a:xfrm>
            <a:custGeom>
              <a:rect b="b" l="l" r="r" t="t"/>
              <a:pathLst>
                <a:path extrusionOk="0" h="2621" w="1014">
                  <a:moveTo>
                    <a:pt x="165" y="1"/>
                  </a:moveTo>
                  <a:cubicBezTo>
                    <a:pt x="71" y="7"/>
                    <a:pt x="1" y="91"/>
                    <a:pt x="4" y="187"/>
                  </a:cubicBezTo>
                  <a:lnTo>
                    <a:pt x="4" y="2437"/>
                  </a:lnTo>
                  <a:cubicBezTo>
                    <a:pt x="1" y="2531"/>
                    <a:pt x="71" y="2614"/>
                    <a:pt x="165" y="2621"/>
                  </a:cubicBezTo>
                  <a:lnTo>
                    <a:pt x="852" y="2621"/>
                  </a:lnTo>
                  <a:cubicBezTo>
                    <a:pt x="939" y="2621"/>
                    <a:pt x="1013" y="2540"/>
                    <a:pt x="1013" y="2437"/>
                  </a:cubicBezTo>
                  <a:lnTo>
                    <a:pt x="1013" y="187"/>
                  </a:lnTo>
                  <a:cubicBezTo>
                    <a:pt x="1013" y="85"/>
                    <a:pt x="942" y="1"/>
                    <a:pt x="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6"/>
            <p:cNvSpPr/>
            <p:nvPr/>
          </p:nvSpPr>
          <p:spPr>
            <a:xfrm>
              <a:off x="2336950" y="2469975"/>
              <a:ext cx="26225" cy="109400"/>
            </a:xfrm>
            <a:custGeom>
              <a:rect b="b" l="l" r="r" t="t"/>
              <a:pathLst>
                <a:path extrusionOk="0" h="4376" w="1049">
                  <a:moveTo>
                    <a:pt x="168" y="1"/>
                  </a:moveTo>
                  <a:cubicBezTo>
                    <a:pt x="71" y="7"/>
                    <a:pt x="1" y="87"/>
                    <a:pt x="7" y="184"/>
                  </a:cubicBezTo>
                  <a:lnTo>
                    <a:pt x="7" y="4192"/>
                  </a:lnTo>
                  <a:cubicBezTo>
                    <a:pt x="1" y="4285"/>
                    <a:pt x="71" y="4369"/>
                    <a:pt x="168" y="4375"/>
                  </a:cubicBezTo>
                  <a:lnTo>
                    <a:pt x="881" y="4375"/>
                  </a:lnTo>
                  <a:cubicBezTo>
                    <a:pt x="974" y="4369"/>
                    <a:pt x="1048" y="4285"/>
                    <a:pt x="1042" y="4192"/>
                  </a:cubicBezTo>
                  <a:lnTo>
                    <a:pt x="1042" y="184"/>
                  </a:lnTo>
                  <a:cubicBezTo>
                    <a:pt x="1048" y="87"/>
                    <a:pt x="974" y="7"/>
                    <a:pt x="8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6"/>
            <p:cNvSpPr/>
            <p:nvPr/>
          </p:nvSpPr>
          <p:spPr>
            <a:xfrm>
              <a:off x="2385325" y="2462825"/>
              <a:ext cx="28225" cy="123700"/>
            </a:xfrm>
            <a:custGeom>
              <a:rect b="b" l="l" r="r" t="t"/>
              <a:pathLst>
                <a:path extrusionOk="0" h="4948" w="1129">
                  <a:moveTo>
                    <a:pt x="168" y="0"/>
                  </a:moveTo>
                  <a:cubicBezTo>
                    <a:pt x="71" y="7"/>
                    <a:pt x="1" y="87"/>
                    <a:pt x="7" y="184"/>
                  </a:cubicBezTo>
                  <a:lnTo>
                    <a:pt x="7" y="4764"/>
                  </a:lnTo>
                  <a:cubicBezTo>
                    <a:pt x="1" y="4857"/>
                    <a:pt x="71" y="4941"/>
                    <a:pt x="168" y="4947"/>
                  </a:cubicBezTo>
                  <a:lnTo>
                    <a:pt x="962" y="4947"/>
                  </a:lnTo>
                  <a:cubicBezTo>
                    <a:pt x="1058" y="4941"/>
                    <a:pt x="1129" y="4857"/>
                    <a:pt x="1122" y="4764"/>
                  </a:cubicBezTo>
                  <a:lnTo>
                    <a:pt x="1122" y="184"/>
                  </a:lnTo>
                  <a:cubicBezTo>
                    <a:pt x="1129" y="87"/>
                    <a:pt x="1058" y="7"/>
                    <a:pt x="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6"/>
            <p:cNvSpPr/>
            <p:nvPr/>
          </p:nvSpPr>
          <p:spPr>
            <a:xfrm>
              <a:off x="2434100" y="2418800"/>
              <a:ext cx="29600" cy="211675"/>
            </a:xfrm>
            <a:custGeom>
              <a:rect b="b" l="l" r="r" t="t"/>
              <a:pathLst>
                <a:path extrusionOk="0" h="8467" w="1184">
                  <a:moveTo>
                    <a:pt x="168" y="0"/>
                  </a:moveTo>
                  <a:cubicBezTo>
                    <a:pt x="71" y="6"/>
                    <a:pt x="1" y="87"/>
                    <a:pt x="7" y="183"/>
                  </a:cubicBezTo>
                  <a:lnTo>
                    <a:pt x="7" y="8283"/>
                  </a:lnTo>
                  <a:cubicBezTo>
                    <a:pt x="1" y="8379"/>
                    <a:pt x="71" y="8460"/>
                    <a:pt x="168" y="8466"/>
                  </a:cubicBezTo>
                  <a:lnTo>
                    <a:pt x="1016" y="8466"/>
                  </a:lnTo>
                  <a:cubicBezTo>
                    <a:pt x="1109" y="8460"/>
                    <a:pt x="1183" y="8379"/>
                    <a:pt x="1177" y="8283"/>
                  </a:cubicBezTo>
                  <a:lnTo>
                    <a:pt x="1177" y="183"/>
                  </a:lnTo>
                  <a:cubicBezTo>
                    <a:pt x="1183" y="90"/>
                    <a:pt x="1109" y="6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6"/>
            <p:cNvSpPr/>
            <p:nvPr/>
          </p:nvSpPr>
          <p:spPr>
            <a:xfrm>
              <a:off x="2484875" y="2473275"/>
              <a:ext cx="26875" cy="102725"/>
            </a:xfrm>
            <a:custGeom>
              <a:rect b="b" l="l" r="r" t="t"/>
              <a:pathLst>
                <a:path extrusionOk="0" h="4109" w="1075">
                  <a:moveTo>
                    <a:pt x="168" y="0"/>
                  </a:moveTo>
                  <a:cubicBezTo>
                    <a:pt x="72" y="7"/>
                    <a:pt x="1" y="87"/>
                    <a:pt x="7" y="183"/>
                  </a:cubicBezTo>
                  <a:lnTo>
                    <a:pt x="7" y="3925"/>
                  </a:lnTo>
                  <a:cubicBezTo>
                    <a:pt x="1" y="4021"/>
                    <a:pt x="72" y="4102"/>
                    <a:pt x="168" y="4108"/>
                  </a:cubicBezTo>
                  <a:lnTo>
                    <a:pt x="907" y="4108"/>
                  </a:lnTo>
                  <a:cubicBezTo>
                    <a:pt x="1004" y="4102"/>
                    <a:pt x="1074" y="4021"/>
                    <a:pt x="1068" y="3925"/>
                  </a:cubicBezTo>
                  <a:lnTo>
                    <a:pt x="1068" y="183"/>
                  </a:lnTo>
                  <a:cubicBezTo>
                    <a:pt x="1074" y="87"/>
                    <a:pt x="1004" y="7"/>
                    <a:pt x="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6"/>
            <p:cNvSpPr/>
            <p:nvPr/>
          </p:nvSpPr>
          <p:spPr>
            <a:xfrm>
              <a:off x="2532925" y="2471750"/>
              <a:ext cx="29600" cy="105850"/>
            </a:xfrm>
            <a:custGeom>
              <a:rect b="b" l="l" r="r" t="t"/>
              <a:pathLst>
                <a:path extrusionOk="0" h="4234" w="1184">
                  <a:moveTo>
                    <a:pt x="168" y="0"/>
                  </a:moveTo>
                  <a:cubicBezTo>
                    <a:pt x="72" y="7"/>
                    <a:pt x="1" y="87"/>
                    <a:pt x="7" y="183"/>
                  </a:cubicBezTo>
                  <a:lnTo>
                    <a:pt x="7" y="4050"/>
                  </a:lnTo>
                  <a:cubicBezTo>
                    <a:pt x="1" y="4143"/>
                    <a:pt x="72" y="4227"/>
                    <a:pt x="168" y="4233"/>
                  </a:cubicBezTo>
                  <a:lnTo>
                    <a:pt x="1017" y="4233"/>
                  </a:lnTo>
                  <a:cubicBezTo>
                    <a:pt x="1113" y="4227"/>
                    <a:pt x="1184" y="4143"/>
                    <a:pt x="1177" y="4050"/>
                  </a:cubicBezTo>
                  <a:lnTo>
                    <a:pt x="1177" y="183"/>
                  </a:lnTo>
                  <a:cubicBezTo>
                    <a:pt x="1184" y="87"/>
                    <a:pt x="1113" y="7"/>
                    <a:pt x="1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2583075" y="2499700"/>
              <a:ext cx="28150" cy="49850"/>
            </a:xfrm>
            <a:custGeom>
              <a:rect b="b" l="l" r="r" t="t"/>
              <a:pathLst>
                <a:path extrusionOk="0" h="1994" w="1126">
                  <a:moveTo>
                    <a:pt x="165" y="1"/>
                  </a:moveTo>
                  <a:cubicBezTo>
                    <a:pt x="71" y="7"/>
                    <a:pt x="1" y="91"/>
                    <a:pt x="4" y="184"/>
                  </a:cubicBezTo>
                  <a:lnTo>
                    <a:pt x="4" y="1810"/>
                  </a:lnTo>
                  <a:cubicBezTo>
                    <a:pt x="1" y="1904"/>
                    <a:pt x="71" y="1987"/>
                    <a:pt x="165" y="1994"/>
                  </a:cubicBezTo>
                  <a:lnTo>
                    <a:pt x="962" y="1994"/>
                  </a:lnTo>
                  <a:cubicBezTo>
                    <a:pt x="1055" y="1987"/>
                    <a:pt x="1126" y="1904"/>
                    <a:pt x="1122" y="1810"/>
                  </a:cubicBezTo>
                  <a:lnTo>
                    <a:pt x="1122" y="184"/>
                  </a:lnTo>
                  <a:cubicBezTo>
                    <a:pt x="1126" y="91"/>
                    <a:pt x="1055" y="7"/>
                    <a:pt x="9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6"/>
            <p:cNvSpPr/>
            <p:nvPr/>
          </p:nvSpPr>
          <p:spPr>
            <a:xfrm>
              <a:off x="2633550" y="2465475"/>
              <a:ext cx="26125" cy="118300"/>
            </a:xfrm>
            <a:custGeom>
              <a:rect b="b" l="l" r="r" t="t"/>
              <a:pathLst>
                <a:path extrusionOk="0" h="4732" w="1045">
                  <a:moveTo>
                    <a:pt x="164" y="1"/>
                  </a:moveTo>
                  <a:cubicBezTo>
                    <a:pt x="71" y="7"/>
                    <a:pt x="0" y="91"/>
                    <a:pt x="3" y="184"/>
                  </a:cubicBezTo>
                  <a:lnTo>
                    <a:pt x="3" y="4549"/>
                  </a:lnTo>
                  <a:cubicBezTo>
                    <a:pt x="0" y="4645"/>
                    <a:pt x="71" y="4725"/>
                    <a:pt x="164" y="4732"/>
                  </a:cubicBezTo>
                  <a:lnTo>
                    <a:pt x="878" y="4732"/>
                  </a:lnTo>
                  <a:cubicBezTo>
                    <a:pt x="974" y="4725"/>
                    <a:pt x="1045" y="4645"/>
                    <a:pt x="1038" y="4549"/>
                  </a:cubicBezTo>
                  <a:lnTo>
                    <a:pt x="1038" y="184"/>
                  </a:lnTo>
                  <a:cubicBezTo>
                    <a:pt x="1045" y="91"/>
                    <a:pt x="974" y="7"/>
                    <a:pt x="8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6"/>
            <p:cNvSpPr/>
            <p:nvPr/>
          </p:nvSpPr>
          <p:spPr>
            <a:xfrm>
              <a:off x="3371850" y="2449000"/>
              <a:ext cx="32400" cy="151325"/>
            </a:xfrm>
            <a:custGeom>
              <a:rect b="b" l="l" r="r" t="t"/>
              <a:pathLst>
                <a:path extrusionOk="0" h="6053" w="1296">
                  <a:moveTo>
                    <a:pt x="167" y="1"/>
                  </a:moveTo>
                  <a:cubicBezTo>
                    <a:pt x="71" y="7"/>
                    <a:pt x="0" y="87"/>
                    <a:pt x="7" y="184"/>
                  </a:cubicBezTo>
                  <a:lnTo>
                    <a:pt x="7" y="5870"/>
                  </a:lnTo>
                  <a:cubicBezTo>
                    <a:pt x="0" y="5963"/>
                    <a:pt x="71" y="6047"/>
                    <a:pt x="167" y="6053"/>
                  </a:cubicBezTo>
                  <a:lnTo>
                    <a:pt x="1128" y="6053"/>
                  </a:lnTo>
                  <a:cubicBezTo>
                    <a:pt x="1225" y="6047"/>
                    <a:pt x="1295" y="5963"/>
                    <a:pt x="1289" y="5870"/>
                  </a:cubicBezTo>
                  <a:lnTo>
                    <a:pt x="1289" y="181"/>
                  </a:lnTo>
                  <a:cubicBezTo>
                    <a:pt x="1295" y="87"/>
                    <a:pt x="1225" y="7"/>
                    <a:pt x="1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6"/>
            <p:cNvSpPr/>
            <p:nvPr/>
          </p:nvSpPr>
          <p:spPr>
            <a:xfrm>
              <a:off x="3424725" y="2483000"/>
              <a:ext cx="25575" cy="83350"/>
            </a:xfrm>
            <a:custGeom>
              <a:rect b="b" l="l" r="r" t="t"/>
              <a:pathLst>
                <a:path extrusionOk="0" h="3334" w="1023">
                  <a:moveTo>
                    <a:pt x="167" y="0"/>
                  </a:moveTo>
                  <a:cubicBezTo>
                    <a:pt x="74" y="7"/>
                    <a:pt x="0" y="90"/>
                    <a:pt x="6" y="183"/>
                  </a:cubicBezTo>
                  <a:lnTo>
                    <a:pt x="6" y="3147"/>
                  </a:lnTo>
                  <a:cubicBezTo>
                    <a:pt x="0" y="3243"/>
                    <a:pt x="74" y="3324"/>
                    <a:pt x="167" y="3333"/>
                  </a:cubicBezTo>
                  <a:lnTo>
                    <a:pt x="855" y="3333"/>
                  </a:lnTo>
                  <a:cubicBezTo>
                    <a:pt x="948" y="3324"/>
                    <a:pt x="1022" y="3243"/>
                    <a:pt x="1016" y="3147"/>
                  </a:cubicBezTo>
                  <a:lnTo>
                    <a:pt x="1016" y="183"/>
                  </a:lnTo>
                  <a:cubicBezTo>
                    <a:pt x="1022" y="87"/>
                    <a:pt x="948" y="7"/>
                    <a:pt x="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6"/>
            <p:cNvSpPr/>
            <p:nvPr/>
          </p:nvSpPr>
          <p:spPr>
            <a:xfrm>
              <a:off x="3475250" y="2496250"/>
              <a:ext cx="23425" cy="56825"/>
            </a:xfrm>
            <a:custGeom>
              <a:rect b="b" l="l" r="r" t="t"/>
              <a:pathLst>
                <a:path extrusionOk="0" h="2273" w="937">
                  <a:moveTo>
                    <a:pt x="165" y="1"/>
                  </a:moveTo>
                  <a:cubicBezTo>
                    <a:pt x="72" y="7"/>
                    <a:pt x="1" y="87"/>
                    <a:pt x="4" y="184"/>
                  </a:cubicBezTo>
                  <a:lnTo>
                    <a:pt x="4" y="2090"/>
                  </a:lnTo>
                  <a:cubicBezTo>
                    <a:pt x="1" y="2183"/>
                    <a:pt x="72" y="2267"/>
                    <a:pt x="165" y="2273"/>
                  </a:cubicBezTo>
                  <a:lnTo>
                    <a:pt x="769" y="2273"/>
                  </a:lnTo>
                  <a:cubicBezTo>
                    <a:pt x="862" y="2267"/>
                    <a:pt x="936" y="2183"/>
                    <a:pt x="930" y="2090"/>
                  </a:cubicBezTo>
                  <a:lnTo>
                    <a:pt x="930" y="184"/>
                  </a:lnTo>
                  <a:cubicBezTo>
                    <a:pt x="936" y="87"/>
                    <a:pt x="862" y="7"/>
                    <a:pt x="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6"/>
            <p:cNvSpPr/>
            <p:nvPr/>
          </p:nvSpPr>
          <p:spPr>
            <a:xfrm>
              <a:off x="3523625" y="2462500"/>
              <a:ext cx="25500" cy="124325"/>
            </a:xfrm>
            <a:custGeom>
              <a:rect b="b" l="l" r="r" t="t"/>
              <a:pathLst>
                <a:path extrusionOk="0" h="4973" w="1020">
                  <a:moveTo>
                    <a:pt x="165" y="1"/>
                  </a:moveTo>
                  <a:cubicBezTo>
                    <a:pt x="71" y="7"/>
                    <a:pt x="1" y="87"/>
                    <a:pt x="4" y="184"/>
                  </a:cubicBezTo>
                  <a:lnTo>
                    <a:pt x="4" y="4790"/>
                  </a:lnTo>
                  <a:cubicBezTo>
                    <a:pt x="1" y="4883"/>
                    <a:pt x="71" y="4967"/>
                    <a:pt x="165" y="4973"/>
                  </a:cubicBezTo>
                  <a:lnTo>
                    <a:pt x="853" y="4973"/>
                  </a:lnTo>
                  <a:cubicBezTo>
                    <a:pt x="946" y="4967"/>
                    <a:pt x="1020" y="4883"/>
                    <a:pt x="1013" y="4790"/>
                  </a:cubicBezTo>
                  <a:lnTo>
                    <a:pt x="1013" y="184"/>
                  </a:lnTo>
                  <a:cubicBezTo>
                    <a:pt x="1020" y="87"/>
                    <a:pt x="946" y="7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6"/>
            <p:cNvSpPr/>
            <p:nvPr/>
          </p:nvSpPr>
          <p:spPr>
            <a:xfrm>
              <a:off x="3573050" y="2486850"/>
              <a:ext cx="25500" cy="75475"/>
            </a:xfrm>
            <a:custGeom>
              <a:rect b="b" l="l" r="r" t="t"/>
              <a:pathLst>
                <a:path extrusionOk="0" h="3019" w="1020">
                  <a:moveTo>
                    <a:pt x="168" y="0"/>
                  </a:moveTo>
                  <a:cubicBezTo>
                    <a:pt x="71" y="10"/>
                    <a:pt x="0" y="90"/>
                    <a:pt x="7" y="184"/>
                  </a:cubicBezTo>
                  <a:lnTo>
                    <a:pt x="7" y="2835"/>
                  </a:lnTo>
                  <a:cubicBezTo>
                    <a:pt x="0" y="2932"/>
                    <a:pt x="71" y="3012"/>
                    <a:pt x="168" y="3019"/>
                  </a:cubicBezTo>
                  <a:lnTo>
                    <a:pt x="852" y="3019"/>
                  </a:lnTo>
                  <a:cubicBezTo>
                    <a:pt x="945" y="3012"/>
                    <a:pt x="1019" y="2932"/>
                    <a:pt x="1013" y="2835"/>
                  </a:cubicBezTo>
                  <a:lnTo>
                    <a:pt x="1013" y="184"/>
                  </a:lnTo>
                  <a:cubicBezTo>
                    <a:pt x="1019" y="90"/>
                    <a:pt x="945" y="10"/>
                    <a:pt x="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6"/>
            <p:cNvSpPr/>
            <p:nvPr/>
          </p:nvSpPr>
          <p:spPr>
            <a:xfrm>
              <a:off x="3622475" y="2491900"/>
              <a:ext cx="25500" cy="65525"/>
            </a:xfrm>
            <a:custGeom>
              <a:rect b="b" l="l" r="r" t="t"/>
              <a:pathLst>
                <a:path extrusionOk="0" h="2621" w="1020">
                  <a:moveTo>
                    <a:pt x="167" y="1"/>
                  </a:moveTo>
                  <a:cubicBezTo>
                    <a:pt x="71" y="7"/>
                    <a:pt x="0" y="91"/>
                    <a:pt x="7" y="187"/>
                  </a:cubicBezTo>
                  <a:lnTo>
                    <a:pt x="7" y="2437"/>
                  </a:lnTo>
                  <a:cubicBezTo>
                    <a:pt x="0" y="2531"/>
                    <a:pt x="71" y="2614"/>
                    <a:pt x="167" y="2621"/>
                  </a:cubicBezTo>
                  <a:lnTo>
                    <a:pt x="852" y="2621"/>
                  </a:lnTo>
                  <a:cubicBezTo>
                    <a:pt x="948" y="2614"/>
                    <a:pt x="1019" y="2531"/>
                    <a:pt x="1013" y="2437"/>
                  </a:cubicBezTo>
                  <a:lnTo>
                    <a:pt x="1013" y="187"/>
                  </a:lnTo>
                  <a:cubicBezTo>
                    <a:pt x="1019" y="91"/>
                    <a:pt x="948" y="7"/>
                    <a:pt x="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6"/>
            <p:cNvSpPr/>
            <p:nvPr/>
          </p:nvSpPr>
          <p:spPr>
            <a:xfrm>
              <a:off x="3325550" y="2465475"/>
              <a:ext cx="26225" cy="118300"/>
            </a:xfrm>
            <a:custGeom>
              <a:rect b="b" l="l" r="r" t="t"/>
              <a:pathLst>
                <a:path extrusionOk="0" h="4732" w="1049">
                  <a:moveTo>
                    <a:pt x="168" y="1"/>
                  </a:moveTo>
                  <a:cubicBezTo>
                    <a:pt x="75" y="7"/>
                    <a:pt x="1" y="91"/>
                    <a:pt x="7" y="184"/>
                  </a:cubicBezTo>
                  <a:lnTo>
                    <a:pt x="7" y="4549"/>
                  </a:lnTo>
                  <a:cubicBezTo>
                    <a:pt x="1" y="4645"/>
                    <a:pt x="75" y="4725"/>
                    <a:pt x="168" y="4732"/>
                  </a:cubicBezTo>
                  <a:lnTo>
                    <a:pt x="881" y="4732"/>
                  </a:lnTo>
                  <a:cubicBezTo>
                    <a:pt x="975" y="4725"/>
                    <a:pt x="1049" y="4645"/>
                    <a:pt x="1042" y="4549"/>
                  </a:cubicBezTo>
                  <a:lnTo>
                    <a:pt x="1042" y="184"/>
                  </a:lnTo>
                  <a:cubicBezTo>
                    <a:pt x="1049" y="91"/>
                    <a:pt x="975" y="7"/>
                    <a:pt x="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6"/>
            <p:cNvSpPr/>
            <p:nvPr/>
          </p:nvSpPr>
          <p:spPr>
            <a:xfrm>
              <a:off x="5052450" y="2449000"/>
              <a:ext cx="32425" cy="151325"/>
            </a:xfrm>
            <a:custGeom>
              <a:rect b="b" l="l" r="r" t="t"/>
              <a:pathLst>
                <a:path extrusionOk="0" h="6053" w="1297">
                  <a:moveTo>
                    <a:pt x="168" y="1"/>
                  </a:moveTo>
                  <a:cubicBezTo>
                    <a:pt x="75" y="7"/>
                    <a:pt x="1" y="87"/>
                    <a:pt x="7" y="184"/>
                  </a:cubicBezTo>
                  <a:lnTo>
                    <a:pt x="7" y="5870"/>
                  </a:lnTo>
                  <a:cubicBezTo>
                    <a:pt x="1" y="5963"/>
                    <a:pt x="75" y="6047"/>
                    <a:pt x="168" y="6053"/>
                  </a:cubicBezTo>
                  <a:lnTo>
                    <a:pt x="1129" y="6053"/>
                  </a:lnTo>
                  <a:cubicBezTo>
                    <a:pt x="1226" y="6047"/>
                    <a:pt x="1296" y="5963"/>
                    <a:pt x="1290" y="5870"/>
                  </a:cubicBezTo>
                  <a:lnTo>
                    <a:pt x="1290" y="181"/>
                  </a:lnTo>
                  <a:cubicBezTo>
                    <a:pt x="1296" y="87"/>
                    <a:pt x="1226" y="7"/>
                    <a:pt x="1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6"/>
            <p:cNvSpPr/>
            <p:nvPr/>
          </p:nvSpPr>
          <p:spPr>
            <a:xfrm>
              <a:off x="4757950" y="2462750"/>
              <a:ext cx="28250" cy="123775"/>
            </a:xfrm>
            <a:custGeom>
              <a:rect b="b" l="l" r="r" t="t"/>
              <a:pathLst>
                <a:path extrusionOk="0" h="4951" w="1130">
                  <a:moveTo>
                    <a:pt x="168" y="0"/>
                  </a:moveTo>
                  <a:cubicBezTo>
                    <a:pt x="75" y="10"/>
                    <a:pt x="1" y="90"/>
                    <a:pt x="7" y="187"/>
                  </a:cubicBezTo>
                  <a:lnTo>
                    <a:pt x="7" y="4767"/>
                  </a:lnTo>
                  <a:cubicBezTo>
                    <a:pt x="1" y="4860"/>
                    <a:pt x="75" y="4944"/>
                    <a:pt x="168" y="4950"/>
                  </a:cubicBezTo>
                  <a:lnTo>
                    <a:pt x="965" y="4950"/>
                  </a:lnTo>
                  <a:cubicBezTo>
                    <a:pt x="1058" y="4944"/>
                    <a:pt x="1129" y="4860"/>
                    <a:pt x="1126" y="4767"/>
                  </a:cubicBezTo>
                  <a:lnTo>
                    <a:pt x="1126" y="187"/>
                  </a:lnTo>
                  <a:cubicBezTo>
                    <a:pt x="1129" y="90"/>
                    <a:pt x="1058" y="10"/>
                    <a:pt x="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6"/>
            <p:cNvSpPr/>
            <p:nvPr/>
          </p:nvSpPr>
          <p:spPr>
            <a:xfrm>
              <a:off x="4806725" y="2418800"/>
              <a:ext cx="29600" cy="211675"/>
            </a:xfrm>
            <a:custGeom>
              <a:rect b="b" l="l" r="r" t="t"/>
              <a:pathLst>
                <a:path extrusionOk="0" h="8467" w="1184">
                  <a:moveTo>
                    <a:pt x="168" y="0"/>
                  </a:moveTo>
                  <a:cubicBezTo>
                    <a:pt x="72" y="6"/>
                    <a:pt x="1" y="90"/>
                    <a:pt x="7" y="183"/>
                  </a:cubicBezTo>
                  <a:lnTo>
                    <a:pt x="7" y="8283"/>
                  </a:lnTo>
                  <a:cubicBezTo>
                    <a:pt x="1" y="8379"/>
                    <a:pt x="72" y="8460"/>
                    <a:pt x="168" y="8466"/>
                  </a:cubicBezTo>
                  <a:lnTo>
                    <a:pt x="1017" y="8466"/>
                  </a:lnTo>
                  <a:cubicBezTo>
                    <a:pt x="1110" y="8460"/>
                    <a:pt x="1184" y="8379"/>
                    <a:pt x="1177" y="8283"/>
                  </a:cubicBezTo>
                  <a:lnTo>
                    <a:pt x="1177" y="183"/>
                  </a:lnTo>
                  <a:cubicBezTo>
                    <a:pt x="1184" y="90"/>
                    <a:pt x="1110" y="6"/>
                    <a:pt x="1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6"/>
            <p:cNvSpPr/>
            <p:nvPr/>
          </p:nvSpPr>
          <p:spPr>
            <a:xfrm>
              <a:off x="4857525" y="2473275"/>
              <a:ext cx="26850" cy="102725"/>
            </a:xfrm>
            <a:custGeom>
              <a:rect b="b" l="l" r="r" t="t"/>
              <a:pathLst>
                <a:path extrusionOk="0" h="4109" w="1074">
                  <a:moveTo>
                    <a:pt x="167" y="0"/>
                  </a:moveTo>
                  <a:cubicBezTo>
                    <a:pt x="74" y="7"/>
                    <a:pt x="0" y="90"/>
                    <a:pt x="7" y="183"/>
                  </a:cubicBezTo>
                  <a:lnTo>
                    <a:pt x="7" y="3925"/>
                  </a:lnTo>
                  <a:cubicBezTo>
                    <a:pt x="0" y="4021"/>
                    <a:pt x="74" y="4102"/>
                    <a:pt x="167" y="4108"/>
                  </a:cubicBezTo>
                  <a:lnTo>
                    <a:pt x="907" y="4108"/>
                  </a:lnTo>
                  <a:cubicBezTo>
                    <a:pt x="1003" y="4102"/>
                    <a:pt x="1074" y="4021"/>
                    <a:pt x="1067" y="3925"/>
                  </a:cubicBezTo>
                  <a:lnTo>
                    <a:pt x="1067" y="183"/>
                  </a:lnTo>
                  <a:cubicBezTo>
                    <a:pt x="1074" y="87"/>
                    <a:pt x="1003" y="7"/>
                    <a:pt x="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6"/>
            <p:cNvSpPr/>
            <p:nvPr/>
          </p:nvSpPr>
          <p:spPr>
            <a:xfrm>
              <a:off x="4905575" y="2471750"/>
              <a:ext cx="29600" cy="105850"/>
            </a:xfrm>
            <a:custGeom>
              <a:rect b="b" l="l" r="r" t="t"/>
              <a:pathLst>
                <a:path extrusionOk="0" h="4234" w="1184">
                  <a:moveTo>
                    <a:pt x="168" y="0"/>
                  </a:moveTo>
                  <a:cubicBezTo>
                    <a:pt x="74" y="7"/>
                    <a:pt x="0" y="87"/>
                    <a:pt x="7" y="183"/>
                  </a:cubicBezTo>
                  <a:lnTo>
                    <a:pt x="7" y="4050"/>
                  </a:lnTo>
                  <a:cubicBezTo>
                    <a:pt x="0" y="4143"/>
                    <a:pt x="74" y="4227"/>
                    <a:pt x="168" y="4233"/>
                  </a:cubicBezTo>
                  <a:lnTo>
                    <a:pt x="1019" y="4233"/>
                  </a:lnTo>
                  <a:cubicBezTo>
                    <a:pt x="1112" y="4227"/>
                    <a:pt x="1183" y="4143"/>
                    <a:pt x="1180" y="4050"/>
                  </a:cubicBezTo>
                  <a:lnTo>
                    <a:pt x="1180" y="183"/>
                  </a:lnTo>
                  <a:cubicBezTo>
                    <a:pt x="1183" y="87"/>
                    <a:pt x="1112" y="7"/>
                    <a:pt x="1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6"/>
            <p:cNvSpPr/>
            <p:nvPr/>
          </p:nvSpPr>
          <p:spPr>
            <a:xfrm>
              <a:off x="4955875" y="2499700"/>
              <a:ext cx="28075" cy="49850"/>
            </a:xfrm>
            <a:custGeom>
              <a:rect b="b" l="l" r="r" t="t"/>
              <a:pathLst>
                <a:path extrusionOk="0" h="1994" w="1123">
                  <a:moveTo>
                    <a:pt x="161" y="1"/>
                  </a:moveTo>
                  <a:cubicBezTo>
                    <a:pt x="74" y="1"/>
                    <a:pt x="0" y="84"/>
                    <a:pt x="0" y="184"/>
                  </a:cubicBezTo>
                  <a:lnTo>
                    <a:pt x="0" y="1810"/>
                  </a:lnTo>
                  <a:cubicBezTo>
                    <a:pt x="0" y="1910"/>
                    <a:pt x="71" y="1994"/>
                    <a:pt x="161" y="1994"/>
                  </a:cubicBezTo>
                  <a:lnTo>
                    <a:pt x="955" y="1994"/>
                  </a:lnTo>
                  <a:cubicBezTo>
                    <a:pt x="1052" y="1987"/>
                    <a:pt x="1122" y="1904"/>
                    <a:pt x="1116" y="1810"/>
                  </a:cubicBezTo>
                  <a:lnTo>
                    <a:pt x="1116" y="184"/>
                  </a:lnTo>
                  <a:cubicBezTo>
                    <a:pt x="1122" y="91"/>
                    <a:pt x="1052" y="7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6"/>
            <p:cNvSpPr/>
            <p:nvPr/>
          </p:nvSpPr>
          <p:spPr>
            <a:xfrm>
              <a:off x="5006175" y="2465475"/>
              <a:ext cx="26150" cy="118300"/>
            </a:xfrm>
            <a:custGeom>
              <a:rect b="b" l="l" r="r" t="t"/>
              <a:pathLst>
                <a:path extrusionOk="0" h="4732" w="1046">
                  <a:moveTo>
                    <a:pt x="168" y="1"/>
                  </a:moveTo>
                  <a:cubicBezTo>
                    <a:pt x="71" y="7"/>
                    <a:pt x="1" y="91"/>
                    <a:pt x="7" y="184"/>
                  </a:cubicBezTo>
                  <a:lnTo>
                    <a:pt x="7" y="4549"/>
                  </a:lnTo>
                  <a:cubicBezTo>
                    <a:pt x="1" y="4645"/>
                    <a:pt x="71" y="4725"/>
                    <a:pt x="168" y="4732"/>
                  </a:cubicBezTo>
                  <a:lnTo>
                    <a:pt x="881" y="4732"/>
                  </a:lnTo>
                  <a:cubicBezTo>
                    <a:pt x="974" y="4725"/>
                    <a:pt x="1045" y="4645"/>
                    <a:pt x="1042" y="4549"/>
                  </a:cubicBezTo>
                  <a:lnTo>
                    <a:pt x="1042" y="184"/>
                  </a:lnTo>
                  <a:cubicBezTo>
                    <a:pt x="1045" y="91"/>
                    <a:pt x="974" y="7"/>
                    <a:pt x="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6"/>
            <p:cNvSpPr/>
            <p:nvPr/>
          </p:nvSpPr>
          <p:spPr>
            <a:xfrm>
              <a:off x="3767275" y="2449000"/>
              <a:ext cx="32475" cy="151325"/>
            </a:xfrm>
            <a:custGeom>
              <a:rect b="b" l="l" r="r" t="t"/>
              <a:pathLst>
                <a:path extrusionOk="0" h="6053" w="1299">
                  <a:moveTo>
                    <a:pt x="167" y="1"/>
                  </a:moveTo>
                  <a:cubicBezTo>
                    <a:pt x="71" y="7"/>
                    <a:pt x="0" y="87"/>
                    <a:pt x="7" y="184"/>
                  </a:cubicBezTo>
                  <a:lnTo>
                    <a:pt x="7" y="5870"/>
                  </a:lnTo>
                  <a:cubicBezTo>
                    <a:pt x="0" y="5963"/>
                    <a:pt x="71" y="6047"/>
                    <a:pt x="167" y="6053"/>
                  </a:cubicBezTo>
                  <a:lnTo>
                    <a:pt x="1132" y="6053"/>
                  </a:lnTo>
                  <a:cubicBezTo>
                    <a:pt x="1225" y="6047"/>
                    <a:pt x="1299" y="5963"/>
                    <a:pt x="1292" y="5870"/>
                  </a:cubicBezTo>
                  <a:lnTo>
                    <a:pt x="1292" y="181"/>
                  </a:lnTo>
                  <a:cubicBezTo>
                    <a:pt x="1299" y="87"/>
                    <a:pt x="1225" y="7"/>
                    <a:pt x="1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6"/>
            <p:cNvSpPr/>
            <p:nvPr/>
          </p:nvSpPr>
          <p:spPr>
            <a:xfrm>
              <a:off x="3820150" y="2483000"/>
              <a:ext cx="25575" cy="83350"/>
            </a:xfrm>
            <a:custGeom>
              <a:rect b="b" l="l" r="r" t="t"/>
              <a:pathLst>
                <a:path extrusionOk="0" h="3334" w="1023">
                  <a:moveTo>
                    <a:pt x="167" y="0"/>
                  </a:moveTo>
                  <a:cubicBezTo>
                    <a:pt x="74" y="7"/>
                    <a:pt x="0" y="90"/>
                    <a:pt x="7" y="183"/>
                  </a:cubicBezTo>
                  <a:lnTo>
                    <a:pt x="7" y="3147"/>
                  </a:lnTo>
                  <a:cubicBezTo>
                    <a:pt x="0" y="3243"/>
                    <a:pt x="74" y="3324"/>
                    <a:pt x="167" y="3333"/>
                  </a:cubicBezTo>
                  <a:lnTo>
                    <a:pt x="855" y="3333"/>
                  </a:lnTo>
                  <a:cubicBezTo>
                    <a:pt x="948" y="3324"/>
                    <a:pt x="1022" y="3243"/>
                    <a:pt x="1016" y="3147"/>
                  </a:cubicBezTo>
                  <a:lnTo>
                    <a:pt x="1016" y="183"/>
                  </a:lnTo>
                  <a:cubicBezTo>
                    <a:pt x="1019" y="90"/>
                    <a:pt x="948" y="7"/>
                    <a:pt x="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6"/>
            <p:cNvSpPr/>
            <p:nvPr/>
          </p:nvSpPr>
          <p:spPr>
            <a:xfrm>
              <a:off x="3870775" y="2496250"/>
              <a:ext cx="23400" cy="56825"/>
            </a:xfrm>
            <a:custGeom>
              <a:rect b="b" l="l" r="r" t="t"/>
              <a:pathLst>
                <a:path extrusionOk="0" h="2273" w="936">
                  <a:moveTo>
                    <a:pt x="164" y="1"/>
                  </a:moveTo>
                  <a:cubicBezTo>
                    <a:pt x="71" y="7"/>
                    <a:pt x="0" y="87"/>
                    <a:pt x="3" y="184"/>
                  </a:cubicBezTo>
                  <a:lnTo>
                    <a:pt x="3" y="2090"/>
                  </a:lnTo>
                  <a:cubicBezTo>
                    <a:pt x="0" y="2183"/>
                    <a:pt x="71" y="2267"/>
                    <a:pt x="164" y="2273"/>
                  </a:cubicBezTo>
                  <a:lnTo>
                    <a:pt x="768" y="2273"/>
                  </a:lnTo>
                  <a:cubicBezTo>
                    <a:pt x="861" y="2267"/>
                    <a:pt x="935" y="2183"/>
                    <a:pt x="929" y="2090"/>
                  </a:cubicBezTo>
                  <a:lnTo>
                    <a:pt x="929" y="184"/>
                  </a:lnTo>
                  <a:cubicBezTo>
                    <a:pt x="935" y="87"/>
                    <a:pt x="861" y="7"/>
                    <a:pt x="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6"/>
            <p:cNvSpPr/>
            <p:nvPr/>
          </p:nvSpPr>
          <p:spPr>
            <a:xfrm>
              <a:off x="3919050" y="2462500"/>
              <a:ext cx="25500" cy="124325"/>
            </a:xfrm>
            <a:custGeom>
              <a:rect b="b" l="l" r="r" t="t"/>
              <a:pathLst>
                <a:path extrusionOk="0" h="4973" w="1020">
                  <a:moveTo>
                    <a:pt x="168" y="1"/>
                  </a:moveTo>
                  <a:cubicBezTo>
                    <a:pt x="71" y="7"/>
                    <a:pt x="1" y="87"/>
                    <a:pt x="7" y="184"/>
                  </a:cubicBezTo>
                  <a:lnTo>
                    <a:pt x="7" y="4790"/>
                  </a:lnTo>
                  <a:cubicBezTo>
                    <a:pt x="1" y="4883"/>
                    <a:pt x="71" y="4967"/>
                    <a:pt x="168" y="4973"/>
                  </a:cubicBezTo>
                  <a:lnTo>
                    <a:pt x="853" y="4973"/>
                  </a:lnTo>
                  <a:cubicBezTo>
                    <a:pt x="949" y="4967"/>
                    <a:pt x="1020" y="4883"/>
                    <a:pt x="1013" y="4790"/>
                  </a:cubicBezTo>
                  <a:lnTo>
                    <a:pt x="1013" y="184"/>
                  </a:lnTo>
                  <a:cubicBezTo>
                    <a:pt x="1020" y="87"/>
                    <a:pt x="949" y="7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6"/>
            <p:cNvSpPr/>
            <p:nvPr/>
          </p:nvSpPr>
          <p:spPr>
            <a:xfrm>
              <a:off x="3968475" y="2486850"/>
              <a:ext cx="25500" cy="75475"/>
            </a:xfrm>
            <a:custGeom>
              <a:rect b="b" l="l" r="r" t="t"/>
              <a:pathLst>
                <a:path extrusionOk="0" h="3019" w="1020">
                  <a:moveTo>
                    <a:pt x="168" y="0"/>
                  </a:moveTo>
                  <a:cubicBezTo>
                    <a:pt x="71" y="10"/>
                    <a:pt x="0" y="90"/>
                    <a:pt x="7" y="184"/>
                  </a:cubicBezTo>
                  <a:lnTo>
                    <a:pt x="7" y="2835"/>
                  </a:lnTo>
                  <a:cubicBezTo>
                    <a:pt x="0" y="2932"/>
                    <a:pt x="71" y="3012"/>
                    <a:pt x="168" y="3019"/>
                  </a:cubicBezTo>
                  <a:lnTo>
                    <a:pt x="852" y="3019"/>
                  </a:lnTo>
                  <a:cubicBezTo>
                    <a:pt x="949" y="3012"/>
                    <a:pt x="1019" y="2932"/>
                    <a:pt x="1013" y="2835"/>
                  </a:cubicBezTo>
                  <a:lnTo>
                    <a:pt x="1013" y="184"/>
                  </a:lnTo>
                  <a:cubicBezTo>
                    <a:pt x="1019" y="90"/>
                    <a:pt x="949" y="10"/>
                    <a:pt x="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6"/>
            <p:cNvSpPr/>
            <p:nvPr/>
          </p:nvSpPr>
          <p:spPr>
            <a:xfrm>
              <a:off x="4017900" y="2491900"/>
              <a:ext cx="25500" cy="65525"/>
            </a:xfrm>
            <a:custGeom>
              <a:rect b="b" l="l" r="r" t="t"/>
              <a:pathLst>
                <a:path extrusionOk="0" h="2621" w="1020">
                  <a:moveTo>
                    <a:pt x="167" y="1"/>
                  </a:moveTo>
                  <a:cubicBezTo>
                    <a:pt x="71" y="7"/>
                    <a:pt x="0" y="91"/>
                    <a:pt x="7" y="187"/>
                  </a:cubicBezTo>
                  <a:lnTo>
                    <a:pt x="7" y="2437"/>
                  </a:lnTo>
                  <a:cubicBezTo>
                    <a:pt x="0" y="2531"/>
                    <a:pt x="71" y="2614"/>
                    <a:pt x="167" y="2621"/>
                  </a:cubicBezTo>
                  <a:lnTo>
                    <a:pt x="852" y="2621"/>
                  </a:lnTo>
                  <a:cubicBezTo>
                    <a:pt x="948" y="2614"/>
                    <a:pt x="1019" y="2531"/>
                    <a:pt x="1013" y="2437"/>
                  </a:cubicBezTo>
                  <a:lnTo>
                    <a:pt x="1013" y="187"/>
                  </a:lnTo>
                  <a:cubicBezTo>
                    <a:pt x="1019" y="91"/>
                    <a:pt x="948" y="7"/>
                    <a:pt x="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6"/>
            <p:cNvSpPr/>
            <p:nvPr/>
          </p:nvSpPr>
          <p:spPr>
            <a:xfrm>
              <a:off x="4067000" y="2469975"/>
              <a:ext cx="26125" cy="109400"/>
            </a:xfrm>
            <a:custGeom>
              <a:rect b="b" l="l" r="r" t="t"/>
              <a:pathLst>
                <a:path extrusionOk="0" h="4376" w="1045">
                  <a:moveTo>
                    <a:pt x="167" y="1"/>
                  </a:moveTo>
                  <a:cubicBezTo>
                    <a:pt x="71" y="7"/>
                    <a:pt x="0" y="87"/>
                    <a:pt x="7" y="184"/>
                  </a:cubicBezTo>
                  <a:lnTo>
                    <a:pt x="7" y="4192"/>
                  </a:lnTo>
                  <a:cubicBezTo>
                    <a:pt x="0" y="4285"/>
                    <a:pt x="71" y="4369"/>
                    <a:pt x="167" y="4375"/>
                  </a:cubicBezTo>
                  <a:lnTo>
                    <a:pt x="881" y="4375"/>
                  </a:lnTo>
                  <a:cubicBezTo>
                    <a:pt x="974" y="4369"/>
                    <a:pt x="1045" y="4285"/>
                    <a:pt x="1041" y="4192"/>
                  </a:cubicBezTo>
                  <a:lnTo>
                    <a:pt x="1041" y="184"/>
                  </a:lnTo>
                  <a:cubicBezTo>
                    <a:pt x="1045" y="87"/>
                    <a:pt x="974" y="7"/>
                    <a:pt x="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6"/>
            <p:cNvSpPr/>
            <p:nvPr/>
          </p:nvSpPr>
          <p:spPr>
            <a:xfrm>
              <a:off x="4115375" y="2462750"/>
              <a:ext cx="28225" cy="123775"/>
            </a:xfrm>
            <a:custGeom>
              <a:rect b="b" l="l" r="r" t="t"/>
              <a:pathLst>
                <a:path extrusionOk="0" h="4951" w="1129">
                  <a:moveTo>
                    <a:pt x="167" y="0"/>
                  </a:moveTo>
                  <a:cubicBezTo>
                    <a:pt x="74" y="10"/>
                    <a:pt x="0" y="90"/>
                    <a:pt x="6" y="187"/>
                  </a:cubicBezTo>
                  <a:lnTo>
                    <a:pt x="6" y="4767"/>
                  </a:lnTo>
                  <a:cubicBezTo>
                    <a:pt x="0" y="4860"/>
                    <a:pt x="74" y="4944"/>
                    <a:pt x="167" y="4950"/>
                  </a:cubicBezTo>
                  <a:lnTo>
                    <a:pt x="964" y="4950"/>
                  </a:lnTo>
                  <a:cubicBezTo>
                    <a:pt x="1058" y="4944"/>
                    <a:pt x="1128" y="4860"/>
                    <a:pt x="1125" y="4767"/>
                  </a:cubicBezTo>
                  <a:lnTo>
                    <a:pt x="1125" y="187"/>
                  </a:lnTo>
                  <a:cubicBezTo>
                    <a:pt x="1128" y="90"/>
                    <a:pt x="1058" y="10"/>
                    <a:pt x="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6"/>
            <p:cNvSpPr/>
            <p:nvPr/>
          </p:nvSpPr>
          <p:spPr>
            <a:xfrm>
              <a:off x="4164150" y="2418800"/>
              <a:ext cx="29575" cy="211675"/>
            </a:xfrm>
            <a:custGeom>
              <a:rect b="b" l="l" r="r" t="t"/>
              <a:pathLst>
                <a:path extrusionOk="0" h="8467" w="1183">
                  <a:moveTo>
                    <a:pt x="167" y="0"/>
                  </a:moveTo>
                  <a:cubicBezTo>
                    <a:pt x="71" y="6"/>
                    <a:pt x="0" y="87"/>
                    <a:pt x="6" y="183"/>
                  </a:cubicBezTo>
                  <a:lnTo>
                    <a:pt x="6" y="8283"/>
                  </a:lnTo>
                  <a:cubicBezTo>
                    <a:pt x="0" y="8379"/>
                    <a:pt x="71" y="8460"/>
                    <a:pt x="167" y="8466"/>
                  </a:cubicBezTo>
                  <a:lnTo>
                    <a:pt x="1016" y="8466"/>
                  </a:lnTo>
                  <a:cubicBezTo>
                    <a:pt x="1112" y="8460"/>
                    <a:pt x="1183" y="8379"/>
                    <a:pt x="1176" y="8283"/>
                  </a:cubicBezTo>
                  <a:lnTo>
                    <a:pt x="1176" y="183"/>
                  </a:lnTo>
                  <a:cubicBezTo>
                    <a:pt x="1183" y="90"/>
                    <a:pt x="1112" y="6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6"/>
            <p:cNvSpPr/>
            <p:nvPr/>
          </p:nvSpPr>
          <p:spPr>
            <a:xfrm>
              <a:off x="4214925" y="2473275"/>
              <a:ext cx="26850" cy="102725"/>
            </a:xfrm>
            <a:custGeom>
              <a:rect b="b" l="l" r="r" t="t"/>
              <a:pathLst>
                <a:path extrusionOk="0" h="4109" w="1074">
                  <a:moveTo>
                    <a:pt x="168" y="0"/>
                  </a:moveTo>
                  <a:cubicBezTo>
                    <a:pt x="74" y="7"/>
                    <a:pt x="0" y="87"/>
                    <a:pt x="7" y="183"/>
                  </a:cubicBezTo>
                  <a:lnTo>
                    <a:pt x="7" y="3925"/>
                  </a:lnTo>
                  <a:cubicBezTo>
                    <a:pt x="0" y="4021"/>
                    <a:pt x="74" y="4102"/>
                    <a:pt x="168" y="4108"/>
                  </a:cubicBezTo>
                  <a:lnTo>
                    <a:pt x="907" y="4108"/>
                  </a:lnTo>
                  <a:cubicBezTo>
                    <a:pt x="1003" y="4102"/>
                    <a:pt x="1074" y="4021"/>
                    <a:pt x="1068" y="3925"/>
                  </a:cubicBezTo>
                  <a:lnTo>
                    <a:pt x="1068" y="183"/>
                  </a:lnTo>
                  <a:cubicBezTo>
                    <a:pt x="1074" y="90"/>
                    <a:pt x="1003" y="7"/>
                    <a:pt x="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6"/>
            <p:cNvSpPr/>
            <p:nvPr/>
          </p:nvSpPr>
          <p:spPr>
            <a:xfrm>
              <a:off x="4262975" y="2471750"/>
              <a:ext cx="29600" cy="105850"/>
            </a:xfrm>
            <a:custGeom>
              <a:rect b="b" l="l" r="r" t="t"/>
              <a:pathLst>
                <a:path extrusionOk="0" h="4234" w="1184">
                  <a:moveTo>
                    <a:pt x="168" y="0"/>
                  </a:moveTo>
                  <a:cubicBezTo>
                    <a:pt x="74" y="7"/>
                    <a:pt x="1" y="87"/>
                    <a:pt x="7" y="183"/>
                  </a:cubicBezTo>
                  <a:lnTo>
                    <a:pt x="7" y="4050"/>
                  </a:lnTo>
                  <a:cubicBezTo>
                    <a:pt x="1" y="4143"/>
                    <a:pt x="74" y="4227"/>
                    <a:pt x="168" y="4233"/>
                  </a:cubicBezTo>
                  <a:lnTo>
                    <a:pt x="1016" y="4233"/>
                  </a:lnTo>
                  <a:cubicBezTo>
                    <a:pt x="1113" y="4227"/>
                    <a:pt x="1183" y="4143"/>
                    <a:pt x="1177" y="4050"/>
                  </a:cubicBezTo>
                  <a:lnTo>
                    <a:pt x="1177" y="183"/>
                  </a:lnTo>
                  <a:cubicBezTo>
                    <a:pt x="1183" y="87"/>
                    <a:pt x="1113" y="7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6"/>
            <p:cNvSpPr/>
            <p:nvPr/>
          </p:nvSpPr>
          <p:spPr>
            <a:xfrm>
              <a:off x="4313275" y="2499700"/>
              <a:ext cx="28075" cy="49850"/>
            </a:xfrm>
            <a:custGeom>
              <a:rect b="b" l="l" r="r" t="t"/>
              <a:pathLst>
                <a:path extrusionOk="0" h="1994" w="1123">
                  <a:moveTo>
                    <a:pt x="161" y="1"/>
                  </a:moveTo>
                  <a:cubicBezTo>
                    <a:pt x="71" y="1"/>
                    <a:pt x="1" y="84"/>
                    <a:pt x="1" y="184"/>
                  </a:cubicBezTo>
                  <a:lnTo>
                    <a:pt x="1" y="1810"/>
                  </a:lnTo>
                  <a:cubicBezTo>
                    <a:pt x="1" y="1910"/>
                    <a:pt x="71" y="1994"/>
                    <a:pt x="161" y="1994"/>
                  </a:cubicBezTo>
                  <a:lnTo>
                    <a:pt x="955" y="1994"/>
                  </a:lnTo>
                  <a:cubicBezTo>
                    <a:pt x="1052" y="1987"/>
                    <a:pt x="1122" y="1904"/>
                    <a:pt x="1116" y="1810"/>
                  </a:cubicBezTo>
                  <a:lnTo>
                    <a:pt x="1116" y="184"/>
                  </a:lnTo>
                  <a:cubicBezTo>
                    <a:pt x="1122" y="91"/>
                    <a:pt x="1052" y="7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6"/>
            <p:cNvSpPr/>
            <p:nvPr/>
          </p:nvSpPr>
          <p:spPr>
            <a:xfrm>
              <a:off x="4363575" y="2465475"/>
              <a:ext cx="26150" cy="118300"/>
            </a:xfrm>
            <a:custGeom>
              <a:rect b="b" l="l" r="r" t="t"/>
              <a:pathLst>
                <a:path extrusionOk="0" h="4732" w="1046">
                  <a:moveTo>
                    <a:pt x="168" y="1"/>
                  </a:moveTo>
                  <a:cubicBezTo>
                    <a:pt x="71" y="7"/>
                    <a:pt x="1" y="91"/>
                    <a:pt x="7" y="184"/>
                  </a:cubicBezTo>
                  <a:lnTo>
                    <a:pt x="7" y="4549"/>
                  </a:lnTo>
                  <a:cubicBezTo>
                    <a:pt x="1" y="4645"/>
                    <a:pt x="71" y="4725"/>
                    <a:pt x="168" y="4732"/>
                  </a:cubicBezTo>
                  <a:lnTo>
                    <a:pt x="881" y="4732"/>
                  </a:lnTo>
                  <a:cubicBezTo>
                    <a:pt x="975" y="4725"/>
                    <a:pt x="1045" y="4645"/>
                    <a:pt x="1042" y="4549"/>
                  </a:cubicBezTo>
                  <a:lnTo>
                    <a:pt x="1042" y="184"/>
                  </a:lnTo>
                  <a:cubicBezTo>
                    <a:pt x="1045" y="91"/>
                    <a:pt x="975" y="7"/>
                    <a:pt x="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6"/>
            <p:cNvSpPr/>
            <p:nvPr/>
          </p:nvSpPr>
          <p:spPr>
            <a:xfrm>
              <a:off x="3670675" y="2499700"/>
              <a:ext cx="28075" cy="49850"/>
            </a:xfrm>
            <a:custGeom>
              <a:rect b="b" l="l" r="r" t="t"/>
              <a:pathLst>
                <a:path extrusionOk="0" h="1994" w="1123">
                  <a:moveTo>
                    <a:pt x="161" y="1"/>
                  </a:moveTo>
                  <a:cubicBezTo>
                    <a:pt x="71" y="1"/>
                    <a:pt x="1" y="84"/>
                    <a:pt x="1" y="184"/>
                  </a:cubicBezTo>
                  <a:lnTo>
                    <a:pt x="1" y="1810"/>
                  </a:lnTo>
                  <a:cubicBezTo>
                    <a:pt x="1" y="1910"/>
                    <a:pt x="71" y="1994"/>
                    <a:pt x="161" y="1994"/>
                  </a:cubicBezTo>
                  <a:lnTo>
                    <a:pt x="955" y="1994"/>
                  </a:lnTo>
                  <a:cubicBezTo>
                    <a:pt x="1052" y="1987"/>
                    <a:pt x="1122" y="1904"/>
                    <a:pt x="1116" y="1810"/>
                  </a:cubicBezTo>
                  <a:lnTo>
                    <a:pt x="1116" y="184"/>
                  </a:lnTo>
                  <a:cubicBezTo>
                    <a:pt x="1122" y="91"/>
                    <a:pt x="1052" y="7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6"/>
            <p:cNvSpPr/>
            <p:nvPr/>
          </p:nvSpPr>
          <p:spPr>
            <a:xfrm>
              <a:off x="3720975" y="2465475"/>
              <a:ext cx="26150" cy="118300"/>
            </a:xfrm>
            <a:custGeom>
              <a:rect b="b" l="l" r="r" t="t"/>
              <a:pathLst>
                <a:path extrusionOk="0" h="4732" w="1046">
                  <a:moveTo>
                    <a:pt x="168" y="1"/>
                  </a:moveTo>
                  <a:cubicBezTo>
                    <a:pt x="72" y="7"/>
                    <a:pt x="1" y="91"/>
                    <a:pt x="7" y="184"/>
                  </a:cubicBezTo>
                  <a:lnTo>
                    <a:pt x="7" y="4549"/>
                  </a:lnTo>
                  <a:cubicBezTo>
                    <a:pt x="1" y="4645"/>
                    <a:pt x="72" y="4725"/>
                    <a:pt x="168" y="4732"/>
                  </a:cubicBezTo>
                  <a:lnTo>
                    <a:pt x="881" y="4732"/>
                  </a:lnTo>
                  <a:cubicBezTo>
                    <a:pt x="975" y="4725"/>
                    <a:pt x="1045" y="4645"/>
                    <a:pt x="1042" y="4549"/>
                  </a:cubicBezTo>
                  <a:lnTo>
                    <a:pt x="1042" y="184"/>
                  </a:lnTo>
                  <a:cubicBezTo>
                    <a:pt x="1045" y="91"/>
                    <a:pt x="975" y="7"/>
                    <a:pt x="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6"/>
            <p:cNvSpPr/>
            <p:nvPr/>
          </p:nvSpPr>
          <p:spPr>
            <a:xfrm>
              <a:off x="4459275" y="2449000"/>
              <a:ext cx="32425" cy="151325"/>
            </a:xfrm>
            <a:custGeom>
              <a:rect b="b" l="l" r="r" t="t"/>
              <a:pathLst>
                <a:path extrusionOk="0" h="6053" w="1297">
                  <a:moveTo>
                    <a:pt x="168" y="1"/>
                  </a:moveTo>
                  <a:cubicBezTo>
                    <a:pt x="75" y="7"/>
                    <a:pt x="1" y="87"/>
                    <a:pt x="7" y="184"/>
                  </a:cubicBezTo>
                  <a:lnTo>
                    <a:pt x="7" y="5870"/>
                  </a:lnTo>
                  <a:cubicBezTo>
                    <a:pt x="1" y="5963"/>
                    <a:pt x="75" y="6047"/>
                    <a:pt x="168" y="6053"/>
                  </a:cubicBezTo>
                  <a:lnTo>
                    <a:pt x="1132" y="6053"/>
                  </a:lnTo>
                  <a:cubicBezTo>
                    <a:pt x="1225" y="6047"/>
                    <a:pt x="1296" y="5963"/>
                    <a:pt x="1293" y="5870"/>
                  </a:cubicBezTo>
                  <a:lnTo>
                    <a:pt x="1293" y="181"/>
                  </a:lnTo>
                  <a:cubicBezTo>
                    <a:pt x="1296" y="87"/>
                    <a:pt x="1225" y="7"/>
                    <a:pt x="1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6"/>
            <p:cNvSpPr/>
            <p:nvPr/>
          </p:nvSpPr>
          <p:spPr>
            <a:xfrm>
              <a:off x="4512225" y="2483000"/>
              <a:ext cx="25500" cy="83350"/>
            </a:xfrm>
            <a:custGeom>
              <a:rect b="b" l="l" r="r" t="t"/>
              <a:pathLst>
                <a:path extrusionOk="0" h="3334" w="1020">
                  <a:moveTo>
                    <a:pt x="165" y="0"/>
                  </a:moveTo>
                  <a:cubicBezTo>
                    <a:pt x="72" y="7"/>
                    <a:pt x="1" y="90"/>
                    <a:pt x="4" y="183"/>
                  </a:cubicBezTo>
                  <a:lnTo>
                    <a:pt x="4" y="3147"/>
                  </a:lnTo>
                  <a:cubicBezTo>
                    <a:pt x="1" y="3243"/>
                    <a:pt x="72" y="3324"/>
                    <a:pt x="165" y="3333"/>
                  </a:cubicBezTo>
                  <a:lnTo>
                    <a:pt x="853" y="3333"/>
                  </a:lnTo>
                  <a:cubicBezTo>
                    <a:pt x="946" y="3324"/>
                    <a:pt x="1020" y="3243"/>
                    <a:pt x="1013" y="3147"/>
                  </a:cubicBezTo>
                  <a:lnTo>
                    <a:pt x="1013" y="183"/>
                  </a:lnTo>
                  <a:cubicBezTo>
                    <a:pt x="1013" y="84"/>
                    <a:pt x="939" y="0"/>
                    <a:pt x="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6"/>
            <p:cNvSpPr/>
            <p:nvPr/>
          </p:nvSpPr>
          <p:spPr>
            <a:xfrm>
              <a:off x="4562700" y="2496250"/>
              <a:ext cx="23400" cy="56825"/>
            </a:xfrm>
            <a:custGeom>
              <a:rect b="b" l="l" r="r" t="t"/>
              <a:pathLst>
                <a:path extrusionOk="0" h="2273" w="936">
                  <a:moveTo>
                    <a:pt x="168" y="1"/>
                  </a:moveTo>
                  <a:cubicBezTo>
                    <a:pt x="71" y="7"/>
                    <a:pt x="0" y="87"/>
                    <a:pt x="7" y="184"/>
                  </a:cubicBezTo>
                  <a:lnTo>
                    <a:pt x="7" y="2090"/>
                  </a:lnTo>
                  <a:cubicBezTo>
                    <a:pt x="0" y="2183"/>
                    <a:pt x="71" y="2267"/>
                    <a:pt x="168" y="2273"/>
                  </a:cubicBezTo>
                  <a:lnTo>
                    <a:pt x="769" y="2273"/>
                  </a:lnTo>
                  <a:cubicBezTo>
                    <a:pt x="865" y="2267"/>
                    <a:pt x="936" y="2183"/>
                    <a:pt x="929" y="2090"/>
                  </a:cubicBezTo>
                  <a:lnTo>
                    <a:pt x="929" y="184"/>
                  </a:lnTo>
                  <a:cubicBezTo>
                    <a:pt x="936" y="87"/>
                    <a:pt x="865" y="7"/>
                    <a:pt x="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6"/>
            <p:cNvSpPr/>
            <p:nvPr/>
          </p:nvSpPr>
          <p:spPr>
            <a:xfrm>
              <a:off x="4611075" y="2462500"/>
              <a:ext cx="25500" cy="124325"/>
            </a:xfrm>
            <a:custGeom>
              <a:rect b="b" l="l" r="r" t="t"/>
              <a:pathLst>
                <a:path extrusionOk="0" h="4973" w="1020">
                  <a:moveTo>
                    <a:pt x="168" y="1"/>
                  </a:moveTo>
                  <a:cubicBezTo>
                    <a:pt x="71" y="7"/>
                    <a:pt x="0" y="87"/>
                    <a:pt x="7" y="184"/>
                  </a:cubicBezTo>
                  <a:lnTo>
                    <a:pt x="7" y="4790"/>
                  </a:lnTo>
                  <a:cubicBezTo>
                    <a:pt x="0" y="4883"/>
                    <a:pt x="71" y="4967"/>
                    <a:pt x="168" y="4973"/>
                  </a:cubicBezTo>
                  <a:lnTo>
                    <a:pt x="852" y="4973"/>
                  </a:lnTo>
                  <a:cubicBezTo>
                    <a:pt x="949" y="4967"/>
                    <a:pt x="1019" y="4883"/>
                    <a:pt x="1013" y="4790"/>
                  </a:cubicBezTo>
                  <a:lnTo>
                    <a:pt x="1013" y="184"/>
                  </a:lnTo>
                  <a:cubicBezTo>
                    <a:pt x="1019" y="87"/>
                    <a:pt x="949" y="7"/>
                    <a:pt x="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6"/>
            <p:cNvSpPr/>
            <p:nvPr/>
          </p:nvSpPr>
          <p:spPr>
            <a:xfrm>
              <a:off x="4660500" y="2486850"/>
              <a:ext cx="25475" cy="75475"/>
            </a:xfrm>
            <a:custGeom>
              <a:rect b="b" l="l" r="r" t="t"/>
              <a:pathLst>
                <a:path extrusionOk="0" h="3019" w="1019">
                  <a:moveTo>
                    <a:pt x="167" y="0"/>
                  </a:moveTo>
                  <a:cubicBezTo>
                    <a:pt x="71" y="10"/>
                    <a:pt x="0" y="90"/>
                    <a:pt x="7" y="184"/>
                  </a:cubicBezTo>
                  <a:lnTo>
                    <a:pt x="7" y="2835"/>
                  </a:lnTo>
                  <a:cubicBezTo>
                    <a:pt x="0" y="2932"/>
                    <a:pt x="71" y="3012"/>
                    <a:pt x="167" y="3019"/>
                  </a:cubicBezTo>
                  <a:lnTo>
                    <a:pt x="852" y="3019"/>
                  </a:lnTo>
                  <a:cubicBezTo>
                    <a:pt x="948" y="3012"/>
                    <a:pt x="1019" y="2932"/>
                    <a:pt x="1013" y="2835"/>
                  </a:cubicBezTo>
                  <a:lnTo>
                    <a:pt x="1013" y="184"/>
                  </a:lnTo>
                  <a:cubicBezTo>
                    <a:pt x="1019" y="90"/>
                    <a:pt x="948" y="10"/>
                    <a:pt x="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6"/>
            <p:cNvSpPr/>
            <p:nvPr/>
          </p:nvSpPr>
          <p:spPr>
            <a:xfrm>
              <a:off x="4709900" y="2491900"/>
              <a:ext cx="25500" cy="65525"/>
            </a:xfrm>
            <a:custGeom>
              <a:rect b="b" l="l" r="r" t="t"/>
              <a:pathLst>
                <a:path extrusionOk="0" h="2621" w="1020">
                  <a:moveTo>
                    <a:pt x="168" y="1"/>
                  </a:moveTo>
                  <a:cubicBezTo>
                    <a:pt x="72" y="7"/>
                    <a:pt x="1" y="91"/>
                    <a:pt x="7" y="187"/>
                  </a:cubicBezTo>
                  <a:lnTo>
                    <a:pt x="7" y="2437"/>
                  </a:lnTo>
                  <a:cubicBezTo>
                    <a:pt x="1" y="2531"/>
                    <a:pt x="72" y="2614"/>
                    <a:pt x="168" y="2621"/>
                  </a:cubicBezTo>
                  <a:lnTo>
                    <a:pt x="853" y="2621"/>
                  </a:lnTo>
                  <a:cubicBezTo>
                    <a:pt x="949" y="2614"/>
                    <a:pt x="1020" y="2531"/>
                    <a:pt x="1013" y="2437"/>
                  </a:cubicBezTo>
                  <a:lnTo>
                    <a:pt x="1013" y="187"/>
                  </a:lnTo>
                  <a:cubicBezTo>
                    <a:pt x="1020" y="91"/>
                    <a:pt x="949" y="7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6"/>
            <p:cNvSpPr/>
            <p:nvPr/>
          </p:nvSpPr>
          <p:spPr>
            <a:xfrm>
              <a:off x="4413000" y="2465475"/>
              <a:ext cx="26225" cy="118300"/>
            </a:xfrm>
            <a:custGeom>
              <a:rect b="b" l="l" r="r" t="t"/>
              <a:pathLst>
                <a:path extrusionOk="0" h="4732" w="1049">
                  <a:moveTo>
                    <a:pt x="168" y="1"/>
                  </a:moveTo>
                  <a:cubicBezTo>
                    <a:pt x="71" y="7"/>
                    <a:pt x="0" y="91"/>
                    <a:pt x="7" y="184"/>
                  </a:cubicBezTo>
                  <a:lnTo>
                    <a:pt x="7" y="4549"/>
                  </a:lnTo>
                  <a:cubicBezTo>
                    <a:pt x="0" y="4645"/>
                    <a:pt x="71" y="4725"/>
                    <a:pt x="168" y="4732"/>
                  </a:cubicBezTo>
                  <a:lnTo>
                    <a:pt x="881" y="4732"/>
                  </a:lnTo>
                  <a:cubicBezTo>
                    <a:pt x="974" y="4725"/>
                    <a:pt x="1048" y="4645"/>
                    <a:pt x="1042" y="4549"/>
                  </a:cubicBezTo>
                  <a:lnTo>
                    <a:pt x="1042" y="184"/>
                  </a:lnTo>
                  <a:cubicBezTo>
                    <a:pt x="1048" y="91"/>
                    <a:pt x="974" y="7"/>
                    <a:pt x="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6"/>
            <p:cNvSpPr/>
            <p:nvPr/>
          </p:nvSpPr>
          <p:spPr>
            <a:xfrm>
              <a:off x="5105325" y="2483000"/>
              <a:ext cx="25575" cy="83350"/>
            </a:xfrm>
            <a:custGeom>
              <a:rect b="b" l="l" r="r" t="t"/>
              <a:pathLst>
                <a:path extrusionOk="0" h="3334" w="1023">
                  <a:moveTo>
                    <a:pt x="168" y="0"/>
                  </a:moveTo>
                  <a:cubicBezTo>
                    <a:pt x="75" y="7"/>
                    <a:pt x="1" y="90"/>
                    <a:pt x="7" y="183"/>
                  </a:cubicBezTo>
                  <a:lnTo>
                    <a:pt x="7" y="3147"/>
                  </a:lnTo>
                  <a:cubicBezTo>
                    <a:pt x="1" y="3243"/>
                    <a:pt x="75" y="3324"/>
                    <a:pt x="168" y="3333"/>
                  </a:cubicBezTo>
                  <a:lnTo>
                    <a:pt x="856" y="3333"/>
                  </a:lnTo>
                  <a:cubicBezTo>
                    <a:pt x="949" y="3324"/>
                    <a:pt x="1023" y="3243"/>
                    <a:pt x="1017" y="3147"/>
                  </a:cubicBezTo>
                  <a:lnTo>
                    <a:pt x="1017" y="183"/>
                  </a:lnTo>
                  <a:cubicBezTo>
                    <a:pt x="1020" y="90"/>
                    <a:pt x="949" y="7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6"/>
            <p:cNvSpPr/>
            <p:nvPr/>
          </p:nvSpPr>
          <p:spPr>
            <a:xfrm>
              <a:off x="5155800" y="2496250"/>
              <a:ext cx="23475" cy="56825"/>
            </a:xfrm>
            <a:custGeom>
              <a:rect b="b" l="l" r="r" t="t"/>
              <a:pathLst>
                <a:path extrusionOk="0" h="2273" w="939">
                  <a:moveTo>
                    <a:pt x="168" y="1"/>
                  </a:moveTo>
                  <a:cubicBezTo>
                    <a:pt x="74" y="7"/>
                    <a:pt x="0" y="87"/>
                    <a:pt x="7" y="184"/>
                  </a:cubicBezTo>
                  <a:lnTo>
                    <a:pt x="7" y="2090"/>
                  </a:lnTo>
                  <a:cubicBezTo>
                    <a:pt x="0" y="2183"/>
                    <a:pt x="74" y="2267"/>
                    <a:pt x="168" y="2273"/>
                  </a:cubicBezTo>
                  <a:lnTo>
                    <a:pt x="772" y="2273"/>
                  </a:lnTo>
                  <a:cubicBezTo>
                    <a:pt x="868" y="2267"/>
                    <a:pt x="939" y="2183"/>
                    <a:pt x="932" y="2090"/>
                  </a:cubicBezTo>
                  <a:lnTo>
                    <a:pt x="932" y="184"/>
                  </a:lnTo>
                  <a:cubicBezTo>
                    <a:pt x="939" y="87"/>
                    <a:pt x="868" y="7"/>
                    <a:pt x="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6"/>
            <p:cNvSpPr/>
            <p:nvPr/>
          </p:nvSpPr>
          <p:spPr>
            <a:xfrm>
              <a:off x="5204250" y="2462500"/>
              <a:ext cx="25325" cy="124325"/>
            </a:xfrm>
            <a:custGeom>
              <a:rect b="b" l="l" r="r" t="t"/>
              <a:pathLst>
                <a:path extrusionOk="0" h="4973" w="1013">
                  <a:moveTo>
                    <a:pt x="168" y="1"/>
                  </a:moveTo>
                  <a:cubicBezTo>
                    <a:pt x="71" y="7"/>
                    <a:pt x="1" y="87"/>
                    <a:pt x="7" y="184"/>
                  </a:cubicBezTo>
                  <a:lnTo>
                    <a:pt x="7" y="4790"/>
                  </a:lnTo>
                  <a:cubicBezTo>
                    <a:pt x="1" y="4883"/>
                    <a:pt x="71" y="4967"/>
                    <a:pt x="168" y="4973"/>
                  </a:cubicBezTo>
                  <a:lnTo>
                    <a:pt x="852" y="4973"/>
                  </a:lnTo>
                  <a:cubicBezTo>
                    <a:pt x="942" y="4973"/>
                    <a:pt x="1013" y="4893"/>
                    <a:pt x="1013" y="4790"/>
                  </a:cubicBezTo>
                  <a:lnTo>
                    <a:pt x="1013" y="184"/>
                  </a:lnTo>
                  <a:cubicBezTo>
                    <a:pt x="1013" y="84"/>
                    <a:pt x="942" y="1"/>
                    <a:pt x="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6"/>
            <p:cNvSpPr/>
            <p:nvPr/>
          </p:nvSpPr>
          <p:spPr>
            <a:xfrm>
              <a:off x="5253675" y="2486850"/>
              <a:ext cx="25500" cy="75475"/>
            </a:xfrm>
            <a:custGeom>
              <a:rect b="b" l="l" r="r" t="t"/>
              <a:pathLst>
                <a:path extrusionOk="0" h="3019" w="1020">
                  <a:moveTo>
                    <a:pt x="167" y="0"/>
                  </a:moveTo>
                  <a:cubicBezTo>
                    <a:pt x="71" y="10"/>
                    <a:pt x="0" y="90"/>
                    <a:pt x="7" y="184"/>
                  </a:cubicBezTo>
                  <a:lnTo>
                    <a:pt x="7" y="2835"/>
                  </a:lnTo>
                  <a:cubicBezTo>
                    <a:pt x="0" y="2932"/>
                    <a:pt x="71" y="3012"/>
                    <a:pt x="167" y="3019"/>
                  </a:cubicBezTo>
                  <a:lnTo>
                    <a:pt x="852" y="3019"/>
                  </a:lnTo>
                  <a:cubicBezTo>
                    <a:pt x="948" y="3012"/>
                    <a:pt x="1019" y="2932"/>
                    <a:pt x="1013" y="2835"/>
                  </a:cubicBezTo>
                  <a:lnTo>
                    <a:pt x="1013" y="184"/>
                  </a:lnTo>
                  <a:cubicBezTo>
                    <a:pt x="1019" y="90"/>
                    <a:pt x="948" y="10"/>
                    <a:pt x="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6"/>
            <p:cNvSpPr/>
            <p:nvPr/>
          </p:nvSpPr>
          <p:spPr>
            <a:xfrm>
              <a:off x="5303175" y="2491900"/>
              <a:ext cx="25400" cy="65525"/>
            </a:xfrm>
            <a:custGeom>
              <a:rect b="b" l="l" r="r" t="t"/>
              <a:pathLst>
                <a:path extrusionOk="0" h="2621" w="1016">
                  <a:moveTo>
                    <a:pt x="161" y="1"/>
                  </a:moveTo>
                  <a:cubicBezTo>
                    <a:pt x="74" y="1"/>
                    <a:pt x="0" y="85"/>
                    <a:pt x="0" y="187"/>
                  </a:cubicBezTo>
                  <a:lnTo>
                    <a:pt x="0" y="2437"/>
                  </a:lnTo>
                  <a:cubicBezTo>
                    <a:pt x="0" y="2537"/>
                    <a:pt x="74" y="2621"/>
                    <a:pt x="161" y="2621"/>
                  </a:cubicBezTo>
                  <a:lnTo>
                    <a:pt x="849" y="2621"/>
                  </a:lnTo>
                  <a:cubicBezTo>
                    <a:pt x="942" y="2614"/>
                    <a:pt x="1016" y="2531"/>
                    <a:pt x="1009" y="2437"/>
                  </a:cubicBezTo>
                  <a:lnTo>
                    <a:pt x="1009" y="187"/>
                  </a:lnTo>
                  <a:cubicBezTo>
                    <a:pt x="1016" y="91"/>
                    <a:pt x="945" y="11"/>
                    <a:pt x="8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6"/>
            <p:cNvSpPr/>
            <p:nvPr/>
          </p:nvSpPr>
          <p:spPr>
            <a:xfrm>
              <a:off x="5352350" y="2469975"/>
              <a:ext cx="25975" cy="109400"/>
            </a:xfrm>
            <a:custGeom>
              <a:rect b="b" l="l" r="r" t="t"/>
              <a:pathLst>
                <a:path extrusionOk="0" h="4376" w="1039">
                  <a:moveTo>
                    <a:pt x="161" y="1"/>
                  </a:moveTo>
                  <a:cubicBezTo>
                    <a:pt x="71" y="1"/>
                    <a:pt x="0" y="81"/>
                    <a:pt x="0" y="184"/>
                  </a:cubicBezTo>
                  <a:lnTo>
                    <a:pt x="0" y="4192"/>
                  </a:lnTo>
                  <a:cubicBezTo>
                    <a:pt x="0" y="4291"/>
                    <a:pt x="71" y="4375"/>
                    <a:pt x="161" y="4375"/>
                  </a:cubicBezTo>
                  <a:lnTo>
                    <a:pt x="875" y="4375"/>
                  </a:lnTo>
                  <a:cubicBezTo>
                    <a:pt x="968" y="4369"/>
                    <a:pt x="1038" y="4285"/>
                    <a:pt x="1035" y="4192"/>
                  </a:cubicBezTo>
                  <a:lnTo>
                    <a:pt x="1035" y="184"/>
                  </a:lnTo>
                  <a:cubicBezTo>
                    <a:pt x="1038" y="87"/>
                    <a:pt x="968" y="7"/>
                    <a:pt x="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6"/>
            <p:cNvSpPr/>
            <p:nvPr/>
          </p:nvSpPr>
          <p:spPr>
            <a:xfrm>
              <a:off x="5400550" y="2462750"/>
              <a:ext cx="28225" cy="123775"/>
            </a:xfrm>
            <a:custGeom>
              <a:rect b="b" l="l" r="r" t="t"/>
              <a:pathLst>
                <a:path extrusionOk="0" h="4951" w="1129">
                  <a:moveTo>
                    <a:pt x="168" y="0"/>
                  </a:moveTo>
                  <a:cubicBezTo>
                    <a:pt x="75" y="10"/>
                    <a:pt x="1" y="90"/>
                    <a:pt x="7" y="187"/>
                  </a:cubicBezTo>
                  <a:lnTo>
                    <a:pt x="7" y="4767"/>
                  </a:lnTo>
                  <a:cubicBezTo>
                    <a:pt x="1" y="4860"/>
                    <a:pt x="75" y="4944"/>
                    <a:pt x="168" y="4950"/>
                  </a:cubicBezTo>
                  <a:lnTo>
                    <a:pt x="965" y="4950"/>
                  </a:lnTo>
                  <a:cubicBezTo>
                    <a:pt x="1058" y="4944"/>
                    <a:pt x="1129" y="4860"/>
                    <a:pt x="1126" y="4767"/>
                  </a:cubicBezTo>
                  <a:lnTo>
                    <a:pt x="1126" y="187"/>
                  </a:lnTo>
                  <a:cubicBezTo>
                    <a:pt x="1129" y="90"/>
                    <a:pt x="1058" y="10"/>
                    <a:pt x="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6"/>
            <p:cNvSpPr/>
            <p:nvPr/>
          </p:nvSpPr>
          <p:spPr>
            <a:xfrm>
              <a:off x="5449325" y="2418800"/>
              <a:ext cx="29600" cy="211675"/>
            </a:xfrm>
            <a:custGeom>
              <a:rect b="b" l="l" r="r" t="t"/>
              <a:pathLst>
                <a:path extrusionOk="0" h="8467" w="1184">
                  <a:moveTo>
                    <a:pt x="168" y="0"/>
                  </a:moveTo>
                  <a:cubicBezTo>
                    <a:pt x="72" y="6"/>
                    <a:pt x="1" y="87"/>
                    <a:pt x="7" y="183"/>
                  </a:cubicBezTo>
                  <a:lnTo>
                    <a:pt x="7" y="8283"/>
                  </a:lnTo>
                  <a:cubicBezTo>
                    <a:pt x="1" y="8379"/>
                    <a:pt x="72" y="8460"/>
                    <a:pt x="168" y="8466"/>
                  </a:cubicBezTo>
                  <a:lnTo>
                    <a:pt x="1017" y="8466"/>
                  </a:lnTo>
                  <a:cubicBezTo>
                    <a:pt x="1113" y="8460"/>
                    <a:pt x="1184" y="8379"/>
                    <a:pt x="1177" y="8283"/>
                  </a:cubicBezTo>
                  <a:lnTo>
                    <a:pt x="1177" y="183"/>
                  </a:lnTo>
                  <a:cubicBezTo>
                    <a:pt x="1184" y="90"/>
                    <a:pt x="1113" y="6"/>
                    <a:pt x="1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6"/>
            <p:cNvSpPr/>
            <p:nvPr/>
          </p:nvSpPr>
          <p:spPr>
            <a:xfrm>
              <a:off x="5500125" y="2473275"/>
              <a:ext cx="26850" cy="102725"/>
            </a:xfrm>
            <a:custGeom>
              <a:rect b="b" l="l" r="r" t="t"/>
              <a:pathLst>
                <a:path extrusionOk="0" h="4109" w="1074">
                  <a:moveTo>
                    <a:pt x="167" y="0"/>
                  </a:moveTo>
                  <a:cubicBezTo>
                    <a:pt x="74" y="7"/>
                    <a:pt x="0" y="90"/>
                    <a:pt x="7" y="183"/>
                  </a:cubicBezTo>
                  <a:lnTo>
                    <a:pt x="7" y="3925"/>
                  </a:lnTo>
                  <a:cubicBezTo>
                    <a:pt x="0" y="4021"/>
                    <a:pt x="74" y="4102"/>
                    <a:pt x="167" y="4108"/>
                  </a:cubicBezTo>
                  <a:lnTo>
                    <a:pt x="907" y="4108"/>
                  </a:lnTo>
                  <a:cubicBezTo>
                    <a:pt x="1003" y="4102"/>
                    <a:pt x="1074" y="4021"/>
                    <a:pt x="1067" y="3925"/>
                  </a:cubicBezTo>
                  <a:lnTo>
                    <a:pt x="1067" y="183"/>
                  </a:lnTo>
                  <a:cubicBezTo>
                    <a:pt x="1074" y="87"/>
                    <a:pt x="1003" y="7"/>
                    <a:pt x="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6" name="Google Shape;1676;p46"/>
          <p:cNvGrpSpPr/>
          <p:nvPr/>
        </p:nvGrpSpPr>
        <p:grpSpPr>
          <a:xfrm>
            <a:off x="4537169" y="2358994"/>
            <a:ext cx="4094908" cy="2769091"/>
            <a:chOff x="2545400" y="2649725"/>
            <a:chExt cx="2818050" cy="1905775"/>
          </a:xfrm>
        </p:grpSpPr>
        <p:sp>
          <p:nvSpPr>
            <p:cNvPr id="1677" name="Google Shape;1677;p46"/>
            <p:cNvSpPr/>
            <p:nvPr/>
          </p:nvSpPr>
          <p:spPr>
            <a:xfrm>
              <a:off x="2578325" y="2673925"/>
              <a:ext cx="2785125" cy="1857500"/>
            </a:xfrm>
            <a:custGeom>
              <a:rect b="b" l="l" r="r" t="t"/>
              <a:pathLst>
                <a:path extrusionOk="0" h="74300" w="111405">
                  <a:moveTo>
                    <a:pt x="94" y="0"/>
                  </a:moveTo>
                  <a:cubicBezTo>
                    <a:pt x="50" y="0"/>
                    <a:pt x="6" y="29"/>
                    <a:pt x="1" y="87"/>
                  </a:cubicBezTo>
                  <a:lnTo>
                    <a:pt x="1" y="74210"/>
                  </a:lnTo>
                  <a:cubicBezTo>
                    <a:pt x="1" y="74261"/>
                    <a:pt x="43" y="74300"/>
                    <a:pt x="94" y="74300"/>
                  </a:cubicBezTo>
                  <a:lnTo>
                    <a:pt x="111289" y="74300"/>
                  </a:lnTo>
                  <a:cubicBezTo>
                    <a:pt x="111405" y="74293"/>
                    <a:pt x="111405" y="74123"/>
                    <a:pt x="111289" y="74116"/>
                  </a:cubicBezTo>
                  <a:lnTo>
                    <a:pt x="187" y="74116"/>
                  </a:lnTo>
                  <a:lnTo>
                    <a:pt x="187" y="87"/>
                  </a:lnTo>
                  <a:cubicBezTo>
                    <a:pt x="183" y="29"/>
                    <a:pt x="138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6"/>
            <p:cNvSpPr/>
            <p:nvPr/>
          </p:nvSpPr>
          <p:spPr>
            <a:xfrm>
              <a:off x="2545400" y="2649725"/>
              <a:ext cx="61650" cy="52700"/>
            </a:xfrm>
            <a:custGeom>
              <a:rect b="b" l="l" r="r" t="t"/>
              <a:pathLst>
                <a:path extrusionOk="0" h="2108" w="2466">
                  <a:moveTo>
                    <a:pt x="1411" y="1"/>
                  </a:moveTo>
                  <a:cubicBezTo>
                    <a:pt x="473" y="1"/>
                    <a:pt x="0" y="1135"/>
                    <a:pt x="666" y="1797"/>
                  </a:cubicBezTo>
                  <a:cubicBezTo>
                    <a:pt x="868" y="2000"/>
                    <a:pt x="1139" y="2107"/>
                    <a:pt x="1414" y="2107"/>
                  </a:cubicBezTo>
                  <a:cubicBezTo>
                    <a:pt x="1548" y="2107"/>
                    <a:pt x="1684" y="2082"/>
                    <a:pt x="1813" y="2029"/>
                  </a:cubicBezTo>
                  <a:cubicBezTo>
                    <a:pt x="2208" y="1865"/>
                    <a:pt x="2465" y="1479"/>
                    <a:pt x="2465" y="1055"/>
                  </a:cubicBezTo>
                  <a:cubicBezTo>
                    <a:pt x="2465" y="473"/>
                    <a:pt x="1993" y="1"/>
                    <a:pt x="1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6"/>
            <p:cNvSpPr/>
            <p:nvPr/>
          </p:nvSpPr>
          <p:spPr>
            <a:xfrm>
              <a:off x="2545400" y="4502800"/>
              <a:ext cx="61650" cy="52700"/>
            </a:xfrm>
            <a:custGeom>
              <a:rect b="b" l="l" r="r" t="t"/>
              <a:pathLst>
                <a:path extrusionOk="0" h="2108" w="2466">
                  <a:moveTo>
                    <a:pt x="1411" y="0"/>
                  </a:moveTo>
                  <a:cubicBezTo>
                    <a:pt x="473" y="0"/>
                    <a:pt x="0" y="1135"/>
                    <a:pt x="666" y="1797"/>
                  </a:cubicBezTo>
                  <a:cubicBezTo>
                    <a:pt x="868" y="2000"/>
                    <a:pt x="1139" y="2107"/>
                    <a:pt x="1414" y="2107"/>
                  </a:cubicBezTo>
                  <a:cubicBezTo>
                    <a:pt x="1548" y="2107"/>
                    <a:pt x="1684" y="2081"/>
                    <a:pt x="1813" y="2029"/>
                  </a:cubicBezTo>
                  <a:cubicBezTo>
                    <a:pt x="2208" y="1865"/>
                    <a:pt x="2465" y="1479"/>
                    <a:pt x="2465" y="1055"/>
                  </a:cubicBezTo>
                  <a:cubicBezTo>
                    <a:pt x="2465" y="473"/>
                    <a:pt x="1993" y="0"/>
                    <a:pt x="1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6"/>
            <p:cNvSpPr/>
            <p:nvPr/>
          </p:nvSpPr>
          <p:spPr>
            <a:xfrm>
              <a:off x="2545400" y="4132200"/>
              <a:ext cx="61650" cy="52675"/>
            </a:xfrm>
            <a:custGeom>
              <a:rect b="b" l="l" r="r" t="t"/>
              <a:pathLst>
                <a:path extrusionOk="0" h="2107" w="2466">
                  <a:moveTo>
                    <a:pt x="1411" y="1"/>
                  </a:moveTo>
                  <a:cubicBezTo>
                    <a:pt x="473" y="1"/>
                    <a:pt x="0" y="1135"/>
                    <a:pt x="666" y="1797"/>
                  </a:cubicBezTo>
                  <a:cubicBezTo>
                    <a:pt x="867" y="1999"/>
                    <a:pt x="1137" y="2106"/>
                    <a:pt x="1410" y="2106"/>
                  </a:cubicBezTo>
                  <a:cubicBezTo>
                    <a:pt x="1546" y="2106"/>
                    <a:pt x="1683" y="2080"/>
                    <a:pt x="1813" y="2025"/>
                  </a:cubicBezTo>
                  <a:cubicBezTo>
                    <a:pt x="2208" y="1865"/>
                    <a:pt x="2465" y="1479"/>
                    <a:pt x="2465" y="1055"/>
                  </a:cubicBezTo>
                  <a:cubicBezTo>
                    <a:pt x="2465" y="470"/>
                    <a:pt x="1993" y="1"/>
                    <a:pt x="1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6"/>
            <p:cNvSpPr/>
            <p:nvPr/>
          </p:nvSpPr>
          <p:spPr>
            <a:xfrm>
              <a:off x="2545400" y="3761525"/>
              <a:ext cx="61650" cy="52750"/>
            </a:xfrm>
            <a:custGeom>
              <a:rect b="b" l="l" r="r" t="t"/>
              <a:pathLst>
                <a:path extrusionOk="0" h="2110" w="2466">
                  <a:moveTo>
                    <a:pt x="1411" y="0"/>
                  </a:moveTo>
                  <a:cubicBezTo>
                    <a:pt x="473" y="0"/>
                    <a:pt x="0" y="1135"/>
                    <a:pt x="666" y="1800"/>
                  </a:cubicBezTo>
                  <a:cubicBezTo>
                    <a:pt x="867" y="2002"/>
                    <a:pt x="1137" y="2109"/>
                    <a:pt x="1410" y="2109"/>
                  </a:cubicBezTo>
                  <a:cubicBezTo>
                    <a:pt x="1546" y="2109"/>
                    <a:pt x="1683" y="2083"/>
                    <a:pt x="1813" y="2029"/>
                  </a:cubicBezTo>
                  <a:cubicBezTo>
                    <a:pt x="2208" y="1865"/>
                    <a:pt x="2465" y="1482"/>
                    <a:pt x="2465" y="1055"/>
                  </a:cubicBezTo>
                  <a:cubicBezTo>
                    <a:pt x="2465" y="473"/>
                    <a:pt x="1993" y="0"/>
                    <a:pt x="1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6"/>
            <p:cNvSpPr/>
            <p:nvPr/>
          </p:nvSpPr>
          <p:spPr>
            <a:xfrm>
              <a:off x="2545400" y="3390925"/>
              <a:ext cx="61650" cy="52750"/>
            </a:xfrm>
            <a:custGeom>
              <a:rect b="b" l="l" r="r" t="t"/>
              <a:pathLst>
                <a:path extrusionOk="0" h="2110" w="2466">
                  <a:moveTo>
                    <a:pt x="1411" y="0"/>
                  </a:moveTo>
                  <a:cubicBezTo>
                    <a:pt x="473" y="0"/>
                    <a:pt x="0" y="1135"/>
                    <a:pt x="666" y="1800"/>
                  </a:cubicBezTo>
                  <a:cubicBezTo>
                    <a:pt x="867" y="2002"/>
                    <a:pt x="1137" y="2109"/>
                    <a:pt x="1410" y="2109"/>
                  </a:cubicBezTo>
                  <a:cubicBezTo>
                    <a:pt x="1546" y="2109"/>
                    <a:pt x="1683" y="2083"/>
                    <a:pt x="1813" y="2029"/>
                  </a:cubicBezTo>
                  <a:cubicBezTo>
                    <a:pt x="2208" y="1865"/>
                    <a:pt x="2465" y="1482"/>
                    <a:pt x="2465" y="1055"/>
                  </a:cubicBezTo>
                  <a:cubicBezTo>
                    <a:pt x="2465" y="473"/>
                    <a:pt x="1993" y="0"/>
                    <a:pt x="1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6"/>
            <p:cNvSpPr/>
            <p:nvPr/>
          </p:nvSpPr>
          <p:spPr>
            <a:xfrm>
              <a:off x="2545400" y="3020325"/>
              <a:ext cx="61650" cy="52725"/>
            </a:xfrm>
            <a:custGeom>
              <a:rect b="b" l="l" r="r" t="t"/>
              <a:pathLst>
                <a:path extrusionOk="0" h="2109" w="2466">
                  <a:moveTo>
                    <a:pt x="1411" y="1"/>
                  </a:moveTo>
                  <a:cubicBezTo>
                    <a:pt x="473" y="1"/>
                    <a:pt x="0" y="1135"/>
                    <a:pt x="666" y="1801"/>
                  </a:cubicBezTo>
                  <a:cubicBezTo>
                    <a:pt x="868" y="2001"/>
                    <a:pt x="1139" y="2109"/>
                    <a:pt x="1413" y="2109"/>
                  </a:cubicBezTo>
                  <a:cubicBezTo>
                    <a:pt x="1548" y="2109"/>
                    <a:pt x="1684" y="2083"/>
                    <a:pt x="1813" y="2029"/>
                  </a:cubicBezTo>
                  <a:cubicBezTo>
                    <a:pt x="2208" y="1865"/>
                    <a:pt x="2465" y="1479"/>
                    <a:pt x="2465" y="1055"/>
                  </a:cubicBezTo>
                  <a:cubicBezTo>
                    <a:pt x="2465" y="473"/>
                    <a:pt x="1993" y="1"/>
                    <a:pt x="1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4" name="Google Shape;1684;p46"/>
          <p:cNvGrpSpPr/>
          <p:nvPr/>
        </p:nvGrpSpPr>
        <p:grpSpPr>
          <a:xfrm>
            <a:off x="4667137" y="2030694"/>
            <a:ext cx="3956674" cy="1056510"/>
            <a:chOff x="4076650" y="626150"/>
            <a:chExt cx="2913175" cy="777875"/>
          </a:xfrm>
        </p:grpSpPr>
        <p:sp>
          <p:nvSpPr>
            <p:cNvPr id="1685" name="Google Shape;1685;p46"/>
            <p:cNvSpPr/>
            <p:nvPr/>
          </p:nvSpPr>
          <p:spPr>
            <a:xfrm>
              <a:off x="4226300" y="647925"/>
              <a:ext cx="51575" cy="146475"/>
            </a:xfrm>
            <a:custGeom>
              <a:rect b="b" l="l" r="r" t="t"/>
              <a:pathLst>
                <a:path extrusionOk="0" h="5859" w="2063">
                  <a:moveTo>
                    <a:pt x="1032" y="1"/>
                  </a:moveTo>
                  <a:cubicBezTo>
                    <a:pt x="974" y="1"/>
                    <a:pt x="917" y="39"/>
                    <a:pt x="917" y="115"/>
                  </a:cubicBezTo>
                  <a:lnTo>
                    <a:pt x="917" y="1176"/>
                  </a:lnTo>
                  <a:lnTo>
                    <a:pt x="184" y="1176"/>
                  </a:lnTo>
                  <a:cubicBezTo>
                    <a:pt x="83" y="1176"/>
                    <a:pt x="0" y="1259"/>
                    <a:pt x="0" y="1360"/>
                  </a:cubicBezTo>
                  <a:lnTo>
                    <a:pt x="0" y="4055"/>
                  </a:lnTo>
                  <a:cubicBezTo>
                    <a:pt x="0" y="4155"/>
                    <a:pt x="83" y="4238"/>
                    <a:pt x="184" y="4238"/>
                  </a:cubicBezTo>
                  <a:lnTo>
                    <a:pt x="917" y="4238"/>
                  </a:lnTo>
                  <a:lnTo>
                    <a:pt x="917" y="5745"/>
                  </a:lnTo>
                  <a:cubicBezTo>
                    <a:pt x="917" y="5807"/>
                    <a:pt x="968" y="5859"/>
                    <a:pt x="1031" y="5859"/>
                  </a:cubicBezTo>
                  <a:cubicBezTo>
                    <a:pt x="1095" y="5859"/>
                    <a:pt x="1146" y="5807"/>
                    <a:pt x="1146" y="5745"/>
                  </a:cubicBezTo>
                  <a:lnTo>
                    <a:pt x="1146" y="4238"/>
                  </a:lnTo>
                  <a:lnTo>
                    <a:pt x="1880" y="4238"/>
                  </a:lnTo>
                  <a:cubicBezTo>
                    <a:pt x="1980" y="4238"/>
                    <a:pt x="2063" y="4155"/>
                    <a:pt x="2063" y="4055"/>
                  </a:cubicBezTo>
                  <a:lnTo>
                    <a:pt x="2063" y="1360"/>
                  </a:lnTo>
                  <a:cubicBezTo>
                    <a:pt x="2063" y="1259"/>
                    <a:pt x="1980" y="1176"/>
                    <a:pt x="1880" y="1176"/>
                  </a:cubicBezTo>
                  <a:lnTo>
                    <a:pt x="1146" y="1176"/>
                  </a:lnTo>
                  <a:lnTo>
                    <a:pt x="1146" y="115"/>
                  </a:lnTo>
                  <a:cubicBezTo>
                    <a:pt x="1146" y="39"/>
                    <a:pt x="1089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6"/>
            <p:cNvSpPr/>
            <p:nvPr/>
          </p:nvSpPr>
          <p:spPr>
            <a:xfrm>
              <a:off x="4304775" y="700650"/>
              <a:ext cx="51675" cy="162725"/>
            </a:xfrm>
            <a:custGeom>
              <a:rect b="b" l="l" r="r" t="t"/>
              <a:pathLst>
                <a:path extrusionOk="0" h="6509" w="2067">
                  <a:moveTo>
                    <a:pt x="1033" y="0"/>
                  </a:moveTo>
                  <a:cubicBezTo>
                    <a:pt x="976" y="0"/>
                    <a:pt x="919" y="39"/>
                    <a:pt x="919" y="116"/>
                  </a:cubicBezTo>
                  <a:lnTo>
                    <a:pt x="919" y="2602"/>
                  </a:lnTo>
                  <a:lnTo>
                    <a:pt x="183" y="2602"/>
                  </a:lnTo>
                  <a:cubicBezTo>
                    <a:pt x="83" y="2602"/>
                    <a:pt x="0" y="2684"/>
                    <a:pt x="0" y="2785"/>
                  </a:cubicBezTo>
                  <a:lnTo>
                    <a:pt x="0" y="3968"/>
                  </a:lnTo>
                  <a:cubicBezTo>
                    <a:pt x="0" y="4069"/>
                    <a:pt x="83" y="4151"/>
                    <a:pt x="183" y="4151"/>
                  </a:cubicBezTo>
                  <a:lnTo>
                    <a:pt x="919" y="4151"/>
                  </a:lnTo>
                  <a:lnTo>
                    <a:pt x="919" y="6393"/>
                  </a:lnTo>
                  <a:cubicBezTo>
                    <a:pt x="919" y="6457"/>
                    <a:pt x="970" y="6509"/>
                    <a:pt x="1034" y="6509"/>
                  </a:cubicBezTo>
                  <a:cubicBezTo>
                    <a:pt x="1096" y="6509"/>
                    <a:pt x="1148" y="6457"/>
                    <a:pt x="1148" y="6393"/>
                  </a:cubicBezTo>
                  <a:lnTo>
                    <a:pt x="1148" y="4153"/>
                  </a:lnTo>
                  <a:lnTo>
                    <a:pt x="1883" y="4153"/>
                  </a:lnTo>
                  <a:cubicBezTo>
                    <a:pt x="1984" y="4153"/>
                    <a:pt x="2066" y="4070"/>
                    <a:pt x="2066" y="3970"/>
                  </a:cubicBezTo>
                  <a:lnTo>
                    <a:pt x="2066" y="2787"/>
                  </a:lnTo>
                  <a:cubicBezTo>
                    <a:pt x="2066" y="2684"/>
                    <a:pt x="1984" y="2602"/>
                    <a:pt x="1883" y="2602"/>
                  </a:cubicBezTo>
                  <a:lnTo>
                    <a:pt x="1148" y="2602"/>
                  </a:lnTo>
                  <a:lnTo>
                    <a:pt x="1148" y="116"/>
                  </a:lnTo>
                  <a:cubicBezTo>
                    <a:pt x="1148" y="39"/>
                    <a:pt x="1090" y="0"/>
                    <a:pt x="1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6"/>
            <p:cNvSpPr/>
            <p:nvPr/>
          </p:nvSpPr>
          <p:spPr>
            <a:xfrm>
              <a:off x="4378000" y="718275"/>
              <a:ext cx="51650" cy="422675"/>
            </a:xfrm>
            <a:custGeom>
              <a:rect b="b" l="l" r="r" t="t"/>
              <a:pathLst>
                <a:path extrusionOk="0" h="16907" w="2066">
                  <a:moveTo>
                    <a:pt x="1032" y="1"/>
                  </a:moveTo>
                  <a:cubicBezTo>
                    <a:pt x="975" y="1"/>
                    <a:pt x="917" y="39"/>
                    <a:pt x="917" y="115"/>
                  </a:cubicBezTo>
                  <a:lnTo>
                    <a:pt x="917" y="3356"/>
                  </a:lnTo>
                  <a:lnTo>
                    <a:pt x="184" y="3356"/>
                  </a:lnTo>
                  <a:cubicBezTo>
                    <a:pt x="81" y="3356"/>
                    <a:pt x="1" y="3437"/>
                    <a:pt x="1" y="3540"/>
                  </a:cubicBezTo>
                  <a:lnTo>
                    <a:pt x="1" y="12087"/>
                  </a:lnTo>
                  <a:cubicBezTo>
                    <a:pt x="1" y="12187"/>
                    <a:pt x="81" y="12270"/>
                    <a:pt x="184" y="12270"/>
                  </a:cubicBezTo>
                  <a:lnTo>
                    <a:pt x="917" y="12270"/>
                  </a:lnTo>
                  <a:lnTo>
                    <a:pt x="917" y="16793"/>
                  </a:lnTo>
                  <a:cubicBezTo>
                    <a:pt x="917" y="16855"/>
                    <a:pt x="969" y="16906"/>
                    <a:pt x="1033" y="16906"/>
                  </a:cubicBezTo>
                  <a:cubicBezTo>
                    <a:pt x="1095" y="16906"/>
                    <a:pt x="1147" y="16855"/>
                    <a:pt x="1147" y="16793"/>
                  </a:cubicBezTo>
                  <a:lnTo>
                    <a:pt x="1147" y="12272"/>
                  </a:lnTo>
                  <a:lnTo>
                    <a:pt x="1880" y="12272"/>
                  </a:lnTo>
                  <a:cubicBezTo>
                    <a:pt x="1983" y="12272"/>
                    <a:pt x="2063" y="12189"/>
                    <a:pt x="2063" y="12088"/>
                  </a:cubicBezTo>
                  <a:lnTo>
                    <a:pt x="2063" y="3540"/>
                  </a:lnTo>
                  <a:cubicBezTo>
                    <a:pt x="2065" y="3440"/>
                    <a:pt x="1984" y="3356"/>
                    <a:pt x="1883" y="3356"/>
                  </a:cubicBezTo>
                  <a:cubicBezTo>
                    <a:pt x="1882" y="3356"/>
                    <a:pt x="1881" y="3356"/>
                    <a:pt x="1880" y="3356"/>
                  </a:cubicBezTo>
                  <a:lnTo>
                    <a:pt x="1147" y="3356"/>
                  </a:lnTo>
                  <a:lnTo>
                    <a:pt x="1147" y="115"/>
                  </a:lnTo>
                  <a:cubicBezTo>
                    <a:pt x="1147" y="39"/>
                    <a:pt x="1089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6"/>
            <p:cNvSpPr/>
            <p:nvPr/>
          </p:nvSpPr>
          <p:spPr>
            <a:xfrm>
              <a:off x="4451150" y="1005525"/>
              <a:ext cx="51650" cy="351250"/>
            </a:xfrm>
            <a:custGeom>
              <a:rect b="b" l="l" r="r" t="t"/>
              <a:pathLst>
                <a:path extrusionOk="0" h="14050" w="2066">
                  <a:moveTo>
                    <a:pt x="1032" y="0"/>
                  </a:moveTo>
                  <a:cubicBezTo>
                    <a:pt x="975" y="0"/>
                    <a:pt x="917" y="38"/>
                    <a:pt x="917" y="114"/>
                  </a:cubicBezTo>
                  <a:lnTo>
                    <a:pt x="917" y="1035"/>
                  </a:lnTo>
                  <a:lnTo>
                    <a:pt x="184" y="1035"/>
                  </a:lnTo>
                  <a:cubicBezTo>
                    <a:pt x="83" y="1035"/>
                    <a:pt x="1" y="1115"/>
                    <a:pt x="1" y="1218"/>
                  </a:cubicBezTo>
                  <a:lnTo>
                    <a:pt x="1" y="10671"/>
                  </a:lnTo>
                  <a:cubicBezTo>
                    <a:pt x="1" y="10772"/>
                    <a:pt x="83" y="10854"/>
                    <a:pt x="184" y="10854"/>
                  </a:cubicBezTo>
                  <a:lnTo>
                    <a:pt x="917" y="10854"/>
                  </a:lnTo>
                  <a:lnTo>
                    <a:pt x="917" y="13934"/>
                  </a:lnTo>
                  <a:cubicBezTo>
                    <a:pt x="917" y="13998"/>
                    <a:pt x="969" y="14050"/>
                    <a:pt x="1033" y="14050"/>
                  </a:cubicBezTo>
                  <a:cubicBezTo>
                    <a:pt x="1095" y="14050"/>
                    <a:pt x="1147" y="13998"/>
                    <a:pt x="1147" y="13934"/>
                  </a:cubicBezTo>
                  <a:lnTo>
                    <a:pt x="1147" y="10854"/>
                  </a:lnTo>
                  <a:lnTo>
                    <a:pt x="1882" y="10854"/>
                  </a:lnTo>
                  <a:cubicBezTo>
                    <a:pt x="1983" y="10854"/>
                    <a:pt x="2065" y="10772"/>
                    <a:pt x="2065" y="10671"/>
                  </a:cubicBezTo>
                  <a:lnTo>
                    <a:pt x="2065" y="1218"/>
                  </a:lnTo>
                  <a:cubicBezTo>
                    <a:pt x="2065" y="1117"/>
                    <a:pt x="1983" y="1035"/>
                    <a:pt x="1882" y="1035"/>
                  </a:cubicBezTo>
                  <a:lnTo>
                    <a:pt x="1147" y="1035"/>
                  </a:lnTo>
                  <a:lnTo>
                    <a:pt x="1147" y="114"/>
                  </a:lnTo>
                  <a:cubicBezTo>
                    <a:pt x="1147" y="38"/>
                    <a:pt x="1089" y="0"/>
                    <a:pt x="1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6"/>
            <p:cNvSpPr/>
            <p:nvPr/>
          </p:nvSpPr>
          <p:spPr>
            <a:xfrm>
              <a:off x="4532925" y="1258925"/>
              <a:ext cx="51675" cy="89650"/>
            </a:xfrm>
            <a:custGeom>
              <a:rect b="b" l="l" r="r" t="t"/>
              <a:pathLst>
                <a:path extrusionOk="0" h="3586" w="2067">
                  <a:moveTo>
                    <a:pt x="1034" y="1"/>
                  </a:moveTo>
                  <a:cubicBezTo>
                    <a:pt x="976" y="1"/>
                    <a:pt x="919" y="39"/>
                    <a:pt x="919" y="115"/>
                  </a:cubicBezTo>
                  <a:lnTo>
                    <a:pt x="919" y="548"/>
                  </a:lnTo>
                  <a:lnTo>
                    <a:pt x="184" y="548"/>
                  </a:lnTo>
                  <a:cubicBezTo>
                    <a:pt x="83" y="548"/>
                    <a:pt x="0" y="630"/>
                    <a:pt x="0" y="731"/>
                  </a:cubicBezTo>
                  <a:lnTo>
                    <a:pt x="0" y="1782"/>
                  </a:lnTo>
                  <a:cubicBezTo>
                    <a:pt x="0" y="1882"/>
                    <a:pt x="83" y="1965"/>
                    <a:pt x="184" y="1965"/>
                  </a:cubicBezTo>
                  <a:lnTo>
                    <a:pt x="919" y="1965"/>
                  </a:lnTo>
                  <a:lnTo>
                    <a:pt x="919" y="3472"/>
                  </a:lnTo>
                  <a:cubicBezTo>
                    <a:pt x="919" y="3536"/>
                    <a:pt x="970" y="3586"/>
                    <a:pt x="1033" y="3586"/>
                  </a:cubicBezTo>
                  <a:cubicBezTo>
                    <a:pt x="1097" y="3586"/>
                    <a:pt x="1148" y="3536"/>
                    <a:pt x="1148" y="3472"/>
                  </a:cubicBezTo>
                  <a:lnTo>
                    <a:pt x="1148" y="1965"/>
                  </a:lnTo>
                  <a:lnTo>
                    <a:pt x="1883" y="1965"/>
                  </a:lnTo>
                  <a:cubicBezTo>
                    <a:pt x="1984" y="1965"/>
                    <a:pt x="2067" y="1882"/>
                    <a:pt x="2067" y="1782"/>
                  </a:cubicBezTo>
                  <a:lnTo>
                    <a:pt x="2067" y="731"/>
                  </a:lnTo>
                  <a:cubicBezTo>
                    <a:pt x="2067" y="630"/>
                    <a:pt x="1984" y="548"/>
                    <a:pt x="1883" y="548"/>
                  </a:cubicBezTo>
                  <a:lnTo>
                    <a:pt x="1148" y="548"/>
                  </a:lnTo>
                  <a:lnTo>
                    <a:pt x="1148" y="115"/>
                  </a:lnTo>
                  <a:cubicBezTo>
                    <a:pt x="1148" y="39"/>
                    <a:pt x="1091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6"/>
            <p:cNvSpPr/>
            <p:nvPr/>
          </p:nvSpPr>
          <p:spPr>
            <a:xfrm>
              <a:off x="4831075" y="1048075"/>
              <a:ext cx="51625" cy="201000"/>
            </a:xfrm>
            <a:custGeom>
              <a:rect b="b" l="l" r="r" t="t"/>
              <a:pathLst>
                <a:path extrusionOk="0" h="8040" w="2065">
                  <a:moveTo>
                    <a:pt x="1032" y="0"/>
                  </a:moveTo>
                  <a:cubicBezTo>
                    <a:pt x="974" y="0"/>
                    <a:pt x="917" y="39"/>
                    <a:pt x="917" y="116"/>
                  </a:cubicBezTo>
                  <a:lnTo>
                    <a:pt x="917" y="2138"/>
                  </a:lnTo>
                  <a:lnTo>
                    <a:pt x="184" y="2138"/>
                  </a:lnTo>
                  <a:cubicBezTo>
                    <a:pt x="83" y="2138"/>
                    <a:pt x="0" y="2220"/>
                    <a:pt x="0" y="2321"/>
                  </a:cubicBezTo>
                  <a:lnTo>
                    <a:pt x="0" y="6235"/>
                  </a:lnTo>
                  <a:cubicBezTo>
                    <a:pt x="0" y="6336"/>
                    <a:pt x="83" y="6419"/>
                    <a:pt x="184" y="6419"/>
                  </a:cubicBezTo>
                  <a:lnTo>
                    <a:pt x="917" y="6419"/>
                  </a:lnTo>
                  <a:lnTo>
                    <a:pt x="917" y="7926"/>
                  </a:lnTo>
                  <a:cubicBezTo>
                    <a:pt x="917" y="7988"/>
                    <a:pt x="968" y="8039"/>
                    <a:pt x="1031" y="8039"/>
                  </a:cubicBezTo>
                  <a:cubicBezTo>
                    <a:pt x="1095" y="8039"/>
                    <a:pt x="1146" y="7988"/>
                    <a:pt x="1146" y="7926"/>
                  </a:cubicBezTo>
                  <a:lnTo>
                    <a:pt x="1146" y="6419"/>
                  </a:lnTo>
                  <a:lnTo>
                    <a:pt x="1880" y="6419"/>
                  </a:lnTo>
                  <a:cubicBezTo>
                    <a:pt x="1982" y="6419"/>
                    <a:pt x="2063" y="6336"/>
                    <a:pt x="2063" y="6235"/>
                  </a:cubicBezTo>
                  <a:lnTo>
                    <a:pt x="2063" y="2321"/>
                  </a:lnTo>
                  <a:cubicBezTo>
                    <a:pt x="2065" y="2220"/>
                    <a:pt x="1982" y="2138"/>
                    <a:pt x="1880" y="2138"/>
                  </a:cubicBezTo>
                  <a:lnTo>
                    <a:pt x="1146" y="2138"/>
                  </a:lnTo>
                  <a:lnTo>
                    <a:pt x="1146" y="116"/>
                  </a:lnTo>
                  <a:cubicBezTo>
                    <a:pt x="1146" y="39"/>
                    <a:pt x="1089" y="0"/>
                    <a:pt x="1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6"/>
            <p:cNvSpPr/>
            <p:nvPr/>
          </p:nvSpPr>
          <p:spPr>
            <a:xfrm>
              <a:off x="4982775" y="1104175"/>
              <a:ext cx="51650" cy="294500"/>
            </a:xfrm>
            <a:custGeom>
              <a:rect b="b" l="l" r="r" t="t"/>
              <a:pathLst>
                <a:path extrusionOk="0" h="11780" w="2066">
                  <a:moveTo>
                    <a:pt x="1034" y="0"/>
                  </a:moveTo>
                  <a:cubicBezTo>
                    <a:pt x="977" y="0"/>
                    <a:pt x="919" y="39"/>
                    <a:pt x="919" y="116"/>
                  </a:cubicBezTo>
                  <a:lnTo>
                    <a:pt x="919" y="3504"/>
                  </a:lnTo>
                  <a:lnTo>
                    <a:pt x="184" y="3504"/>
                  </a:lnTo>
                  <a:cubicBezTo>
                    <a:pt x="83" y="3504"/>
                    <a:pt x="1" y="3586"/>
                    <a:pt x="1" y="3687"/>
                  </a:cubicBezTo>
                  <a:lnTo>
                    <a:pt x="1" y="9975"/>
                  </a:lnTo>
                  <a:cubicBezTo>
                    <a:pt x="1" y="10076"/>
                    <a:pt x="83" y="10159"/>
                    <a:pt x="184" y="10159"/>
                  </a:cubicBezTo>
                  <a:lnTo>
                    <a:pt x="919" y="10159"/>
                  </a:lnTo>
                  <a:lnTo>
                    <a:pt x="919" y="11666"/>
                  </a:lnTo>
                  <a:cubicBezTo>
                    <a:pt x="919" y="11728"/>
                    <a:pt x="969" y="11779"/>
                    <a:pt x="1033" y="11779"/>
                  </a:cubicBezTo>
                  <a:cubicBezTo>
                    <a:pt x="1097" y="11779"/>
                    <a:pt x="1149" y="11728"/>
                    <a:pt x="1149" y="11666"/>
                  </a:cubicBezTo>
                  <a:lnTo>
                    <a:pt x="1149" y="10159"/>
                  </a:lnTo>
                  <a:lnTo>
                    <a:pt x="1882" y="10159"/>
                  </a:lnTo>
                  <a:cubicBezTo>
                    <a:pt x="1983" y="10159"/>
                    <a:pt x="2065" y="10076"/>
                    <a:pt x="2065" y="9975"/>
                  </a:cubicBezTo>
                  <a:lnTo>
                    <a:pt x="2065" y="3687"/>
                  </a:lnTo>
                  <a:cubicBezTo>
                    <a:pt x="2065" y="3586"/>
                    <a:pt x="1985" y="3504"/>
                    <a:pt x="1882" y="3504"/>
                  </a:cubicBezTo>
                  <a:lnTo>
                    <a:pt x="1149" y="3504"/>
                  </a:lnTo>
                  <a:lnTo>
                    <a:pt x="1149" y="116"/>
                  </a:lnTo>
                  <a:cubicBezTo>
                    <a:pt x="1149" y="39"/>
                    <a:pt x="1091" y="0"/>
                    <a:pt x="1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6"/>
            <p:cNvSpPr/>
            <p:nvPr/>
          </p:nvSpPr>
          <p:spPr>
            <a:xfrm>
              <a:off x="5356225" y="772950"/>
              <a:ext cx="51650" cy="252500"/>
            </a:xfrm>
            <a:custGeom>
              <a:rect b="b" l="l" r="r" t="t"/>
              <a:pathLst>
                <a:path extrusionOk="0" h="10100" w="2066">
                  <a:moveTo>
                    <a:pt x="1032" y="1"/>
                  </a:moveTo>
                  <a:cubicBezTo>
                    <a:pt x="975" y="1"/>
                    <a:pt x="918" y="39"/>
                    <a:pt x="918" y="115"/>
                  </a:cubicBezTo>
                  <a:lnTo>
                    <a:pt x="918" y="1573"/>
                  </a:lnTo>
                  <a:lnTo>
                    <a:pt x="184" y="1573"/>
                  </a:lnTo>
                  <a:cubicBezTo>
                    <a:pt x="83" y="1573"/>
                    <a:pt x="1" y="1653"/>
                    <a:pt x="1" y="1756"/>
                  </a:cubicBezTo>
                  <a:lnTo>
                    <a:pt x="1" y="6026"/>
                  </a:lnTo>
                  <a:cubicBezTo>
                    <a:pt x="1" y="6128"/>
                    <a:pt x="83" y="6209"/>
                    <a:pt x="184" y="6209"/>
                  </a:cubicBezTo>
                  <a:lnTo>
                    <a:pt x="918" y="6209"/>
                  </a:lnTo>
                  <a:lnTo>
                    <a:pt x="918" y="9984"/>
                  </a:lnTo>
                  <a:cubicBezTo>
                    <a:pt x="918" y="10048"/>
                    <a:pt x="969" y="10099"/>
                    <a:pt x="1031" y="10099"/>
                  </a:cubicBezTo>
                  <a:cubicBezTo>
                    <a:pt x="1096" y="10099"/>
                    <a:pt x="1147" y="10048"/>
                    <a:pt x="1147" y="9984"/>
                  </a:cubicBezTo>
                  <a:lnTo>
                    <a:pt x="1147" y="6211"/>
                  </a:lnTo>
                  <a:lnTo>
                    <a:pt x="1882" y="6211"/>
                  </a:lnTo>
                  <a:cubicBezTo>
                    <a:pt x="1983" y="6211"/>
                    <a:pt x="2065" y="6128"/>
                    <a:pt x="2065" y="6028"/>
                  </a:cubicBezTo>
                  <a:lnTo>
                    <a:pt x="2065" y="1756"/>
                  </a:lnTo>
                  <a:cubicBezTo>
                    <a:pt x="2065" y="1653"/>
                    <a:pt x="1983" y="1573"/>
                    <a:pt x="1882" y="1573"/>
                  </a:cubicBezTo>
                  <a:lnTo>
                    <a:pt x="1147" y="1573"/>
                  </a:lnTo>
                  <a:lnTo>
                    <a:pt x="1147" y="115"/>
                  </a:lnTo>
                  <a:cubicBezTo>
                    <a:pt x="1147" y="39"/>
                    <a:pt x="1090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6"/>
            <p:cNvSpPr/>
            <p:nvPr/>
          </p:nvSpPr>
          <p:spPr>
            <a:xfrm>
              <a:off x="5436900" y="870300"/>
              <a:ext cx="51675" cy="191125"/>
            </a:xfrm>
            <a:custGeom>
              <a:rect b="b" l="l" r="r" t="t"/>
              <a:pathLst>
                <a:path extrusionOk="0" h="7645" w="2067">
                  <a:moveTo>
                    <a:pt x="1034" y="1"/>
                  </a:moveTo>
                  <a:cubicBezTo>
                    <a:pt x="976" y="1"/>
                    <a:pt x="919" y="39"/>
                    <a:pt x="919" y="115"/>
                  </a:cubicBezTo>
                  <a:lnTo>
                    <a:pt x="919" y="2935"/>
                  </a:lnTo>
                  <a:lnTo>
                    <a:pt x="184" y="2935"/>
                  </a:lnTo>
                  <a:cubicBezTo>
                    <a:pt x="83" y="2935"/>
                    <a:pt x="1" y="3017"/>
                    <a:pt x="1" y="3118"/>
                  </a:cubicBezTo>
                  <a:lnTo>
                    <a:pt x="1" y="5382"/>
                  </a:lnTo>
                  <a:cubicBezTo>
                    <a:pt x="1" y="5483"/>
                    <a:pt x="83" y="5566"/>
                    <a:pt x="184" y="5566"/>
                  </a:cubicBezTo>
                  <a:lnTo>
                    <a:pt x="919" y="5566"/>
                  </a:lnTo>
                  <a:lnTo>
                    <a:pt x="919" y="7531"/>
                  </a:lnTo>
                  <a:cubicBezTo>
                    <a:pt x="919" y="7593"/>
                    <a:pt x="971" y="7645"/>
                    <a:pt x="1033" y="7645"/>
                  </a:cubicBezTo>
                  <a:cubicBezTo>
                    <a:pt x="1097" y="7645"/>
                    <a:pt x="1148" y="7593"/>
                    <a:pt x="1148" y="7531"/>
                  </a:cubicBezTo>
                  <a:lnTo>
                    <a:pt x="1148" y="5566"/>
                  </a:lnTo>
                  <a:lnTo>
                    <a:pt x="1884" y="5566"/>
                  </a:lnTo>
                  <a:cubicBezTo>
                    <a:pt x="1984" y="5566"/>
                    <a:pt x="2067" y="5485"/>
                    <a:pt x="2067" y="5382"/>
                  </a:cubicBezTo>
                  <a:lnTo>
                    <a:pt x="2067" y="3118"/>
                  </a:lnTo>
                  <a:cubicBezTo>
                    <a:pt x="2067" y="3017"/>
                    <a:pt x="1984" y="2935"/>
                    <a:pt x="1884" y="2935"/>
                  </a:cubicBezTo>
                  <a:lnTo>
                    <a:pt x="1148" y="2935"/>
                  </a:lnTo>
                  <a:lnTo>
                    <a:pt x="1148" y="115"/>
                  </a:lnTo>
                  <a:cubicBezTo>
                    <a:pt x="1148" y="39"/>
                    <a:pt x="1091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6"/>
            <p:cNvSpPr/>
            <p:nvPr/>
          </p:nvSpPr>
          <p:spPr>
            <a:xfrm>
              <a:off x="5503375" y="1001450"/>
              <a:ext cx="51625" cy="92100"/>
            </a:xfrm>
            <a:custGeom>
              <a:rect b="b" l="l" r="r" t="t"/>
              <a:pathLst>
                <a:path extrusionOk="0" h="3684" w="2065">
                  <a:moveTo>
                    <a:pt x="1031" y="0"/>
                  </a:moveTo>
                  <a:cubicBezTo>
                    <a:pt x="974" y="0"/>
                    <a:pt x="917" y="38"/>
                    <a:pt x="917" y="114"/>
                  </a:cubicBezTo>
                  <a:lnTo>
                    <a:pt x="917" y="514"/>
                  </a:lnTo>
                  <a:lnTo>
                    <a:pt x="183" y="514"/>
                  </a:lnTo>
                  <a:cubicBezTo>
                    <a:pt x="83" y="514"/>
                    <a:pt x="0" y="596"/>
                    <a:pt x="0" y="697"/>
                  </a:cubicBezTo>
                  <a:lnTo>
                    <a:pt x="0" y="1880"/>
                  </a:lnTo>
                  <a:cubicBezTo>
                    <a:pt x="0" y="1981"/>
                    <a:pt x="83" y="2063"/>
                    <a:pt x="183" y="2063"/>
                  </a:cubicBezTo>
                  <a:lnTo>
                    <a:pt x="917" y="2063"/>
                  </a:lnTo>
                  <a:lnTo>
                    <a:pt x="917" y="3570"/>
                  </a:lnTo>
                  <a:cubicBezTo>
                    <a:pt x="917" y="3632"/>
                    <a:pt x="968" y="3684"/>
                    <a:pt x="1032" y="3684"/>
                  </a:cubicBezTo>
                  <a:cubicBezTo>
                    <a:pt x="1095" y="3684"/>
                    <a:pt x="1146" y="3632"/>
                    <a:pt x="1146" y="3570"/>
                  </a:cubicBezTo>
                  <a:lnTo>
                    <a:pt x="1146" y="2063"/>
                  </a:lnTo>
                  <a:lnTo>
                    <a:pt x="1881" y="2063"/>
                  </a:lnTo>
                  <a:cubicBezTo>
                    <a:pt x="1982" y="2063"/>
                    <a:pt x="2064" y="1982"/>
                    <a:pt x="2064" y="1880"/>
                  </a:cubicBezTo>
                  <a:lnTo>
                    <a:pt x="2064" y="697"/>
                  </a:lnTo>
                  <a:cubicBezTo>
                    <a:pt x="2064" y="596"/>
                    <a:pt x="1982" y="514"/>
                    <a:pt x="1881" y="514"/>
                  </a:cubicBezTo>
                  <a:lnTo>
                    <a:pt x="1146" y="514"/>
                  </a:lnTo>
                  <a:lnTo>
                    <a:pt x="1146" y="114"/>
                  </a:lnTo>
                  <a:cubicBezTo>
                    <a:pt x="1146" y="38"/>
                    <a:pt x="1089" y="0"/>
                    <a:pt x="1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6"/>
            <p:cNvSpPr/>
            <p:nvPr/>
          </p:nvSpPr>
          <p:spPr>
            <a:xfrm>
              <a:off x="5733625" y="820950"/>
              <a:ext cx="51675" cy="229375"/>
            </a:xfrm>
            <a:custGeom>
              <a:rect b="b" l="l" r="r" t="t"/>
              <a:pathLst>
                <a:path extrusionOk="0" h="9175" w="2067">
                  <a:moveTo>
                    <a:pt x="1034" y="1"/>
                  </a:moveTo>
                  <a:cubicBezTo>
                    <a:pt x="977" y="1"/>
                    <a:pt x="919" y="39"/>
                    <a:pt x="919" y="116"/>
                  </a:cubicBezTo>
                  <a:lnTo>
                    <a:pt x="919" y="2456"/>
                  </a:lnTo>
                  <a:lnTo>
                    <a:pt x="184" y="2456"/>
                  </a:lnTo>
                  <a:cubicBezTo>
                    <a:pt x="83" y="2456"/>
                    <a:pt x="1" y="2536"/>
                    <a:pt x="1" y="2639"/>
                  </a:cubicBezTo>
                  <a:lnTo>
                    <a:pt x="1" y="5807"/>
                  </a:lnTo>
                  <a:cubicBezTo>
                    <a:pt x="1" y="5908"/>
                    <a:pt x="83" y="5990"/>
                    <a:pt x="184" y="5990"/>
                  </a:cubicBezTo>
                  <a:lnTo>
                    <a:pt x="919" y="5990"/>
                  </a:lnTo>
                  <a:lnTo>
                    <a:pt x="919" y="9061"/>
                  </a:lnTo>
                  <a:cubicBezTo>
                    <a:pt x="919" y="9124"/>
                    <a:pt x="971" y="9175"/>
                    <a:pt x="1035" y="9175"/>
                  </a:cubicBezTo>
                  <a:cubicBezTo>
                    <a:pt x="1097" y="9175"/>
                    <a:pt x="1148" y="9124"/>
                    <a:pt x="1148" y="9061"/>
                  </a:cubicBezTo>
                  <a:lnTo>
                    <a:pt x="1148" y="5990"/>
                  </a:lnTo>
                  <a:lnTo>
                    <a:pt x="1884" y="5990"/>
                  </a:lnTo>
                  <a:cubicBezTo>
                    <a:pt x="1985" y="5990"/>
                    <a:pt x="2067" y="5908"/>
                    <a:pt x="2067" y="5807"/>
                  </a:cubicBezTo>
                  <a:lnTo>
                    <a:pt x="2067" y="2639"/>
                  </a:lnTo>
                  <a:cubicBezTo>
                    <a:pt x="2067" y="2538"/>
                    <a:pt x="1985" y="2456"/>
                    <a:pt x="1884" y="2456"/>
                  </a:cubicBezTo>
                  <a:lnTo>
                    <a:pt x="1148" y="2456"/>
                  </a:lnTo>
                  <a:lnTo>
                    <a:pt x="1148" y="116"/>
                  </a:lnTo>
                  <a:cubicBezTo>
                    <a:pt x="1148" y="39"/>
                    <a:pt x="1091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6"/>
            <p:cNvSpPr/>
            <p:nvPr/>
          </p:nvSpPr>
          <p:spPr>
            <a:xfrm>
              <a:off x="5808975" y="940800"/>
              <a:ext cx="51700" cy="144700"/>
            </a:xfrm>
            <a:custGeom>
              <a:rect b="b" l="l" r="r" t="t"/>
              <a:pathLst>
                <a:path extrusionOk="0" h="5788" w="2068">
                  <a:moveTo>
                    <a:pt x="1034" y="1"/>
                  </a:moveTo>
                  <a:cubicBezTo>
                    <a:pt x="977" y="1"/>
                    <a:pt x="919" y="39"/>
                    <a:pt x="919" y="115"/>
                  </a:cubicBezTo>
                  <a:lnTo>
                    <a:pt x="919" y="1713"/>
                  </a:lnTo>
                  <a:lnTo>
                    <a:pt x="184" y="1713"/>
                  </a:lnTo>
                  <a:cubicBezTo>
                    <a:pt x="83" y="1713"/>
                    <a:pt x="1" y="1796"/>
                    <a:pt x="1" y="1897"/>
                  </a:cubicBezTo>
                  <a:lnTo>
                    <a:pt x="1" y="3981"/>
                  </a:lnTo>
                  <a:cubicBezTo>
                    <a:pt x="1" y="4084"/>
                    <a:pt x="83" y="4165"/>
                    <a:pt x="184" y="4165"/>
                  </a:cubicBezTo>
                  <a:lnTo>
                    <a:pt x="919" y="4165"/>
                  </a:lnTo>
                  <a:lnTo>
                    <a:pt x="919" y="5672"/>
                  </a:lnTo>
                  <a:cubicBezTo>
                    <a:pt x="919" y="5736"/>
                    <a:pt x="971" y="5787"/>
                    <a:pt x="1035" y="5787"/>
                  </a:cubicBezTo>
                  <a:cubicBezTo>
                    <a:pt x="1097" y="5787"/>
                    <a:pt x="1149" y="5736"/>
                    <a:pt x="1149" y="5672"/>
                  </a:cubicBezTo>
                  <a:lnTo>
                    <a:pt x="1149" y="4166"/>
                  </a:lnTo>
                  <a:lnTo>
                    <a:pt x="1882" y="4166"/>
                  </a:lnTo>
                  <a:cubicBezTo>
                    <a:pt x="1983" y="4166"/>
                    <a:pt x="2065" y="4084"/>
                    <a:pt x="2065" y="3983"/>
                  </a:cubicBezTo>
                  <a:lnTo>
                    <a:pt x="2065" y="1899"/>
                  </a:lnTo>
                  <a:cubicBezTo>
                    <a:pt x="2067" y="1796"/>
                    <a:pt x="1985" y="1713"/>
                    <a:pt x="1882" y="1713"/>
                  </a:cubicBezTo>
                  <a:lnTo>
                    <a:pt x="1149" y="1713"/>
                  </a:lnTo>
                  <a:lnTo>
                    <a:pt x="1149" y="115"/>
                  </a:lnTo>
                  <a:cubicBezTo>
                    <a:pt x="1149" y="39"/>
                    <a:pt x="1091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6"/>
            <p:cNvSpPr/>
            <p:nvPr/>
          </p:nvSpPr>
          <p:spPr>
            <a:xfrm>
              <a:off x="5887550" y="973675"/>
              <a:ext cx="51625" cy="275400"/>
            </a:xfrm>
            <a:custGeom>
              <a:rect b="b" l="l" r="r" t="t"/>
              <a:pathLst>
                <a:path extrusionOk="0" h="11016" w="2065">
                  <a:moveTo>
                    <a:pt x="1033" y="1"/>
                  </a:moveTo>
                  <a:cubicBezTo>
                    <a:pt x="976" y="1"/>
                    <a:pt x="919" y="39"/>
                    <a:pt x="919" y="116"/>
                  </a:cubicBezTo>
                  <a:lnTo>
                    <a:pt x="919" y="3040"/>
                  </a:lnTo>
                  <a:lnTo>
                    <a:pt x="184" y="3040"/>
                  </a:lnTo>
                  <a:cubicBezTo>
                    <a:pt x="83" y="3040"/>
                    <a:pt x="0" y="3123"/>
                    <a:pt x="0" y="3224"/>
                  </a:cubicBezTo>
                  <a:lnTo>
                    <a:pt x="0" y="9211"/>
                  </a:lnTo>
                  <a:cubicBezTo>
                    <a:pt x="0" y="9312"/>
                    <a:pt x="83" y="9395"/>
                    <a:pt x="184" y="9395"/>
                  </a:cubicBezTo>
                  <a:lnTo>
                    <a:pt x="919" y="9395"/>
                  </a:lnTo>
                  <a:lnTo>
                    <a:pt x="919" y="10902"/>
                  </a:lnTo>
                  <a:cubicBezTo>
                    <a:pt x="919" y="10964"/>
                    <a:pt x="968" y="11015"/>
                    <a:pt x="1032" y="11015"/>
                  </a:cubicBezTo>
                  <a:cubicBezTo>
                    <a:pt x="1097" y="11015"/>
                    <a:pt x="1148" y="10964"/>
                    <a:pt x="1148" y="10902"/>
                  </a:cubicBezTo>
                  <a:lnTo>
                    <a:pt x="1148" y="9395"/>
                  </a:lnTo>
                  <a:lnTo>
                    <a:pt x="1881" y="9395"/>
                  </a:lnTo>
                  <a:cubicBezTo>
                    <a:pt x="1982" y="9395"/>
                    <a:pt x="2065" y="9312"/>
                    <a:pt x="2065" y="9211"/>
                  </a:cubicBezTo>
                  <a:lnTo>
                    <a:pt x="2065" y="3224"/>
                  </a:lnTo>
                  <a:cubicBezTo>
                    <a:pt x="2065" y="3123"/>
                    <a:pt x="1982" y="3040"/>
                    <a:pt x="1881" y="3040"/>
                  </a:cubicBezTo>
                  <a:lnTo>
                    <a:pt x="1148" y="3040"/>
                  </a:lnTo>
                  <a:lnTo>
                    <a:pt x="1148" y="116"/>
                  </a:lnTo>
                  <a:cubicBezTo>
                    <a:pt x="1148" y="39"/>
                    <a:pt x="1091" y="1"/>
                    <a:pt x="1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6"/>
            <p:cNvSpPr/>
            <p:nvPr/>
          </p:nvSpPr>
          <p:spPr>
            <a:xfrm>
              <a:off x="6033925" y="846625"/>
              <a:ext cx="51650" cy="470775"/>
            </a:xfrm>
            <a:custGeom>
              <a:rect b="b" l="l" r="r" t="t"/>
              <a:pathLst>
                <a:path extrusionOk="0" h="18831" w="2066">
                  <a:moveTo>
                    <a:pt x="1032" y="1"/>
                  </a:moveTo>
                  <a:cubicBezTo>
                    <a:pt x="975" y="1"/>
                    <a:pt x="918" y="39"/>
                    <a:pt x="918" y="116"/>
                  </a:cubicBezTo>
                  <a:lnTo>
                    <a:pt x="918" y="4355"/>
                  </a:lnTo>
                  <a:lnTo>
                    <a:pt x="184" y="4355"/>
                  </a:lnTo>
                  <a:cubicBezTo>
                    <a:pt x="82" y="4355"/>
                    <a:pt x="1" y="4437"/>
                    <a:pt x="1" y="4538"/>
                  </a:cubicBezTo>
                  <a:lnTo>
                    <a:pt x="1" y="17027"/>
                  </a:lnTo>
                  <a:cubicBezTo>
                    <a:pt x="1" y="17128"/>
                    <a:pt x="82" y="17210"/>
                    <a:pt x="184" y="17210"/>
                  </a:cubicBezTo>
                  <a:lnTo>
                    <a:pt x="918" y="17210"/>
                  </a:lnTo>
                  <a:lnTo>
                    <a:pt x="918" y="18717"/>
                  </a:lnTo>
                  <a:cubicBezTo>
                    <a:pt x="918" y="18780"/>
                    <a:pt x="969" y="18831"/>
                    <a:pt x="1031" y="18831"/>
                  </a:cubicBezTo>
                  <a:cubicBezTo>
                    <a:pt x="1095" y="18831"/>
                    <a:pt x="1147" y="18780"/>
                    <a:pt x="1147" y="18717"/>
                  </a:cubicBezTo>
                  <a:lnTo>
                    <a:pt x="1147" y="17210"/>
                  </a:lnTo>
                  <a:lnTo>
                    <a:pt x="1880" y="17210"/>
                  </a:lnTo>
                  <a:cubicBezTo>
                    <a:pt x="1983" y="17210"/>
                    <a:pt x="2063" y="17128"/>
                    <a:pt x="2063" y="17027"/>
                  </a:cubicBezTo>
                  <a:lnTo>
                    <a:pt x="2063" y="4540"/>
                  </a:lnTo>
                  <a:cubicBezTo>
                    <a:pt x="2065" y="4437"/>
                    <a:pt x="1983" y="4355"/>
                    <a:pt x="1880" y="4355"/>
                  </a:cubicBezTo>
                  <a:lnTo>
                    <a:pt x="1147" y="4355"/>
                  </a:lnTo>
                  <a:lnTo>
                    <a:pt x="1147" y="116"/>
                  </a:lnTo>
                  <a:cubicBezTo>
                    <a:pt x="1147" y="39"/>
                    <a:pt x="1089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6"/>
            <p:cNvSpPr/>
            <p:nvPr/>
          </p:nvSpPr>
          <p:spPr>
            <a:xfrm>
              <a:off x="6411975" y="973675"/>
              <a:ext cx="51625" cy="118825"/>
            </a:xfrm>
            <a:custGeom>
              <a:rect b="b" l="l" r="r" t="t"/>
              <a:pathLst>
                <a:path extrusionOk="0" h="4753" w="2065">
                  <a:moveTo>
                    <a:pt x="1032" y="1"/>
                  </a:moveTo>
                  <a:cubicBezTo>
                    <a:pt x="974" y="1"/>
                    <a:pt x="917" y="39"/>
                    <a:pt x="917" y="116"/>
                  </a:cubicBezTo>
                  <a:lnTo>
                    <a:pt x="917" y="1016"/>
                  </a:lnTo>
                  <a:lnTo>
                    <a:pt x="184" y="1016"/>
                  </a:lnTo>
                  <a:cubicBezTo>
                    <a:pt x="83" y="1016"/>
                    <a:pt x="0" y="1099"/>
                    <a:pt x="0" y="1200"/>
                  </a:cubicBezTo>
                  <a:lnTo>
                    <a:pt x="0" y="2947"/>
                  </a:lnTo>
                  <a:cubicBezTo>
                    <a:pt x="0" y="3049"/>
                    <a:pt x="83" y="3130"/>
                    <a:pt x="184" y="3130"/>
                  </a:cubicBezTo>
                  <a:lnTo>
                    <a:pt x="917" y="3130"/>
                  </a:lnTo>
                  <a:lnTo>
                    <a:pt x="917" y="4637"/>
                  </a:lnTo>
                  <a:cubicBezTo>
                    <a:pt x="917" y="4701"/>
                    <a:pt x="968" y="4753"/>
                    <a:pt x="1033" y="4753"/>
                  </a:cubicBezTo>
                  <a:cubicBezTo>
                    <a:pt x="1095" y="4753"/>
                    <a:pt x="1146" y="4701"/>
                    <a:pt x="1146" y="4637"/>
                  </a:cubicBezTo>
                  <a:lnTo>
                    <a:pt x="1146" y="3132"/>
                  </a:lnTo>
                  <a:lnTo>
                    <a:pt x="1880" y="3132"/>
                  </a:lnTo>
                  <a:cubicBezTo>
                    <a:pt x="1982" y="3132"/>
                    <a:pt x="2063" y="3049"/>
                    <a:pt x="2063" y="2949"/>
                  </a:cubicBezTo>
                  <a:lnTo>
                    <a:pt x="2063" y="1201"/>
                  </a:lnTo>
                  <a:cubicBezTo>
                    <a:pt x="2065" y="1099"/>
                    <a:pt x="1982" y="1016"/>
                    <a:pt x="1880" y="1016"/>
                  </a:cubicBezTo>
                  <a:lnTo>
                    <a:pt x="1146" y="1016"/>
                  </a:lnTo>
                  <a:lnTo>
                    <a:pt x="1146" y="116"/>
                  </a:lnTo>
                  <a:cubicBezTo>
                    <a:pt x="1146" y="39"/>
                    <a:pt x="1089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6"/>
            <p:cNvSpPr/>
            <p:nvPr/>
          </p:nvSpPr>
          <p:spPr>
            <a:xfrm>
              <a:off x="6644450" y="754775"/>
              <a:ext cx="51575" cy="149300"/>
            </a:xfrm>
            <a:custGeom>
              <a:rect b="b" l="l" r="r" t="t"/>
              <a:pathLst>
                <a:path extrusionOk="0" h="5972" w="2063">
                  <a:moveTo>
                    <a:pt x="1031" y="0"/>
                  </a:moveTo>
                  <a:cubicBezTo>
                    <a:pt x="974" y="0"/>
                    <a:pt x="917" y="38"/>
                    <a:pt x="917" y="114"/>
                  </a:cubicBezTo>
                  <a:lnTo>
                    <a:pt x="917" y="1234"/>
                  </a:lnTo>
                  <a:lnTo>
                    <a:pt x="184" y="1234"/>
                  </a:lnTo>
                  <a:cubicBezTo>
                    <a:pt x="83" y="1234"/>
                    <a:pt x="0" y="1317"/>
                    <a:pt x="0" y="1418"/>
                  </a:cubicBezTo>
                  <a:lnTo>
                    <a:pt x="0" y="3181"/>
                  </a:lnTo>
                  <a:cubicBezTo>
                    <a:pt x="0" y="3282"/>
                    <a:pt x="83" y="3365"/>
                    <a:pt x="184" y="3365"/>
                  </a:cubicBezTo>
                  <a:lnTo>
                    <a:pt x="917" y="3365"/>
                  </a:lnTo>
                  <a:lnTo>
                    <a:pt x="917" y="5858"/>
                  </a:lnTo>
                  <a:cubicBezTo>
                    <a:pt x="917" y="5922"/>
                    <a:pt x="968" y="5972"/>
                    <a:pt x="1032" y="5972"/>
                  </a:cubicBezTo>
                  <a:cubicBezTo>
                    <a:pt x="1095" y="5972"/>
                    <a:pt x="1146" y="5922"/>
                    <a:pt x="1146" y="5858"/>
                  </a:cubicBezTo>
                  <a:lnTo>
                    <a:pt x="1146" y="3365"/>
                  </a:lnTo>
                  <a:lnTo>
                    <a:pt x="1879" y="3365"/>
                  </a:lnTo>
                  <a:cubicBezTo>
                    <a:pt x="1980" y="3365"/>
                    <a:pt x="2063" y="3282"/>
                    <a:pt x="2063" y="3181"/>
                  </a:cubicBezTo>
                  <a:lnTo>
                    <a:pt x="2063" y="1418"/>
                  </a:lnTo>
                  <a:cubicBezTo>
                    <a:pt x="2063" y="1317"/>
                    <a:pt x="1980" y="1234"/>
                    <a:pt x="1879" y="1234"/>
                  </a:cubicBezTo>
                  <a:lnTo>
                    <a:pt x="1146" y="1234"/>
                  </a:lnTo>
                  <a:lnTo>
                    <a:pt x="1146" y="114"/>
                  </a:lnTo>
                  <a:cubicBezTo>
                    <a:pt x="1146" y="38"/>
                    <a:pt x="1089" y="0"/>
                    <a:pt x="1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6"/>
            <p:cNvSpPr/>
            <p:nvPr/>
          </p:nvSpPr>
          <p:spPr>
            <a:xfrm>
              <a:off x="6863950" y="674300"/>
              <a:ext cx="51575" cy="114225"/>
            </a:xfrm>
            <a:custGeom>
              <a:rect b="b" l="l" r="r" t="t"/>
              <a:pathLst>
                <a:path extrusionOk="0" h="4569" w="2063">
                  <a:moveTo>
                    <a:pt x="1033" y="0"/>
                  </a:moveTo>
                  <a:cubicBezTo>
                    <a:pt x="976" y="0"/>
                    <a:pt x="919" y="39"/>
                    <a:pt x="919" y="116"/>
                  </a:cubicBezTo>
                  <a:lnTo>
                    <a:pt x="919" y="1795"/>
                  </a:lnTo>
                  <a:lnTo>
                    <a:pt x="183" y="1795"/>
                  </a:lnTo>
                  <a:cubicBezTo>
                    <a:pt x="83" y="1795"/>
                    <a:pt x="0" y="1878"/>
                    <a:pt x="0" y="1978"/>
                  </a:cubicBezTo>
                  <a:lnTo>
                    <a:pt x="0" y="2761"/>
                  </a:lnTo>
                  <a:cubicBezTo>
                    <a:pt x="0" y="2862"/>
                    <a:pt x="83" y="2945"/>
                    <a:pt x="183" y="2945"/>
                  </a:cubicBezTo>
                  <a:lnTo>
                    <a:pt x="917" y="2945"/>
                  </a:lnTo>
                  <a:lnTo>
                    <a:pt x="917" y="4453"/>
                  </a:lnTo>
                  <a:cubicBezTo>
                    <a:pt x="917" y="4518"/>
                    <a:pt x="968" y="4569"/>
                    <a:pt x="1030" y="4569"/>
                  </a:cubicBezTo>
                  <a:cubicBezTo>
                    <a:pt x="1095" y="4569"/>
                    <a:pt x="1146" y="4518"/>
                    <a:pt x="1146" y="4453"/>
                  </a:cubicBezTo>
                  <a:lnTo>
                    <a:pt x="1146" y="2946"/>
                  </a:lnTo>
                  <a:lnTo>
                    <a:pt x="1879" y="2946"/>
                  </a:lnTo>
                  <a:cubicBezTo>
                    <a:pt x="1980" y="2946"/>
                    <a:pt x="2063" y="2864"/>
                    <a:pt x="2063" y="2763"/>
                  </a:cubicBezTo>
                  <a:lnTo>
                    <a:pt x="2063" y="1978"/>
                  </a:lnTo>
                  <a:cubicBezTo>
                    <a:pt x="2063" y="1878"/>
                    <a:pt x="1982" y="1797"/>
                    <a:pt x="1881" y="1795"/>
                  </a:cubicBezTo>
                  <a:lnTo>
                    <a:pt x="1148" y="1795"/>
                  </a:lnTo>
                  <a:lnTo>
                    <a:pt x="1148" y="116"/>
                  </a:lnTo>
                  <a:cubicBezTo>
                    <a:pt x="1148" y="39"/>
                    <a:pt x="1091" y="0"/>
                    <a:pt x="1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6"/>
            <p:cNvSpPr/>
            <p:nvPr/>
          </p:nvSpPr>
          <p:spPr>
            <a:xfrm>
              <a:off x="6938225" y="704125"/>
              <a:ext cx="51600" cy="199950"/>
            </a:xfrm>
            <a:custGeom>
              <a:rect b="b" l="l" r="r" t="t"/>
              <a:pathLst>
                <a:path extrusionOk="0" h="7998" w="2064">
                  <a:moveTo>
                    <a:pt x="1032" y="0"/>
                  </a:moveTo>
                  <a:cubicBezTo>
                    <a:pt x="975" y="0"/>
                    <a:pt x="918" y="38"/>
                    <a:pt x="918" y="114"/>
                  </a:cubicBezTo>
                  <a:lnTo>
                    <a:pt x="918" y="1662"/>
                  </a:lnTo>
                  <a:lnTo>
                    <a:pt x="184" y="1662"/>
                  </a:lnTo>
                  <a:cubicBezTo>
                    <a:pt x="82" y="1662"/>
                    <a:pt x="1" y="1744"/>
                    <a:pt x="1" y="1845"/>
                  </a:cubicBezTo>
                  <a:lnTo>
                    <a:pt x="1" y="4217"/>
                  </a:lnTo>
                  <a:cubicBezTo>
                    <a:pt x="1" y="4318"/>
                    <a:pt x="82" y="4401"/>
                    <a:pt x="184" y="4401"/>
                  </a:cubicBezTo>
                  <a:lnTo>
                    <a:pt x="918" y="4401"/>
                  </a:lnTo>
                  <a:lnTo>
                    <a:pt x="918" y="7884"/>
                  </a:lnTo>
                  <a:cubicBezTo>
                    <a:pt x="918" y="7946"/>
                    <a:pt x="967" y="7998"/>
                    <a:pt x="1031" y="7998"/>
                  </a:cubicBezTo>
                  <a:cubicBezTo>
                    <a:pt x="1096" y="7998"/>
                    <a:pt x="1147" y="7946"/>
                    <a:pt x="1147" y="7884"/>
                  </a:cubicBezTo>
                  <a:lnTo>
                    <a:pt x="1147" y="4401"/>
                  </a:lnTo>
                  <a:lnTo>
                    <a:pt x="1880" y="4401"/>
                  </a:lnTo>
                  <a:cubicBezTo>
                    <a:pt x="1981" y="4401"/>
                    <a:pt x="2064" y="4318"/>
                    <a:pt x="2064" y="4217"/>
                  </a:cubicBezTo>
                  <a:lnTo>
                    <a:pt x="2064" y="1845"/>
                  </a:lnTo>
                  <a:cubicBezTo>
                    <a:pt x="2064" y="1744"/>
                    <a:pt x="1981" y="1662"/>
                    <a:pt x="1880" y="1662"/>
                  </a:cubicBezTo>
                  <a:lnTo>
                    <a:pt x="1147" y="1662"/>
                  </a:lnTo>
                  <a:lnTo>
                    <a:pt x="1147" y="114"/>
                  </a:lnTo>
                  <a:cubicBezTo>
                    <a:pt x="1147" y="38"/>
                    <a:pt x="1090" y="0"/>
                    <a:pt x="1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6"/>
            <p:cNvSpPr/>
            <p:nvPr/>
          </p:nvSpPr>
          <p:spPr>
            <a:xfrm>
              <a:off x="4076650" y="626150"/>
              <a:ext cx="51625" cy="259325"/>
            </a:xfrm>
            <a:custGeom>
              <a:rect b="b" l="l" r="r" t="t"/>
              <a:pathLst>
                <a:path extrusionOk="0" h="10373" w="2065">
                  <a:moveTo>
                    <a:pt x="1032" y="1"/>
                  </a:moveTo>
                  <a:cubicBezTo>
                    <a:pt x="974" y="1"/>
                    <a:pt x="917" y="39"/>
                    <a:pt x="917" y="115"/>
                  </a:cubicBezTo>
                  <a:lnTo>
                    <a:pt x="917" y="3486"/>
                  </a:lnTo>
                  <a:lnTo>
                    <a:pt x="184" y="3486"/>
                  </a:lnTo>
                  <a:cubicBezTo>
                    <a:pt x="83" y="3486"/>
                    <a:pt x="0" y="3569"/>
                    <a:pt x="0" y="3670"/>
                  </a:cubicBezTo>
                  <a:lnTo>
                    <a:pt x="0" y="7142"/>
                  </a:lnTo>
                  <a:cubicBezTo>
                    <a:pt x="0" y="7243"/>
                    <a:pt x="83" y="7325"/>
                    <a:pt x="184" y="7325"/>
                  </a:cubicBezTo>
                  <a:lnTo>
                    <a:pt x="917" y="7325"/>
                  </a:lnTo>
                  <a:lnTo>
                    <a:pt x="917" y="10259"/>
                  </a:lnTo>
                  <a:cubicBezTo>
                    <a:pt x="917" y="10323"/>
                    <a:pt x="968" y="10372"/>
                    <a:pt x="1033" y="10372"/>
                  </a:cubicBezTo>
                  <a:cubicBezTo>
                    <a:pt x="1095" y="10372"/>
                    <a:pt x="1146" y="10323"/>
                    <a:pt x="1146" y="10259"/>
                  </a:cubicBezTo>
                  <a:lnTo>
                    <a:pt x="1146" y="7325"/>
                  </a:lnTo>
                  <a:lnTo>
                    <a:pt x="1881" y="7325"/>
                  </a:lnTo>
                  <a:cubicBezTo>
                    <a:pt x="1982" y="7325"/>
                    <a:pt x="2065" y="7243"/>
                    <a:pt x="2065" y="7142"/>
                  </a:cubicBezTo>
                  <a:lnTo>
                    <a:pt x="2065" y="3670"/>
                  </a:lnTo>
                  <a:cubicBezTo>
                    <a:pt x="2065" y="3569"/>
                    <a:pt x="1982" y="3486"/>
                    <a:pt x="1881" y="3486"/>
                  </a:cubicBezTo>
                  <a:lnTo>
                    <a:pt x="1146" y="3486"/>
                  </a:lnTo>
                  <a:lnTo>
                    <a:pt x="1146" y="115"/>
                  </a:lnTo>
                  <a:cubicBezTo>
                    <a:pt x="1146" y="39"/>
                    <a:pt x="1089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6"/>
            <p:cNvSpPr/>
            <p:nvPr/>
          </p:nvSpPr>
          <p:spPr>
            <a:xfrm>
              <a:off x="4154100" y="636425"/>
              <a:ext cx="51675" cy="105125"/>
            </a:xfrm>
            <a:custGeom>
              <a:rect b="b" l="l" r="r" t="t"/>
              <a:pathLst>
                <a:path extrusionOk="0" h="4205" w="2067">
                  <a:moveTo>
                    <a:pt x="900" y="1"/>
                  </a:moveTo>
                  <a:cubicBezTo>
                    <a:pt x="841" y="1"/>
                    <a:pt x="783" y="41"/>
                    <a:pt x="785" y="120"/>
                  </a:cubicBezTo>
                  <a:lnTo>
                    <a:pt x="833" y="1545"/>
                  </a:lnTo>
                  <a:lnTo>
                    <a:pt x="184" y="1545"/>
                  </a:lnTo>
                  <a:cubicBezTo>
                    <a:pt x="83" y="1545"/>
                    <a:pt x="1" y="1627"/>
                    <a:pt x="1" y="1728"/>
                  </a:cubicBezTo>
                  <a:lnTo>
                    <a:pt x="1" y="2771"/>
                  </a:lnTo>
                  <a:cubicBezTo>
                    <a:pt x="1" y="2872"/>
                    <a:pt x="83" y="2954"/>
                    <a:pt x="184" y="2954"/>
                  </a:cubicBezTo>
                  <a:lnTo>
                    <a:pt x="881" y="2954"/>
                  </a:lnTo>
                  <a:lnTo>
                    <a:pt x="919" y="4093"/>
                  </a:lnTo>
                  <a:cubicBezTo>
                    <a:pt x="921" y="4155"/>
                    <a:pt x="972" y="4205"/>
                    <a:pt x="1033" y="4205"/>
                  </a:cubicBezTo>
                  <a:lnTo>
                    <a:pt x="1038" y="4205"/>
                  </a:lnTo>
                  <a:cubicBezTo>
                    <a:pt x="1101" y="4203"/>
                    <a:pt x="1150" y="4150"/>
                    <a:pt x="1148" y="4086"/>
                  </a:cubicBezTo>
                  <a:lnTo>
                    <a:pt x="1110" y="2954"/>
                  </a:lnTo>
                  <a:lnTo>
                    <a:pt x="1884" y="2954"/>
                  </a:lnTo>
                  <a:cubicBezTo>
                    <a:pt x="1985" y="2954"/>
                    <a:pt x="2067" y="2872"/>
                    <a:pt x="2067" y="2771"/>
                  </a:cubicBezTo>
                  <a:lnTo>
                    <a:pt x="2067" y="1728"/>
                  </a:lnTo>
                  <a:cubicBezTo>
                    <a:pt x="2067" y="1627"/>
                    <a:pt x="1985" y="1545"/>
                    <a:pt x="1884" y="1545"/>
                  </a:cubicBezTo>
                  <a:lnTo>
                    <a:pt x="1064" y="1545"/>
                  </a:lnTo>
                  <a:lnTo>
                    <a:pt x="1015" y="113"/>
                  </a:lnTo>
                  <a:cubicBezTo>
                    <a:pt x="1012" y="38"/>
                    <a:pt x="956" y="1"/>
                    <a:pt x="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6"/>
            <p:cNvSpPr/>
            <p:nvPr/>
          </p:nvSpPr>
          <p:spPr>
            <a:xfrm>
              <a:off x="4606125" y="1028500"/>
              <a:ext cx="51625" cy="337025"/>
            </a:xfrm>
            <a:custGeom>
              <a:rect b="b" l="l" r="r" t="t"/>
              <a:pathLst>
                <a:path extrusionOk="0" h="13481" w="2065">
                  <a:moveTo>
                    <a:pt x="1032" y="0"/>
                  </a:moveTo>
                  <a:cubicBezTo>
                    <a:pt x="974" y="0"/>
                    <a:pt x="917" y="39"/>
                    <a:pt x="917" y="116"/>
                  </a:cubicBezTo>
                  <a:lnTo>
                    <a:pt x="917" y="4386"/>
                  </a:lnTo>
                  <a:lnTo>
                    <a:pt x="184" y="4386"/>
                  </a:lnTo>
                  <a:cubicBezTo>
                    <a:pt x="83" y="4386"/>
                    <a:pt x="0" y="4466"/>
                    <a:pt x="0" y="4569"/>
                  </a:cubicBezTo>
                  <a:lnTo>
                    <a:pt x="0" y="11000"/>
                  </a:lnTo>
                  <a:cubicBezTo>
                    <a:pt x="0" y="11101"/>
                    <a:pt x="83" y="11184"/>
                    <a:pt x="184" y="11184"/>
                  </a:cubicBezTo>
                  <a:lnTo>
                    <a:pt x="917" y="11184"/>
                  </a:lnTo>
                  <a:lnTo>
                    <a:pt x="917" y="13365"/>
                  </a:lnTo>
                  <a:cubicBezTo>
                    <a:pt x="917" y="13430"/>
                    <a:pt x="968" y="13481"/>
                    <a:pt x="1033" y="13481"/>
                  </a:cubicBezTo>
                  <a:cubicBezTo>
                    <a:pt x="1097" y="13481"/>
                    <a:pt x="1146" y="13430"/>
                    <a:pt x="1146" y="13365"/>
                  </a:cubicBezTo>
                  <a:lnTo>
                    <a:pt x="1146" y="11184"/>
                  </a:lnTo>
                  <a:lnTo>
                    <a:pt x="1881" y="11184"/>
                  </a:lnTo>
                  <a:cubicBezTo>
                    <a:pt x="1982" y="11184"/>
                    <a:pt x="2065" y="11101"/>
                    <a:pt x="2065" y="11000"/>
                  </a:cubicBezTo>
                  <a:lnTo>
                    <a:pt x="2065" y="4569"/>
                  </a:lnTo>
                  <a:cubicBezTo>
                    <a:pt x="2065" y="4468"/>
                    <a:pt x="1984" y="4386"/>
                    <a:pt x="1881" y="4386"/>
                  </a:cubicBezTo>
                  <a:lnTo>
                    <a:pt x="1146" y="4386"/>
                  </a:lnTo>
                  <a:lnTo>
                    <a:pt x="1146" y="116"/>
                  </a:lnTo>
                  <a:cubicBezTo>
                    <a:pt x="1146" y="39"/>
                    <a:pt x="1089" y="0"/>
                    <a:pt x="1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6"/>
            <p:cNvSpPr/>
            <p:nvPr/>
          </p:nvSpPr>
          <p:spPr>
            <a:xfrm>
              <a:off x="4682575" y="1051125"/>
              <a:ext cx="51625" cy="122650"/>
            </a:xfrm>
            <a:custGeom>
              <a:rect b="b" l="l" r="r" t="t"/>
              <a:pathLst>
                <a:path extrusionOk="0" h="4906" w="2065">
                  <a:moveTo>
                    <a:pt x="1019" y="1"/>
                  </a:moveTo>
                  <a:cubicBezTo>
                    <a:pt x="962" y="1"/>
                    <a:pt x="904" y="39"/>
                    <a:pt x="904" y="116"/>
                  </a:cubicBezTo>
                  <a:lnTo>
                    <a:pt x="904" y="1964"/>
                  </a:lnTo>
                  <a:lnTo>
                    <a:pt x="184" y="1964"/>
                  </a:lnTo>
                  <a:cubicBezTo>
                    <a:pt x="81" y="1964"/>
                    <a:pt x="0" y="2047"/>
                    <a:pt x="0" y="2148"/>
                  </a:cubicBezTo>
                  <a:lnTo>
                    <a:pt x="0" y="3099"/>
                  </a:lnTo>
                  <a:cubicBezTo>
                    <a:pt x="0" y="3200"/>
                    <a:pt x="81" y="3283"/>
                    <a:pt x="184" y="3283"/>
                  </a:cubicBezTo>
                  <a:lnTo>
                    <a:pt x="904" y="3283"/>
                  </a:lnTo>
                  <a:lnTo>
                    <a:pt x="904" y="4790"/>
                  </a:lnTo>
                  <a:cubicBezTo>
                    <a:pt x="904" y="4854"/>
                    <a:pt x="956" y="4905"/>
                    <a:pt x="1018" y="4905"/>
                  </a:cubicBezTo>
                  <a:cubicBezTo>
                    <a:pt x="1082" y="4905"/>
                    <a:pt x="1133" y="4854"/>
                    <a:pt x="1133" y="4790"/>
                  </a:cubicBezTo>
                  <a:lnTo>
                    <a:pt x="1133" y="3283"/>
                  </a:lnTo>
                  <a:lnTo>
                    <a:pt x="1881" y="3283"/>
                  </a:lnTo>
                  <a:cubicBezTo>
                    <a:pt x="1982" y="3283"/>
                    <a:pt x="2065" y="3200"/>
                    <a:pt x="2065" y="3099"/>
                  </a:cubicBezTo>
                  <a:lnTo>
                    <a:pt x="2065" y="2148"/>
                  </a:lnTo>
                  <a:cubicBezTo>
                    <a:pt x="2065" y="2047"/>
                    <a:pt x="1982" y="1964"/>
                    <a:pt x="1880" y="1964"/>
                  </a:cubicBezTo>
                  <a:lnTo>
                    <a:pt x="1133" y="1964"/>
                  </a:lnTo>
                  <a:lnTo>
                    <a:pt x="1133" y="116"/>
                  </a:lnTo>
                  <a:cubicBezTo>
                    <a:pt x="1133" y="39"/>
                    <a:pt x="1076" y="1"/>
                    <a:pt x="1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6"/>
            <p:cNvSpPr/>
            <p:nvPr/>
          </p:nvSpPr>
          <p:spPr>
            <a:xfrm>
              <a:off x="4752475" y="1044900"/>
              <a:ext cx="51675" cy="91200"/>
            </a:xfrm>
            <a:custGeom>
              <a:rect b="b" l="l" r="r" t="t"/>
              <a:pathLst>
                <a:path extrusionOk="0" h="3648" w="2067">
                  <a:moveTo>
                    <a:pt x="1033" y="0"/>
                  </a:moveTo>
                  <a:cubicBezTo>
                    <a:pt x="976" y="0"/>
                    <a:pt x="919" y="38"/>
                    <a:pt x="919" y="114"/>
                  </a:cubicBezTo>
                  <a:lnTo>
                    <a:pt x="919" y="1029"/>
                  </a:lnTo>
                  <a:lnTo>
                    <a:pt x="184" y="1029"/>
                  </a:lnTo>
                  <a:cubicBezTo>
                    <a:pt x="83" y="1029"/>
                    <a:pt x="0" y="1112"/>
                    <a:pt x="0" y="1212"/>
                  </a:cubicBezTo>
                  <a:lnTo>
                    <a:pt x="0" y="1841"/>
                  </a:lnTo>
                  <a:cubicBezTo>
                    <a:pt x="0" y="1944"/>
                    <a:pt x="83" y="2025"/>
                    <a:pt x="184" y="2025"/>
                  </a:cubicBezTo>
                  <a:lnTo>
                    <a:pt x="919" y="2025"/>
                  </a:lnTo>
                  <a:lnTo>
                    <a:pt x="919" y="3532"/>
                  </a:lnTo>
                  <a:cubicBezTo>
                    <a:pt x="919" y="3596"/>
                    <a:pt x="970" y="3647"/>
                    <a:pt x="1032" y="3647"/>
                  </a:cubicBezTo>
                  <a:cubicBezTo>
                    <a:pt x="1097" y="3647"/>
                    <a:pt x="1148" y="3596"/>
                    <a:pt x="1148" y="3532"/>
                  </a:cubicBezTo>
                  <a:lnTo>
                    <a:pt x="1148" y="2025"/>
                  </a:lnTo>
                  <a:lnTo>
                    <a:pt x="1883" y="2025"/>
                  </a:lnTo>
                  <a:cubicBezTo>
                    <a:pt x="1984" y="2025"/>
                    <a:pt x="2066" y="1944"/>
                    <a:pt x="2066" y="1841"/>
                  </a:cubicBezTo>
                  <a:lnTo>
                    <a:pt x="2066" y="1212"/>
                  </a:lnTo>
                  <a:cubicBezTo>
                    <a:pt x="2066" y="1112"/>
                    <a:pt x="1984" y="1029"/>
                    <a:pt x="1883" y="1029"/>
                  </a:cubicBezTo>
                  <a:lnTo>
                    <a:pt x="1148" y="1029"/>
                  </a:lnTo>
                  <a:lnTo>
                    <a:pt x="1148" y="114"/>
                  </a:lnTo>
                  <a:cubicBezTo>
                    <a:pt x="1148" y="38"/>
                    <a:pt x="1091" y="0"/>
                    <a:pt x="1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6"/>
            <p:cNvSpPr/>
            <p:nvPr/>
          </p:nvSpPr>
          <p:spPr>
            <a:xfrm>
              <a:off x="4905325" y="1135250"/>
              <a:ext cx="51625" cy="113825"/>
            </a:xfrm>
            <a:custGeom>
              <a:rect b="b" l="l" r="r" t="t"/>
              <a:pathLst>
                <a:path extrusionOk="0" h="4553" w="2065">
                  <a:moveTo>
                    <a:pt x="1032" y="0"/>
                  </a:moveTo>
                  <a:cubicBezTo>
                    <a:pt x="974" y="0"/>
                    <a:pt x="917" y="39"/>
                    <a:pt x="917" y="116"/>
                  </a:cubicBezTo>
                  <a:lnTo>
                    <a:pt x="917" y="1614"/>
                  </a:lnTo>
                  <a:lnTo>
                    <a:pt x="184" y="1614"/>
                  </a:lnTo>
                  <a:cubicBezTo>
                    <a:pt x="83" y="1614"/>
                    <a:pt x="0" y="1696"/>
                    <a:pt x="0" y="1797"/>
                  </a:cubicBezTo>
                  <a:lnTo>
                    <a:pt x="0" y="2748"/>
                  </a:lnTo>
                  <a:cubicBezTo>
                    <a:pt x="0" y="2849"/>
                    <a:pt x="83" y="2932"/>
                    <a:pt x="184" y="2932"/>
                  </a:cubicBezTo>
                  <a:lnTo>
                    <a:pt x="917" y="2932"/>
                  </a:lnTo>
                  <a:lnTo>
                    <a:pt x="917" y="4439"/>
                  </a:lnTo>
                  <a:cubicBezTo>
                    <a:pt x="917" y="4501"/>
                    <a:pt x="968" y="4552"/>
                    <a:pt x="1031" y="4552"/>
                  </a:cubicBezTo>
                  <a:cubicBezTo>
                    <a:pt x="1095" y="4552"/>
                    <a:pt x="1146" y="4501"/>
                    <a:pt x="1146" y="4439"/>
                  </a:cubicBezTo>
                  <a:lnTo>
                    <a:pt x="1146" y="2932"/>
                  </a:lnTo>
                  <a:lnTo>
                    <a:pt x="1881" y="2932"/>
                  </a:lnTo>
                  <a:cubicBezTo>
                    <a:pt x="1982" y="2932"/>
                    <a:pt x="2065" y="2849"/>
                    <a:pt x="2065" y="2748"/>
                  </a:cubicBezTo>
                  <a:lnTo>
                    <a:pt x="2065" y="1797"/>
                  </a:lnTo>
                  <a:cubicBezTo>
                    <a:pt x="2065" y="1696"/>
                    <a:pt x="1982" y="1614"/>
                    <a:pt x="1881" y="1614"/>
                  </a:cubicBezTo>
                  <a:lnTo>
                    <a:pt x="1146" y="1614"/>
                  </a:lnTo>
                  <a:lnTo>
                    <a:pt x="1146" y="116"/>
                  </a:lnTo>
                  <a:cubicBezTo>
                    <a:pt x="1146" y="39"/>
                    <a:pt x="1089" y="0"/>
                    <a:pt x="1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6"/>
            <p:cNvSpPr/>
            <p:nvPr/>
          </p:nvSpPr>
          <p:spPr>
            <a:xfrm>
              <a:off x="5057025" y="1189275"/>
              <a:ext cx="51650" cy="214750"/>
            </a:xfrm>
            <a:custGeom>
              <a:rect b="b" l="l" r="r" t="t"/>
              <a:pathLst>
                <a:path extrusionOk="0" h="8590" w="2066">
                  <a:moveTo>
                    <a:pt x="1034" y="1"/>
                  </a:moveTo>
                  <a:cubicBezTo>
                    <a:pt x="977" y="1"/>
                    <a:pt x="919" y="39"/>
                    <a:pt x="919" y="116"/>
                  </a:cubicBezTo>
                  <a:lnTo>
                    <a:pt x="919" y="960"/>
                  </a:lnTo>
                  <a:lnTo>
                    <a:pt x="184" y="960"/>
                  </a:lnTo>
                  <a:cubicBezTo>
                    <a:pt x="83" y="960"/>
                    <a:pt x="1" y="1042"/>
                    <a:pt x="1" y="1143"/>
                  </a:cubicBezTo>
                  <a:lnTo>
                    <a:pt x="1" y="6786"/>
                  </a:lnTo>
                  <a:cubicBezTo>
                    <a:pt x="1" y="6887"/>
                    <a:pt x="83" y="6969"/>
                    <a:pt x="184" y="6969"/>
                  </a:cubicBezTo>
                  <a:lnTo>
                    <a:pt x="919" y="6969"/>
                  </a:lnTo>
                  <a:lnTo>
                    <a:pt x="919" y="8474"/>
                  </a:lnTo>
                  <a:cubicBezTo>
                    <a:pt x="919" y="8539"/>
                    <a:pt x="969" y="8590"/>
                    <a:pt x="1033" y="8590"/>
                  </a:cubicBezTo>
                  <a:cubicBezTo>
                    <a:pt x="1097" y="8590"/>
                    <a:pt x="1149" y="8539"/>
                    <a:pt x="1149" y="8474"/>
                  </a:cubicBezTo>
                  <a:lnTo>
                    <a:pt x="1149" y="6969"/>
                  </a:lnTo>
                  <a:lnTo>
                    <a:pt x="1882" y="6969"/>
                  </a:lnTo>
                  <a:cubicBezTo>
                    <a:pt x="1983" y="6969"/>
                    <a:pt x="2065" y="6887"/>
                    <a:pt x="2065" y="6786"/>
                  </a:cubicBezTo>
                  <a:lnTo>
                    <a:pt x="2065" y="1143"/>
                  </a:lnTo>
                  <a:cubicBezTo>
                    <a:pt x="2065" y="1042"/>
                    <a:pt x="1985" y="960"/>
                    <a:pt x="1882" y="960"/>
                  </a:cubicBezTo>
                  <a:lnTo>
                    <a:pt x="1149" y="960"/>
                  </a:lnTo>
                  <a:lnTo>
                    <a:pt x="1149" y="116"/>
                  </a:lnTo>
                  <a:cubicBezTo>
                    <a:pt x="1149" y="39"/>
                    <a:pt x="1091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6"/>
            <p:cNvSpPr/>
            <p:nvPr/>
          </p:nvSpPr>
          <p:spPr>
            <a:xfrm>
              <a:off x="5134550" y="937875"/>
              <a:ext cx="51625" cy="376100"/>
            </a:xfrm>
            <a:custGeom>
              <a:rect b="b" l="l" r="r" t="t"/>
              <a:pathLst>
                <a:path extrusionOk="0" h="15044" w="2065">
                  <a:moveTo>
                    <a:pt x="1031" y="1"/>
                  </a:moveTo>
                  <a:cubicBezTo>
                    <a:pt x="974" y="1"/>
                    <a:pt x="917" y="39"/>
                    <a:pt x="917" y="116"/>
                  </a:cubicBezTo>
                  <a:lnTo>
                    <a:pt x="917" y="2448"/>
                  </a:lnTo>
                  <a:lnTo>
                    <a:pt x="183" y="2448"/>
                  </a:lnTo>
                  <a:cubicBezTo>
                    <a:pt x="81" y="2448"/>
                    <a:pt x="0" y="2531"/>
                    <a:pt x="0" y="2632"/>
                  </a:cubicBezTo>
                  <a:lnTo>
                    <a:pt x="0" y="10643"/>
                  </a:lnTo>
                  <a:cubicBezTo>
                    <a:pt x="0" y="10744"/>
                    <a:pt x="81" y="10827"/>
                    <a:pt x="183" y="10827"/>
                  </a:cubicBezTo>
                  <a:lnTo>
                    <a:pt x="917" y="10827"/>
                  </a:lnTo>
                  <a:lnTo>
                    <a:pt x="917" y="14928"/>
                  </a:lnTo>
                  <a:cubicBezTo>
                    <a:pt x="917" y="14992"/>
                    <a:pt x="968" y="15043"/>
                    <a:pt x="1032" y="15043"/>
                  </a:cubicBezTo>
                  <a:cubicBezTo>
                    <a:pt x="1095" y="15043"/>
                    <a:pt x="1146" y="14992"/>
                    <a:pt x="1146" y="14928"/>
                  </a:cubicBezTo>
                  <a:lnTo>
                    <a:pt x="1146" y="10827"/>
                  </a:lnTo>
                  <a:lnTo>
                    <a:pt x="1881" y="10827"/>
                  </a:lnTo>
                  <a:cubicBezTo>
                    <a:pt x="1982" y="10827"/>
                    <a:pt x="2064" y="10744"/>
                    <a:pt x="2064" y="10643"/>
                  </a:cubicBezTo>
                  <a:lnTo>
                    <a:pt x="2064" y="2632"/>
                  </a:lnTo>
                  <a:cubicBezTo>
                    <a:pt x="2064" y="2531"/>
                    <a:pt x="1982" y="2448"/>
                    <a:pt x="1881" y="2448"/>
                  </a:cubicBezTo>
                  <a:lnTo>
                    <a:pt x="1146" y="2448"/>
                  </a:lnTo>
                  <a:lnTo>
                    <a:pt x="1146" y="116"/>
                  </a:lnTo>
                  <a:cubicBezTo>
                    <a:pt x="1146" y="39"/>
                    <a:pt x="1089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6"/>
            <p:cNvSpPr/>
            <p:nvPr/>
          </p:nvSpPr>
          <p:spPr>
            <a:xfrm>
              <a:off x="5209850" y="939800"/>
              <a:ext cx="51675" cy="97300"/>
            </a:xfrm>
            <a:custGeom>
              <a:rect b="b" l="l" r="r" t="t"/>
              <a:pathLst>
                <a:path extrusionOk="0" h="3892" w="2067">
                  <a:moveTo>
                    <a:pt x="1019" y="1"/>
                  </a:moveTo>
                  <a:cubicBezTo>
                    <a:pt x="961" y="1"/>
                    <a:pt x="904" y="39"/>
                    <a:pt x="904" y="116"/>
                  </a:cubicBezTo>
                  <a:lnTo>
                    <a:pt x="904" y="1379"/>
                  </a:lnTo>
                  <a:lnTo>
                    <a:pt x="184" y="1379"/>
                  </a:lnTo>
                  <a:cubicBezTo>
                    <a:pt x="83" y="1379"/>
                    <a:pt x="0" y="1460"/>
                    <a:pt x="0" y="1563"/>
                  </a:cubicBezTo>
                  <a:lnTo>
                    <a:pt x="0" y="2087"/>
                  </a:lnTo>
                  <a:cubicBezTo>
                    <a:pt x="0" y="2188"/>
                    <a:pt x="83" y="2270"/>
                    <a:pt x="184" y="2270"/>
                  </a:cubicBezTo>
                  <a:lnTo>
                    <a:pt x="904" y="2270"/>
                  </a:lnTo>
                  <a:lnTo>
                    <a:pt x="904" y="3777"/>
                  </a:lnTo>
                  <a:cubicBezTo>
                    <a:pt x="904" y="3840"/>
                    <a:pt x="955" y="3891"/>
                    <a:pt x="1020" y="3891"/>
                  </a:cubicBezTo>
                  <a:cubicBezTo>
                    <a:pt x="1082" y="3891"/>
                    <a:pt x="1133" y="3840"/>
                    <a:pt x="1133" y="3777"/>
                  </a:cubicBezTo>
                  <a:lnTo>
                    <a:pt x="1133" y="2270"/>
                  </a:lnTo>
                  <a:lnTo>
                    <a:pt x="1881" y="2270"/>
                  </a:lnTo>
                  <a:cubicBezTo>
                    <a:pt x="1984" y="2270"/>
                    <a:pt x="2065" y="2188"/>
                    <a:pt x="2065" y="2087"/>
                  </a:cubicBezTo>
                  <a:lnTo>
                    <a:pt x="2065" y="1563"/>
                  </a:lnTo>
                  <a:cubicBezTo>
                    <a:pt x="2066" y="1461"/>
                    <a:pt x="1986" y="1379"/>
                    <a:pt x="1885" y="1379"/>
                  </a:cubicBezTo>
                  <a:cubicBezTo>
                    <a:pt x="1884" y="1379"/>
                    <a:pt x="1882" y="1379"/>
                    <a:pt x="1881" y="1379"/>
                  </a:cubicBezTo>
                  <a:lnTo>
                    <a:pt x="1133" y="1379"/>
                  </a:lnTo>
                  <a:lnTo>
                    <a:pt x="1133" y="116"/>
                  </a:lnTo>
                  <a:cubicBezTo>
                    <a:pt x="1133" y="39"/>
                    <a:pt x="1076" y="1"/>
                    <a:pt x="1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6"/>
            <p:cNvSpPr/>
            <p:nvPr/>
          </p:nvSpPr>
          <p:spPr>
            <a:xfrm>
              <a:off x="5281950" y="716175"/>
              <a:ext cx="51675" cy="295075"/>
            </a:xfrm>
            <a:custGeom>
              <a:rect b="b" l="l" r="r" t="t"/>
              <a:pathLst>
                <a:path extrusionOk="0" h="11803" w="2067">
                  <a:moveTo>
                    <a:pt x="1033" y="1"/>
                  </a:moveTo>
                  <a:cubicBezTo>
                    <a:pt x="976" y="1"/>
                    <a:pt x="919" y="39"/>
                    <a:pt x="919" y="116"/>
                  </a:cubicBezTo>
                  <a:lnTo>
                    <a:pt x="919" y="4106"/>
                  </a:lnTo>
                  <a:lnTo>
                    <a:pt x="183" y="4106"/>
                  </a:lnTo>
                  <a:cubicBezTo>
                    <a:pt x="83" y="4106"/>
                    <a:pt x="0" y="4188"/>
                    <a:pt x="0" y="4289"/>
                  </a:cubicBezTo>
                  <a:lnTo>
                    <a:pt x="0" y="9998"/>
                  </a:lnTo>
                  <a:cubicBezTo>
                    <a:pt x="0" y="10099"/>
                    <a:pt x="83" y="10181"/>
                    <a:pt x="183" y="10181"/>
                  </a:cubicBezTo>
                  <a:lnTo>
                    <a:pt x="919" y="10181"/>
                  </a:lnTo>
                  <a:lnTo>
                    <a:pt x="919" y="11688"/>
                  </a:lnTo>
                  <a:cubicBezTo>
                    <a:pt x="919" y="11751"/>
                    <a:pt x="970" y="11802"/>
                    <a:pt x="1032" y="11802"/>
                  </a:cubicBezTo>
                  <a:cubicBezTo>
                    <a:pt x="1096" y="11802"/>
                    <a:pt x="1148" y="11751"/>
                    <a:pt x="1148" y="11688"/>
                  </a:cubicBezTo>
                  <a:lnTo>
                    <a:pt x="1148" y="10181"/>
                  </a:lnTo>
                  <a:lnTo>
                    <a:pt x="1883" y="10181"/>
                  </a:lnTo>
                  <a:cubicBezTo>
                    <a:pt x="1984" y="10181"/>
                    <a:pt x="2066" y="10099"/>
                    <a:pt x="2066" y="9998"/>
                  </a:cubicBezTo>
                  <a:lnTo>
                    <a:pt x="2066" y="4291"/>
                  </a:lnTo>
                  <a:cubicBezTo>
                    <a:pt x="2066" y="4188"/>
                    <a:pt x="1984" y="4106"/>
                    <a:pt x="1883" y="4106"/>
                  </a:cubicBezTo>
                  <a:lnTo>
                    <a:pt x="1148" y="4106"/>
                  </a:lnTo>
                  <a:lnTo>
                    <a:pt x="1148" y="116"/>
                  </a:lnTo>
                  <a:cubicBezTo>
                    <a:pt x="1148" y="39"/>
                    <a:pt x="1091" y="1"/>
                    <a:pt x="1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6"/>
            <p:cNvSpPr/>
            <p:nvPr/>
          </p:nvSpPr>
          <p:spPr>
            <a:xfrm>
              <a:off x="5586175" y="816000"/>
              <a:ext cx="51700" cy="225900"/>
            </a:xfrm>
            <a:custGeom>
              <a:rect b="b" l="l" r="r" t="t"/>
              <a:pathLst>
                <a:path extrusionOk="0" h="9036" w="2068">
                  <a:moveTo>
                    <a:pt x="1034" y="0"/>
                  </a:moveTo>
                  <a:cubicBezTo>
                    <a:pt x="977" y="0"/>
                    <a:pt x="919" y="38"/>
                    <a:pt x="919" y="115"/>
                  </a:cubicBezTo>
                  <a:lnTo>
                    <a:pt x="919" y="3644"/>
                  </a:lnTo>
                  <a:lnTo>
                    <a:pt x="184" y="3644"/>
                  </a:lnTo>
                  <a:cubicBezTo>
                    <a:pt x="83" y="3644"/>
                    <a:pt x="1" y="3726"/>
                    <a:pt x="1" y="3827"/>
                  </a:cubicBezTo>
                  <a:lnTo>
                    <a:pt x="1" y="7232"/>
                  </a:lnTo>
                  <a:cubicBezTo>
                    <a:pt x="1" y="7332"/>
                    <a:pt x="83" y="7415"/>
                    <a:pt x="184" y="7415"/>
                  </a:cubicBezTo>
                  <a:lnTo>
                    <a:pt x="919" y="7415"/>
                  </a:lnTo>
                  <a:lnTo>
                    <a:pt x="919" y="8922"/>
                  </a:lnTo>
                  <a:cubicBezTo>
                    <a:pt x="919" y="8986"/>
                    <a:pt x="971" y="9036"/>
                    <a:pt x="1033" y="9036"/>
                  </a:cubicBezTo>
                  <a:cubicBezTo>
                    <a:pt x="1097" y="9036"/>
                    <a:pt x="1149" y="8986"/>
                    <a:pt x="1149" y="8922"/>
                  </a:cubicBezTo>
                  <a:lnTo>
                    <a:pt x="1149" y="7415"/>
                  </a:lnTo>
                  <a:lnTo>
                    <a:pt x="1884" y="7415"/>
                  </a:lnTo>
                  <a:cubicBezTo>
                    <a:pt x="1985" y="7415"/>
                    <a:pt x="2067" y="7332"/>
                    <a:pt x="2067" y="7232"/>
                  </a:cubicBezTo>
                  <a:lnTo>
                    <a:pt x="2067" y="3827"/>
                  </a:lnTo>
                  <a:cubicBezTo>
                    <a:pt x="2067" y="3726"/>
                    <a:pt x="1985" y="3644"/>
                    <a:pt x="1884" y="3644"/>
                  </a:cubicBezTo>
                  <a:lnTo>
                    <a:pt x="1149" y="3644"/>
                  </a:lnTo>
                  <a:lnTo>
                    <a:pt x="1149" y="115"/>
                  </a:lnTo>
                  <a:cubicBezTo>
                    <a:pt x="1149" y="38"/>
                    <a:pt x="1091" y="0"/>
                    <a:pt x="1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6"/>
            <p:cNvSpPr/>
            <p:nvPr/>
          </p:nvSpPr>
          <p:spPr>
            <a:xfrm>
              <a:off x="5658325" y="843000"/>
              <a:ext cx="51625" cy="107975"/>
            </a:xfrm>
            <a:custGeom>
              <a:rect b="b" l="l" r="r" t="t"/>
              <a:pathLst>
                <a:path extrusionOk="0" h="4319" w="2065">
                  <a:moveTo>
                    <a:pt x="1032" y="1"/>
                  </a:moveTo>
                  <a:cubicBezTo>
                    <a:pt x="975" y="1"/>
                    <a:pt x="917" y="39"/>
                    <a:pt x="917" y="116"/>
                  </a:cubicBezTo>
                  <a:lnTo>
                    <a:pt x="917" y="1482"/>
                  </a:lnTo>
                  <a:lnTo>
                    <a:pt x="184" y="1482"/>
                  </a:lnTo>
                  <a:cubicBezTo>
                    <a:pt x="83" y="1482"/>
                    <a:pt x="1" y="1563"/>
                    <a:pt x="1" y="1665"/>
                  </a:cubicBezTo>
                  <a:lnTo>
                    <a:pt x="1" y="2514"/>
                  </a:lnTo>
                  <a:cubicBezTo>
                    <a:pt x="1" y="2615"/>
                    <a:pt x="83" y="2698"/>
                    <a:pt x="184" y="2698"/>
                  </a:cubicBezTo>
                  <a:lnTo>
                    <a:pt x="917" y="2698"/>
                  </a:lnTo>
                  <a:lnTo>
                    <a:pt x="917" y="4205"/>
                  </a:lnTo>
                  <a:cubicBezTo>
                    <a:pt x="917" y="4267"/>
                    <a:pt x="969" y="4318"/>
                    <a:pt x="1033" y="4318"/>
                  </a:cubicBezTo>
                  <a:cubicBezTo>
                    <a:pt x="1095" y="4318"/>
                    <a:pt x="1146" y="4267"/>
                    <a:pt x="1146" y="4205"/>
                  </a:cubicBezTo>
                  <a:lnTo>
                    <a:pt x="1146" y="2698"/>
                  </a:lnTo>
                  <a:lnTo>
                    <a:pt x="1882" y="2698"/>
                  </a:lnTo>
                  <a:cubicBezTo>
                    <a:pt x="1982" y="2698"/>
                    <a:pt x="2065" y="2615"/>
                    <a:pt x="2065" y="2514"/>
                  </a:cubicBezTo>
                  <a:lnTo>
                    <a:pt x="2065" y="1665"/>
                  </a:lnTo>
                  <a:cubicBezTo>
                    <a:pt x="2065" y="1564"/>
                    <a:pt x="1984" y="1482"/>
                    <a:pt x="1885" y="1482"/>
                  </a:cubicBezTo>
                  <a:cubicBezTo>
                    <a:pt x="1884" y="1482"/>
                    <a:pt x="1883" y="1482"/>
                    <a:pt x="1882" y="1482"/>
                  </a:cubicBezTo>
                  <a:lnTo>
                    <a:pt x="1146" y="1482"/>
                  </a:lnTo>
                  <a:lnTo>
                    <a:pt x="1146" y="116"/>
                  </a:lnTo>
                  <a:cubicBezTo>
                    <a:pt x="1146" y="39"/>
                    <a:pt x="1089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6"/>
            <p:cNvSpPr/>
            <p:nvPr/>
          </p:nvSpPr>
          <p:spPr>
            <a:xfrm>
              <a:off x="5960750" y="870300"/>
              <a:ext cx="51625" cy="378775"/>
            </a:xfrm>
            <a:custGeom>
              <a:rect b="b" l="l" r="r" t="t"/>
              <a:pathLst>
                <a:path extrusionOk="0" h="15151" w="2065">
                  <a:moveTo>
                    <a:pt x="1033" y="1"/>
                  </a:moveTo>
                  <a:cubicBezTo>
                    <a:pt x="976" y="1"/>
                    <a:pt x="919" y="39"/>
                    <a:pt x="919" y="115"/>
                  </a:cubicBezTo>
                  <a:lnTo>
                    <a:pt x="919" y="3730"/>
                  </a:lnTo>
                  <a:lnTo>
                    <a:pt x="183" y="3730"/>
                  </a:lnTo>
                  <a:cubicBezTo>
                    <a:pt x="83" y="3730"/>
                    <a:pt x="0" y="3813"/>
                    <a:pt x="0" y="3914"/>
                  </a:cubicBezTo>
                  <a:lnTo>
                    <a:pt x="0" y="13346"/>
                  </a:lnTo>
                  <a:cubicBezTo>
                    <a:pt x="0" y="13447"/>
                    <a:pt x="83" y="13530"/>
                    <a:pt x="183" y="13530"/>
                  </a:cubicBezTo>
                  <a:lnTo>
                    <a:pt x="919" y="13530"/>
                  </a:lnTo>
                  <a:lnTo>
                    <a:pt x="919" y="15037"/>
                  </a:lnTo>
                  <a:cubicBezTo>
                    <a:pt x="919" y="15099"/>
                    <a:pt x="970" y="15150"/>
                    <a:pt x="1032" y="15150"/>
                  </a:cubicBezTo>
                  <a:cubicBezTo>
                    <a:pt x="1096" y="15150"/>
                    <a:pt x="1148" y="15099"/>
                    <a:pt x="1148" y="15037"/>
                  </a:cubicBezTo>
                  <a:lnTo>
                    <a:pt x="1148" y="13530"/>
                  </a:lnTo>
                  <a:lnTo>
                    <a:pt x="1881" y="13530"/>
                  </a:lnTo>
                  <a:cubicBezTo>
                    <a:pt x="1982" y="13530"/>
                    <a:pt x="2064" y="13447"/>
                    <a:pt x="2064" y="13346"/>
                  </a:cubicBezTo>
                  <a:lnTo>
                    <a:pt x="2064" y="3916"/>
                  </a:lnTo>
                  <a:cubicBezTo>
                    <a:pt x="2064" y="3813"/>
                    <a:pt x="1982" y="3730"/>
                    <a:pt x="1881" y="3730"/>
                  </a:cubicBezTo>
                  <a:lnTo>
                    <a:pt x="1148" y="3730"/>
                  </a:lnTo>
                  <a:lnTo>
                    <a:pt x="1148" y="115"/>
                  </a:lnTo>
                  <a:cubicBezTo>
                    <a:pt x="1148" y="39"/>
                    <a:pt x="1090" y="1"/>
                    <a:pt x="1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6"/>
            <p:cNvSpPr/>
            <p:nvPr/>
          </p:nvSpPr>
          <p:spPr>
            <a:xfrm>
              <a:off x="6115750" y="1060925"/>
              <a:ext cx="51575" cy="269450"/>
            </a:xfrm>
            <a:custGeom>
              <a:rect b="b" l="l" r="r" t="t"/>
              <a:pathLst>
                <a:path extrusionOk="0" h="10778" w="2063">
                  <a:moveTo>
                    <a:pt x="1032" y="1"/>
                  </a:moveTo>
                  <a:cubicBezTo>
                    <a:pt x="974" y="1"/>
                    <a:pt x="917" y="39"/>
                    <a:pt x="917" y="115"/>
                  </a:cubicBezTo>
                  <a:lnTo>
                    <a:pt x="917" y="1719"/>
                  </a:lnTo>
                  <a:lnTo>
                    <a:pt x="184" y="1719"/>
                  </a:lnTo>
                  <a:cubicBezTo>
                    <a:pt x="83" y="1719"/>
                    <a:pt x="0" y="1802"/>
                    <a:pt x="0" y="1902"/>
                  </a:cubicBezTo>
                  <a:lnTo>
                    <a:pt x="0" y="8972"/>
                  </a:lnTo>
                  <a:cubicBezTo>
                    <a:pt x="0" y="9073"/>
                    <a:pt x="83" y="9155"/>
                    <a:pt x="184" y="9155"/>
                  </a:cubicBezTo>
                  <a:lnTo>
                    <a:pt x="917" y="9155"/>
                  </a:lnTo>
                  <a:lnTo>
                    <a:pt x="917" y="10662"/>
                  </a:lnTo>
                  <a:cubicBezTo>
                    <a:pt x="917" y="10726"/>
                    <a:pt x="968" y="10778"/>
                    <a:pt x="1031" y="10778"/>
                  </a:cubicBezTo>
                  <a:cubicBezTo>
                    <a:pt x="1095" y="10778"/>
                    <a:pt x="1146" y="10726"/>
                    <a:pt x="1146" y="10662"/>
                  </a:cubicBezTo>
                  <a:lnTo>
                    <a:pt x="1146" y="9155"/>
                  </a:lnTo>
                  <a:lnTo>
                    <a:pt x="1880" y="9155"/>
                  </a:lnTo>
                  <a:cubicBezTo>
                    <a:pt x="1980" y="9155"/>
                    <a:pt x="2063" y="9073"/>
                    <a:pt x="2063" y="8972"/>
                  </a:cubicBezTo>
                  <a:lnTo>
                    <a:pt x="2063" y="1902"/>
                  </a:lnTo>
                  <a:cubicBezTo>
                    <a:pt x="2063" y="1802"/>
                    <a:pt x="1980" y="1719"/>
                    <a:pt x="1880" y="1719"/>
                  </a:cubicBezTo>
                  <a:lnTo>
                    <a:pt x="1146" y="1719"/>
                  </a:lnTo>
                  <a:lnTo>
                    <a:pt x="1146" y="115"/>
                  </a:lnTo>
                  <a:cubicBezTo>
                    <a:pt x="1146" y="39"/>
                    <a:pt x="1089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6"/>
            <p:cNvSpPr/>
            <p:nvPr/>
          </p:nvSpPr>
          <p:spPr>
            <a:xfrm>
              <a:off x="6189175" y="1011425"/>
              <a:ext cx="51625" cy="146350"/>
            </a:xfrm>
            <a:custGeom>
              <a:rect b="b" l="l" r="r" t="t"/>
              <a:pathLst>
                <a:path extrusionOk="0" h="5854" w="2065">
                  <a:moveTo>
                    <a:pt x="1032" y="1"/>
                  </a:moveTo>
                  <a:cubicBezTo>
                    <a:pt x="974" y="1"/>
                    <a:pt x="917" y="39"/>
                    <a:pt x="917" y="115"/>
                  </a:cubicBezTo>
                  <a:lnTo>
                    <a:pt x="917" y="1572"/>
                  </a:lnTo>
                  <a:lnTo>
                    <a:pt x="184" y="1572"/>
                  </a:lnTo>
                  <a:cubicBezTo>
                    <a:pt x="83" y="1572"/>
                    <a:pt x="1" y="1655"/>
                    <a:pt x="1" y="1756"/>
                  </a:cubicBezTo>
                  <a:lnTo>
                    <a:pt x="1" y="3222"/>
                  </a:lnTo>
                  <a:cubicBezTo>
                    <a:pt x="1" y="3323"/>
                    <a:pt x="83" y="3406"/>
                    <a:pt x="184" y="3406"/>
                  </a:cubicBezTo>
                  <a:lnTo>
                    <a:pt x="917" y="3406"/>
                  </a:lnTo>
                  <a:lnTo>
                    <a:pt x="917" y="5740"/>
                  </a:lnTo>
                  <a:cubicBezTo>
                    <a:pt x="917" y="5802"/>
                    <a:pt x="969" y="5853"/>
                    <a:pt x="1033" y="5853"/>
                  </a:cubicBezTo>
                  <a:cubicBezTo>
                    <a:pt x="1095" y="5853"/>
                    <a:pt x="1146" y="5802"/>
                    <a:pt x="1146" y="5740"/>
                  </a:cubicBezTo>
                  <a:lnTo>
                    <a:pt x="1146" y="3408"/>
                  </a:lnTo>
                  <a:lnTo>
                    <a:pt x="1882" y="3408"/>
                  </a:lnTo>
                  <a:cubicBezTo>
                    <a:pt x="1982" y="3408"/>
                    <a:pt x="2065" y="3325"/>
                    <a:pt x="2065" y="3224"/>
                  </a:cubicBezTo>
                  <a:lnTo>
                    <a:pt x="2065" y="1758"/>
                  </a:lnTo>
                  <a:cubicBezTo>
                    <a:pt x="2065" y="1657"/>
                    <a:pt x="1982" y="1572"/>
                    <a:pt x="1882" y="1572"/>
                  </a:cubicBezTo>
                  <a:lnTo>
                    <a:pt x="1146" y="1572"/>
                  </a:lnTo>
                  <a:lnTo>
                    <a:pt x="1146" y="115"/>
                  </a:lnTo>
                  <a:cubicBezTo>
                    <a:pt x="1146" y="39"/>
                    <a:pt x="1089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6"/>
            <p:cNvSpPr/>
            <p:nvPr/>
          </p:nvSpPr>
          <p:spPr>
            <a:xfrm>
              <a:off x="6262375" y="983850"/>
              <a:ext cx="51625" cy="109750"/>
            </a:xfrm>
            <a:custGeom>
              <a:rect b="b" l="l" r="r" t="t"/>
              <a:pathLst>
                <a:path extrusionOk="0" h="4390" w="2065">
                  <a:moveTo>
                    <a:pt x="1032" y="1"/>
                  </a:moveTo>
                  <a:cubicBezTo>
                    <a:pt x="974" y="1"/>
                    <a:pt x="917" y="39"/>
                    <a:pt x="917" y="116"/>
                  </a:cubicBezTo>
                  <a:lnTo>
                    <a:pt x="917" y="609"/>
                  </a:lnTo>
                  <a:lnTo>
                    <a:pt x="184" y="609"/>
                  </a:lnTo>
                  <a:cubicBezTo>
                    <a:pt x="83" y="609"/>
                    <a:pt x="0" y="692"/>
                    <a:pt x="0" y="793"/>
                  </a:cubicBezTo>
                  <a:lnTo>
                    <a:pt x="0" y="2584"/>
                  </a:lnTo>
                  <a:cubicBezTo>
                    <a:pt x="0" y="2685"/>
                    <a:pt x="83" y="2767"/>
                    <a:pt x="184" y="2767"/>
                  </a:cubicBezTo>
                  <a:lnTo>
                    <a:pt x="917" y="2767"/>
                  </a:lnTo>
                  <a:lnTo>
                    <a:pt x="917" y="4274"/>
                  </a:lnTo>
                  <a:cubicBezTo>
                    <a:pt x="917" y="4338"/>
                    <a:pt x="968" y="4390"/>
                    <a:pt x="1031" y="4390"/>
                  </a:cubicBezTo>
                  <a:cubicBezTo>
                    <a:pt x="1095" y="4390"/>
                    <a:pt x="1146" y="4338"/>
                    <a:pt x="1146" y="4274"/>
                  </a:cubicBezTo>
                  <a:lnTo>
                    <a:pt x="1146" y="2767"/>
                  </a:lnTo>
                  <a:lnTo>
                    <a:pt x="1881" y="2767"/>
                  </a:lnTo>
                  <a:cubicBezTo>
                    <a:pt x="1982" y="2767"/>
                    <a:pt x="2065" y="2685"/>
                    <a:pt x="2065" y="2584"/>
                  </a:cubicBezTo>
                  <a:lnTo>
                    <a:pt x="2065" y="793"/>
                  </a:lnTo>
                  <a:cubicBezTo>
                    <a:pt x="2065" y="692"/>
                    <a:pt x="1982" y="609"/>
                    <a:pt x="1881" y="609"/>
                  </a:cubicBezTo>
                  <a:lnTo>
                    <a:pt x="1146" y="609"/>
                  </a:lnTo>
                  <a:lnTo>
                    <a:pt x="1146" y="116"/>
                  </a:lnTo>
                  <a:cubicBezTo>
                    <a:pt x="1146" y="39"/>
                    <a:pt x="1089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6"/>
            <p:cNvSpPr/>
            <p:nvPr/>
          </p:nvSpPr>
          <p:spPr>
            <a:xfrm>
              <a:off x="6337675" y="932800"/>
              <a:ext cx="51625" cy="109100"/>
            </a:xfrm>
            <a:custGeom>
              <a:rect b="b" l="l" r="r" t="t"/>
              <a:pathLst>
                <a:path extrusionOk="0" h="4364" w="2065">
                  <a:moveTo>
                    <a:pt x="1034" y="0"/>
                  </a:moveTo>
                  <a:cubicBezTo>
                    <a:pt x="976" y="0"/>
                    <a:pt x="919" y="39"/>
                    <a:pt x="919" y="116"/>
                  </a:cubicBezTo>
                  <a:lnTo>
                    <a:pt x="919" y="1230"/>
                  </a:lnTo>
                  <a:lnTo>
                    <a:pt x="184" y="1230"/>
                  </a:lnTo>
                  <a:cubicBezTo>
                    <a:pt x="83" y="1230"/>
                    <a:pt x="1" y="1313"/>
                    <a:pt x="1" y="1414"/>
                  </a:cubicBezTo>
                  <a:lnTo>
                    <a:pt x="1" y="2560"/>
                  </a:lnTo>
                  <a:cubicBezTo>
                    <a:pt x="1" y="2660"/>
                    <a:pt x="83" y="2743"/>
                    <a:pt x="184" y="2743"/>
                  </a:cubicBezTo>
                  <a:lnTo>
                    <a:pt x="919" y="2743"/>
                  </a:lnTo>
                  <a:lnTo>
                    <a:pt x="919" y="4250"/>
                  </a:lnTo>
                  <a:cubicBezTo>
                    <a:pt x="919" y="4314"/>
                    <a:pt x="969" y="4364"/>
                    <a:pt x="1033" y="4364"/>
                  </a:cubicBezTo>
                  <a:cubicBezTo>
                    <a:pt x="1097" y="4364"/>
                    <a:pt x="1148" y="4314"/>
                    <a:pt x="1148" y="4250"/>
                  </a:cubicBezTo>
                  <a:lnTo>
                    <a:pt x="1148" y="2743"/>
                  </a:lnTo>
                  <a:lnTo>
                    <a:pt x="1882" y="2743"/>
                  </a:lnTo>
                  <a:cubicBezTo>
                    <a:pt x="1982" y="2743"/>
                    <a:pt x="2065" y="2660"/>
                    <a:pt x="2065" y="2560"/>
                  </a:cubicBezTo>
                  <a:lnTo>
                    <a:pt x="2065" y="1416"/>
                  </a:lnTo>
                  <a:cubicBezTo>
                    <a:pt x="2065" y="1313"/>
                    <a:pt x="1982" y="1230"/>
                    <a:pt x="1882" y="1230"/>
                  </a:cubicBezTo>
                  <a:lnTo>
                    <a:pt x="1148" y="1230"/>
                  </a:lnTo>
                  <a:lnTo>
                    <a:pt x="1148" y="116"/>
                  </a:lnTo>
                  <a:cubicBezTo>
                    <a:pt x="1148" y="39"/>
                    <a:pt x="1091" y="0"/>
                    <a:pt x="1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6"/>
            <p:cNvSpPr/>
            <p:nvPr/>
          </p:nvSpPr>
          <p:spPr>
            <a:xfrm>
              <a:off x="6490525" y="892350"/>
              <a:ext cx="51600" cy="232050"/>
            </a:xfrm>
            <a:custGeom>
              <a:rect b="b" l="l" r="r" t="t"/>
              <a:pathLst>
                <a:path extrusionOk="0" h="9282" w="2064">
                  <a:moveTo>
                    <a:pt x="1032" y="1"/>
                  </a:moveTo>
                  <a:cubicBezTo>
                    <a:pt x="975" y="1"/>
                    <a:pt x="917" y="39"/>
                    <a:pt x="917" y="115"/>
                  </a:cubicBezTo>
                  <a:lnTo>
                    <a:pt x="917" y="2144"/>
                  </a:lnTo>
                  <a:lnTo>
                    <a:pt x="184" y="2144"/>
                  </a:lnTo>
                  <a:cubicBezTo>
                    <a:pt x="83" y="2144"/>
                    <a:pt x="1" y="2227"/>
                    <a:pt x="1" y="2328"/>
                  </a:cubicBezTo>
                  <a:lnTo>
                    <a:pt x="1" y="6202"/>
                  </a:lnTo>
                  <a:cubicBezTo>
                    <a:pt x="1" y="6302"/>
                    <a:pt x="83" y="6385"/>
                    <a:pt x="184" y="6385"/>
                  </a:cubicBezTo>
                  <a:lnTo>
                    <a:pt x="917" y="6385"/>
                  </a:lnTo>
                  <a:lnTo>
                    <a:pt x="917" y="9168"/>
                  </a:lnTo>
                  <a:cubicBezTo>
                    <a:pt x="917" y="9230"/>
                    <a:pt x="969" y="9282"/>
                    <a:pt x="1031" y="9282"/>
                  </a:cubicBezTo>
                  <a:cubicBezTo>
                    <a:pt x="1095" y="9282"/>
                    <a:pt x="1147" y="9230"/>
                    <a:pt x="1147" y="9168"/>
                  </a:cubicBezTo>
                  <a:lnTo>
                    <a:pt x="1147" y="6385"/>
                  </a:lnTo>
                  <a:lnTo>
                    <a:pt x="1880" y="6385"/>
                  </a:lnTo>
                  <a:cubicBezTo>
                    <a:pt x="1983" y="6385"/>
                    <a:pt x="2063" y="6302"/>
                    <a:pt x="2063" y="6202"/>
                  </a:cubicBezTo>
                  <a:lnTo>
                    <a:pt x="2063" y="2328"/>
                  </a:lnTo>
                  <a:cubicBezTo>
                    <a:pt x="2063" y="2227"/>
                    <a:pt x="1983" y="2144"/>
                    <a:pt x="1880" y="2144"/>
                  </a:cubicBezTo>
                  <a:lnTo>
                    <a:pt x="1147" y="2144"/>
                  </a:lnTo>
                  <a:lnTo>
                    <a:pt x="1147" y="115"/>
                  </a:lnTo>
                  <a:cubicBezTo>
                    <a:pt x="1147" y="39"/>
                    <a:pt x="1089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6"/>
            <p:cNvSpPr/>
            <p:nvPr/>
          </p:nvSpPr>
          <p:spPr>
            <a:xfrm>
              <a:off x="6562575" y="733775"/>
              <a:ext cx="51650" cy="289875"/>
            </a:xfrm>
            <a:custGeom>
              <a:rect b="b" l="l" r="r" t="t"/>
              <a:pathLst>
                <a:path extrusionOk="0" h="11595" w="2066">
                  <a:moveTo>
                    <a:pt x="1036" y="0"/>
                  </a:moveTo>
                  <a:cubicBezTo>
                    <a:pt x="978" y="0"/>
                    <a:pt x="921" y="38"/>
                    <a:pt x="921" y="115"/>
                  </a:cubicBezTo>
                  <a:lnTo>
                    <a:pt x="921" y="2370"/>
                  </a:lnTo>
                  <a:lnTo>
                    <a:pt x="184" y="2370"/>
                  </a:lnTo>
                  <a:cubicBezTo>
                    <a:pt x="83" y="2370"/>
                    <a:pt x="1" y="2452"/>
                    <a:pt x="1" y="2553"/>
                  </a:cubicBezTo>
                  <a:lnTo>
                    <a:pt x="1" y="8304"/>
                  </a:lnTo>
                  <a:cubicBezTo>
                    <a:pt x="1" y="8405"/>
                    <a:pt x="83" y="8487"/>
                    <a:pt x="184" y="8487"/>
                  </a:cubicBezTo>
                  <a:lnTo>
                    <a:pt x="919" y="8487"/>
                  </a:lnTo>
                  <a:lnTo>
                    <a:pt x="919" y="11481"/>
                  </a:lnTo>
                  <a:cubicBezTo>
                    <a:pt x="919" y="11545"/>
                    <a:pt x="971" y="11595"/>
                    <a:pt x="1033" y="11595"/>
                  </a:cubicBezTo>
                  <a:cubicBezTo>
                    <a:pt x="1097" y="11595"/>
                    <a:pt x="1149" y="11545"/>
                    <a:pt x="1149" y="11481"/>
                  </a:cubicBezTo>
                  <a:lnTo>
                    <a:pt x="1149" y="8487"/>
                  </a:lnTo>
                  <a:lnTo>
                    <a:pt x="1882" y="8487"/>
                  </a:lnTo>
                  <a:cubicBezTo>
                    <a:pt x="1983" y="8487"/>
                    <a:pt x="2065" y="8405"/>
                    <a:pt x="2065" y="8304"/>
                  </a:cubicBezTo>
                  <a:lnTo>
                    <a:pt x="2065" y="2553"/>
                  </a:lnTo>
                  <a:cubicBezTo>
                    <a:pt x="2065" y="2452"/>
                    <a:pt x="1983" y="2370"/>
                    <a:pt x="1884" y="2370"/>
                  </a:cubicBezTo>
                  <a:lnTo>
                    <a:pt x="1150" y="2370"/>
                  </a:lnTo>
                  <a:lnTo>
                    <a:pt x="1150" y="115"/>
                  </a:lnTo>
                  <a:cubicBezTo>
                    <a:pt x="1150" y="38"/>
                    <a:pt x="1093" y="0"/>
                    <a:pt x="1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6"/>
            <p:cNvSpPr/>
            <p:nvPr/>
          </p:nvSpPr>
          <p:spPr>
            <a:xfrm>
              <a:off x="6716500" y="754775"/>
              <a:ext cx="51675" cy="124650"/>
            </a:xfrm>
            <a:custGeom>
              <a:rect b="b" l="l" r="r" t="t"/>
              <a:pathLst>
                <a:path extrusionOk="0" h="4986" w="2067">
                  <a:moveTo>
                    <a:pt x="1031" y="0"/>
                  </a:moveTo>
                  <a:cubicBezTo>
                    <a:pt x="974" y="0"/>
                    <a:pt x="917" y="38"/>
                    <a:pt x="917" y="114"/>
                  </a:cubicBezTo>
                  <a:lnTo>
                    <a:pt x="917" y="1852"/>
                  </a:lnTo>
                  <a:lnTo>
                    <a:pt x="184" y="1852"/>
                  </a:lnTo>
                  <a:cubicBezTo>
                    <a:pt x="83" y="1852"/>
                    <a:pt x="0" y="1935"/>
                    <a:pt x="0" y="2036"/>
                  </a:cubicBezTo>
                  <a:lnTo>
                    <a:pt x="0" y="3181"/>
                  </a:lnTo>
                  <a:cubicBezTo>
                    <a:pt x="0" y="3282"/>
                    <a:pt x="83" y="3365"/>
                    <a:pt x="184" y="3365"/>
                  </a:cubicBezTo>
                  <a:lnTo>
                    <a:pt x="917" y="3365"/>
                  </a:lnTo>
                  <a:lnTo>
                    <a:pt x="917" y="4870"/>
                  </a:lnTo>
                  <a:cubicBezTo>
                    <a:pt x="917" y="4934"/>
                    <a:pt x="968" y="4985"/>
                    <a:pt x="1032" y="4985"/>
                  </a:cubicBezTo>
                  <a:cubicBezTo>
                    <a:pt x="1095" y="4985"/>
                    <a:pt x="1146" y="4934"/>
                    <a:pt x="1146" y="4870"/>
                  </a:cubicBezTo>
                  <a:lnTo>
                    <a:pt x="1146" y="3365"/>
                  </a:lnTo>
                  <a:lnTo>
                    <a:pt x="1881" y="3365"/>
                  </a:lnTo>
                  <a:cubicBezTo>
                    <a:pt x="1982" y="3365"/>
                    <a:pt x="2065" y="3282"/>
                    <a:pt x="2065" y="3181"/>
                  </a:cubicBezTo>
                  <a:lnTo>
                    <a:pt x="2065" y="2037"/>
                  </a:lnTo>
                  <a:cubicBezTo>
                    <a:pt x="2066" y="1935"/>
                    <a:pt x="1984" y="1852"/>
                    <a:pt x="1881" y="1852"/>
                  </a:cubicBezTo>
                  <a:lnTo>
                    <a:pt x="1146" y="1852"/>
                  </a:lnTo>
                  <a:lnTo>
                    <a:pt x="1146" y="114"/>
                  </a:lnTo>
                  <a:cubicBezTo>
                    <a:pt x="1146" y="38"/>
                    <a:pt x="1089" y="0"/>
                    <a:pt x="1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6"/>
            <p:cNvSpPr/>
            <p:nvPr/>
          </p:nvSpPr>
          <p:spPr>
            <a:xfrm>
              <a:off x="6789700" y="662125"/>
              <a:ext cx="51625" cy="197225"/>
            </a:xfrm>
            <a:custGeom>
              <a:rect b="b" l="l" r="r" t="t"/>
              <a:pathLst>
                <a:path extrusionOk="0" h="7889" w="2065">
                  <a:moveTo>
                    <a:pt x="1031" y="1"/>
                  </a:moveTo>
                  <a:cubicBezTo>
                    <a:pt x="974" y="1"/>
                    <a:pt x="917" y="39"/>
                    <a:pt x="917" y="115"/>
                  </a:cubicBezTo>
                  <a:lnTo>
                    <a:pt x="917" y="2190"/>
                  </a:lnTo>
                  <a:lnTo>
                    <a:pt x="183" y="2190"/>
                  </a:lnTo>
                  <a:cubicBezTo>
                    <a:pt x="83" y="2190"/>
                    <a:pt x="0" y="2273"/>
                    <a:pt x="0" y="2374"/>
                  </a:cubicBezTo>
                  <a:lnTo>
                    <a:pt x="0" y="5380"/>
                  </a:lnTo>
                  <a:cubicBezTo>
                    <a:pt x="0" y="5481"/>
                    <a:pt x="83" y="5564"/>
                    <a:pt x="183" y="5564"/>
                  </a:cubicBezTo>
                  <a:lnTo>
                    <a:pt x="917" y="5564"/>
                  </a:lnTo>
                  <a:lnTo>
                    <a:pt x="917" y="7773"/>
                  </a:lnTo>
                  <a:cubicBezTo>
                    <a:pt x="917" y="7837"/>
                    <a:pt x="968" y="7888"/>
                    <a:pt x="1032" y="7888"/>
                  </a:cubicBezTo>
                  <a:cubicBezTo>
                    <a:pt x="1095" y="7888"/>
                    <a:pt x="1146" y="7837"/>
                    <a:pt x="1146" y="7773"/>
                  </a:cubicBezTo>
                  <a:lnTo>
                    <a:pt x="1146" y="5564"/>
                  </a:lnTo>
                  <a:lnTo>
                    <a:pt x="1881" y="5564"/>
                  </a:lnTo>
                  <a:cubicBezTo>
                    <a:pt x="1982" y="5564"/>
                    <a:pt x="2064" y="5481"/>
                    <a:pt x="2064" y="5380"/>
                  </a:cubicBezTo>
                  <a:lnTo>
                    <a:pt x="2064" y="2374"/>
                  </a:lnTo>
                  <a:cubicBezTo>
                    <a:pt x="2064" y="2273"/>
                    <a:pt x="1982" y="2190"/>
                    <a:pt x="1881" y="2190"/>
                  </a:cubicBezTo>
                  <a:lnTo>
                    <a:pt x="1146" y="2190"/>
                  </a:lnTo>
                  <a:lnTo>
                    <a:pt x="1146" y="115"/>
                  </a:lnTo>
                  <a:cubicBezTo>
                    <a:pt x="1146" y="39"/>
                    <a:pt x="1089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4" name="Google Shape;1724;p46"/>
          <p:cNvSpPr/>
          <p:nvPr/>
        </p:nvSpPr>
        <p:spPr>
          <a:xfrm>
            <a:off x="4664559" y="2358993"/>
            <a:ext cx="3961812" cy="2552980"/>
          </a:xfrm>
          <a:custGeom>
            <a:rect b="b" l="l" r="r" t="t"/>
            <a:pathLst>
              <a:path extrusionOk="0" h="71472" w="110913">
                <a:moveTo>
                  <a:pt x="109772" y="1"/>
                </a:moveTo>
                <a:lnTo>
                  <a:pt x="87417" y="43232"/>
                </a:lnTo>
                <a:lnTo>
                  <a:pt x="80757" y="20887"/>
                </a:lnTo>
                <a:lnTo>
                  <a:pt x="64288" y="58467"/>
                </a:lnTo>
                <a:lnTo>
                  <a:pt x="55905" y="47889"/>
                </a:lnTo>
                <a:lnTo>
                  <a:pt x="48615" y="62581"/>
                </a:lnTo>
                <a:lnTo>
                  <a:pt x="39326" y="38816"/>
                </a:lnTo>
                <a:lnTo>
                  <a:pt x="25261" y="66210"/>
                </a:lnTo>
                <a:lnTo>
                  <a:pt x="16136" y="55915"/>
                </a:lnTo>
                <a:lnTo>
                  <a:pt x="1" y="70520"/>
                </a:lnTo>
                <a:lnTo>
                  <a:pt x="862" y="71472"/>
                </a:lnTo>
                <a:lnTo>
                  <a:pt x="16036" y="57738"/>
                </a:lnTo>
                <a:lnTo>
                  <a:pt x="25544" y="68467"/>
                </a:lnTo>
                <a:lnTo>
                  <a:pt x="39165" y="41937"/>
                </a:lnTo>
                <a:lnTo>
                  <a:pt x="48474" y="65751"/>
                </a:lnTo>
                <a:lnTo>
                  <a:pt x="56156" y="50274"/>
                </a:lnTo>
                <a:lnTo>
                  <a:pt x="64606" y="60939"/>
                </a:lnTo>
                <a:lnTo>
                  <a:pt x="80526" y="24609"/>
                </a:lnTo>
                <a:lnTo>
                  <a:pt x="87095" y="46649"/>
                </a:lnTo>
                <a:lnTo>
                  <a:pt x="110913" y="592"/>
                </a:lnTo>
                <a:lnTo>
                  <a:pt x="1097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model</a:t>
            </a:r>
            <a:endParaRPr/>
          </a:p>
        </p:txBody>
      </p:sp>
      <p:sp>
        <p:nvSpPr>
          <p:cNvPr id="1730" name="Google Shape;1730;p47"/>
          <p:cNvSpPr txBox="1"/>
          <p:nvPr>
            <p:ph idx="1" type="body"/>
          </p:nvPr>
        </p:nvSpPr>
        <p:spPr>
          <a:xfrm>
            <a:off x="410075" y="1439963"/>
            <a:ext cx="4357500" cy="18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Autoregressive Integrated Moving Average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Primary Use is for Time Series Data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Unable to be calibrated with our data </a:t>
            </a:r>
            <a:endParaRPr sz="1900">
              <a:solidFill>
                <a:schemeClr val="dk2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>
                <a:solidFill>
                  <a:schemeClr val="dk2"/>
                </a:solidFill>
              </a:rPr>
              <a:t>Could be because of the trend irregularity. 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731" name="Google Shape;173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875" y="1240075"/>
            <a:ext cx="3523475" cy="28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47"/>
          <p:cNvSpPr txBox="1"/>
          <p:nvPr/>
        </p:nvSpPr>
        <p:spPr>
          <a:xfrm>
            <a:off x="5654663" y="4329450"/>
            <a:ext cx="244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RMSE: 13.906 (Weak)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Prophet model</a:t>
            </a:r>
            <a:endParaRPr/>
          </a:p>
        </p:txBody>
      </p:sp>
      <p:sp>
        <p:nvSpPr>
          <p:cNvPr id="1738" name="Google Shape;1738;p48"/>
          <p:cNvSpPr txBox="1"/>
          <p:nvPr>
            <p:ph idx="1" type="body"/>
          </p:nvPr>
        </p:nvSpPr>
        <p:spPr>
          <a:xfrm>
            <a:off x="390275" y="1628088"/>
            <a:ext cx="4357500" cy="18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 created by Meta for Time Series Analysis and other nonlinear data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Chosen due to ability to account for seasonal changes and periodic trends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Performed better than ARIMA but was still not ideal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739" name="Google Shape;1739;p48"/>
          <p:cNvSpPr txBox="1"/>
          <p:nvPr/>
        </p:nvSpPr>
        <p:spPr>
          <a:xfrm>
            <a:off x="5481203" y="4371625"/>
            <a:ext cx="299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RMSE: 4.324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(Much better than before)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0" name="Google Shape;17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550" y="1285476"/>
            <a:ext cx="3250299" cy="29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9"/>
          <p:cNvSpPr txBox="1"/>
          <p:nvPr>
            <p:ph type="title"/>
          </p:nvPr>
        </p:nvSpPr>
        <p:spPr>
          <a:xfrm>
            <a:off x="720000" y="299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RNN-LSTM Background</a:t>
            </a:r>
            <a:endParaRPr/>
          </a:p>
        </p:txBody>
      </p:sp>
      <p:sp>
        <p:nvSpPr>
          <p:cNvPr id="1746" name="Google Shape;1746;p49"/>
          <p:cNvSpPr txBox="1"/>
          <p:nvPr/>
        </p:nvSpPr>
        <p:spPr>
          <a:xfrm>
            <a:off x="403453" y="4048500"/>
            <a:ext cx="299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7" name="Google Shape;174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625" y="1263326"/>
            <a:ext cx="4822576" cy="33108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8" name="Google Shape;1748;p49"/>
          <p:cNvPicPr preferRelativeResize="0"/>
          <p:nvPr/>
        </p:nvPicPr>
        <p:blipFill rotWithShape="1">
          <a:blip r:embed="rId4">
            <a:alphaModFix/>
          </a:blip>
          <a:srcRect b="2556" l="1432" r="1752" t="3467"/>
          <a:stretch/>
        </p:blipFill>
        <p:spPr>
          <a:xfrm>
            <a:off x="117575" y="1750350"/>
            <a:ext cx="3912875" cy="23594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50"/>
          <p:cNvSpPr txBox="1"/>
          <p:nvPr>
            <p:ph type="title"/>
          </p:nvPr>
        </p:nvSpPr>
        <p:spPr>
          <a:xfrm>
            <a:off x="720000" y="73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RNN-LSTM Model</a:t>
            </a:r>
            <a:endParaRPr/>
          </a:p>
        </p:txBody>
      </p:sp>
      <p:sp>
        <p:nvSpPr>
          <p:cNvPr id="1754" name="Google Shape;1754;p50"/>
          <p:cNvSpPr txBox="1"/>
          <p:nvPr>
            <p:ph idx="1" type="body"/>
          </p:nvPr>
        </p:nvSpPr>
        <p:spPr>
          <a:xfrm>
            <a:off x="133100" y="1081063"/>
            <a:ext cx="4357500" cy="18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Specific type of RNN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Incorporated Long Short Term Memory (LSTM) for time-series data.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Chosen because of ability to consider recent data with more priority than older data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Parameters controlled: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Model Architecture (Number of Layers and Type of Layers), Batch Size, Training Epochs, Optimizer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Loss function was RMSE to standardize our comparison across models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755" name="Google Shape;1755;p50"/>
          <p:cNvSpPr txBox="1"/>
          <p:nvPr/>
        </p:nvSpPr>
        <p:spPr>
          <a:xfrm>
            <a:off x="403453" y="4048500"/>
            <a:ext cx="299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6" name="Google Shape;1756;p50"/>
          <p:cNvPicPr preferRelativeResize="0"/>
          <p:nvPr/>
        </p:nvPicPr>
        <p:blipFill rotWithShape="1">
          <a:blip r:embed="rId3">
            <a:alphaModFix/>
          </a:blip>
          <a:srcRect b="0" l="0" r="0" t="17053"/>
          <a:stretch/>
        </p:blipFill>
        <p:spPr>
          <a:xfrm>
            <a:off x="5999600" y="768763"/>
            <a:ext cx="3011349" cy="227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136316"/>
            <a:ext cx="4357501" cy="1912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51"/>
          <p:cNvSpPr txBox="1"/>
          <p:nvPr>
            <p:ph type="title"/>
          </p:nvPr>
        </p:nvSpPr>
        <p:spPr>
          <a:xfrm>
            <a:off x="720000" y="299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Close Price Evaluation</a:t>
            </a:r>
            <a:endParaRPr/>
          </a:p>
        </p:txBody>
      </p:sp>
      <p:sp>
        <p:nvSpPr>
          <p:cNvPr id="1763" name="Google Shape;1763;p51"/>
          <p:cNvSpPr txBox="1"/>
          <p:nvPr/>
        </p:nvSpPr>
        <p:spPr>
          <a:xfrm>
            <a:off x="403453" y="4048500"/>
            <a:ext cx="299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4" name="Google Shape;176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24" y="1160698"/>
            <a:ext cx="6293473" cy="27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5" name="Google Shape;17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9001" y="938550"/>
            <a:ext cx="2105625" cy="398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6" name="Google Shape;1766;p51"/>
          <p:cNvSpPr txBox="1"/>
          <p:nvPr/>
        </p:nvSpPr>
        <p:spPr>
          <a:xfrm>
            <a:off x="1833925" y="43199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RMSE: 2.061 (Very Good)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772" name="Google Shape;1772;p52"/>
          <p:cNvSpPr txBox="1"/>
          <p:nvPr>
            <p:ph idx="1" type="subTitle"/>
          </p:nvPr>
        </p:nvSpPr>
        <p:spPr>
          <a:xfrm>
            <a:off x="719999" y="1697873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RNN+LSTM was a good choice due to its ability to emphasize recent data</a:t>
            </a:r>
            <a:endParaRPr/>
          </a:p>
        </p:txBody>
      </p:sp>
      <p:sp>
        <p:nvSpPr>
          <p:cNvPr id="1773" name="Google Shape;1773;p52"/>
          <p:cNvSpPr txBox="1"/>
          <p:nvPr>
            <p:ph idx="2" type="subTitle"/>
          </p:nvPr>
        </p:nvSpPr>
        <p:spPr>
          <a:xfrm>
            <a:off x="3373950" y="1697882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Certain hyperparameter changes were necessary to account for time series data (e.g. batch size)</a:t>
            </a:r>
            <a:endParaRPr/>
          </a:p>
        </p:txBody>
      </p:sp>
      <p:sp>
        <p:nvSpPr>
          <p:cNvPr id="1774" name="Google Shape;1774;p52"/>
          <p:cNvSpPr txBox="1"/>
          <p:nvPr>
            <p:ph idx="3" type="subTitle"/>
          </p:nvPr>
        </p:nvSpPr>
        <p:spPr>
          <a:xfrm>
            <a:off x="719999" y="3276572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to account for seasonal shifts and general “market trends”</a:t>
            </a:r>
            <a:endParaRPr/>
          </a:p>
        </p:txBody>
      </p:sp>
      <p:sp>
        <p:nvSpPr>
          <p:cNvPr id="1775" name="Google Shape;1775;p52"/>
          <p:cNvSpPr txBox="1"/>
          <p:nvPr>
            <p:ph idx="4" type="subTitle"/>
          </p:nvPr>
        </p:nvSpPr>
        <p:spPr>
          <a:xfrm>
            <a:off x="3373950" y="3276572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 for RNN to understand correlation and anti-correlation</a:t>
            </a:r>
            <a:endParaRPr/>
          </a:p>
        </p:txBody>
      </p:sp>
      <p:sp>
        <p:nvSpPr>
          <p:cNvPr id="1776" name="Google Shape;1776;p52"/>
          <p:cNvSpPr txBox="1"/>
          <p:nvPr>
            <p:ph idx="7" type="subTitle"/>
          </p:nvPr>
        </p:nvSpPr>
        <p:spPr>
          <a:xfrm>
            <a:off x="720149" y="1328650"/>
            <a:ext cx="23958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RNN+LSTM Benefit</a:t>
            </a:r>
            <a:endParaRPr/>
          </a:p>
        </p:txBody>
      </p:sp>
      <p:sp>
        <p:nvSpPr>
          <p:cNvPr id="1777" name="Google Shape;1777;p52"/>
          <p:cNvSpPr txBox="1"/>
          <p:nvPr>
            <p:ph idx="8" type="subTitle"/>
          </p:nvPr>
        </p:nvSpPr>
        <p:spPr>
          <a:xfrm>
            <a:off x="3373950" y="1328655"/>
            <a:ext cx="23958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</a:t>
            </a:r>
            <a:endParaRPr/>
          </a:p>
        </p:txBody>
      </p:sp>
      <p:sp>
        <p:nvSpPr>
          <p:cNvPr id="1778" name="Google Shape;1778;p52"/>
          <p:cNvSpPr txBox="1"/>
          <p:nvPr>
            <p:ph idx="9" type="subTitle"/>
          </p:nvPr>
        </p:nvSpPr>
        <p:spPr>
          <a:xfrm>
            <a:off x="6028051" y="1328655"/>
            <a:ext cx="23958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Relevance</a:t>
            </a:r>
            <a:endParaRPr/>
          </a:p>
        </p:txBody>
      </p:sp>
      <p:sp>
        <p:nvSpPr>
          <p:cNvPr id="1779" name="Google Shape;1779;p52"/>
          <p:cNvSpPr txBox="1"/>
          <p:nvPr>
            <p:ph idx="5" type="subTitle"/>
          </p:nvPr>
        </p:nvSpPr>
        <p:spPr>
          <a:xfrm>
            <a:off x="6027901" y="1697882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Narrowing time frame window was very important, as year old data isn’t relevant</a:t>
            </a:r>
            <a:endParaRPr/>
          </a:p>
        </p:txBody>
      </p:sp>
      <p:sp>
        <p:nvSpPr>
          <p:cNvPr id="1780" name="Google Shape;1780;p52"/>
          <p:cNvSpPr txBox="1"/>
          <p:nvPr>
            <p:ph idx="6" type="subTitle"/>
          </p:nvPr>
        </p:nvSpPr>
        <p:spPr>
          <a:xfrm>
            <a:off x="6027901" y="3276572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Tough to predict for a full two weeks on one variable (day)</a:t>
            </a:r>
            <a:endParaRPr/>
          </a:p>
        </p:txBody>
      </p:sp>
      <p:sp>
        <p:nvSpPr>
          <p:cNvPr id="1781" name="Google Shape;1781;p52"/>
          <p:cNvSpPr txBox="1"/>
          <p:nvPr>
            <p:ph idx="13" type="subTitle"/>
          </p:nvPr>
        </p:nvSpPr>
        <p:spPr>
          <a:xfrm>
            <a:off x="719999" y="2904443"/>
            <a:ext cx="23961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Data </a:t>
            </a:r>
            <a:endParaRPr/>
          </a:p>
        </p:txBody>
      </p:sp>
      <p:sp>
        <p:nvSpPr>
          <p:cNvPr id="1782" name="Google Shape;1782;p52"/>
          <p:cNvSpPr txBox="1"/>
          <p:nvPr>
            <p:ph idx="14" type="subTitle"/>
          </p:nvPr>
        </p:nvSpPr>
        <p:spPr>
          <a:xfrm>
            <a:off x="3373950" y="2904443"/>
            <a:ext cx="23958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Box</a:t>
            </a:r>
            <a:endParaRPr/>
          </a:p>
        </p:txBody>
      </p:sp>
      <p:sp>
        <p:nvSpPr>
          <p:cNvPr id="1783" name="Google Shape;1783;p52"/>
          <p:cNvSpPr txBox="1"/>
          <p:nvPr>
            <p:ph idx="15" type="subTitle"/>
          </p:nvPr>
        </p:nvSpPr>
        <p:spPr>
          <a:xfrm>
            <a:off x="6028051" y="2904443"/>
            <a:ext cx="23958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53"/>
          <p:cNvSpPr txBox="1"/>
          <p:nvPr>
            <p:ph type="title"/>
          </p:nvPr>
        </p:nvSpPr>
        <p:spPr>
          <a:xfrm>
            <a:off x="227925" y="945350"/>
            <a:ext cx="44481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1789" name="Google Shape;178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38" y="1986825"/>
            <a:ext cx="7639050" cy="16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0" name="Google Shape;1790;p53"/>
          <p:cNvSpPr txBox="1"/>
          <p:nvPr>
            <p:ph idx="4" type="subTitle"/>
          </p:nvPr>
        </p:nvSpPr>
        <p:spPr>
          <a:xfrm>
            <a:off x="331200" y="1641450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Do you have any questions?</a:t>
            </a:r>
            <a:endParaRPr b="1" sz="21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1" name="Google Shape;179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275" y="166952"/>
            <a:ext cx="3593475" cy="43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54"/>
          <p:cNvSpPr txBox="1"/>
          <p:nvPr>
            <p:ph type="title"/>
          </p:nvPr>
        </p:nvSpPr>
        <p:spPr>
          <a:xfrm>
            <a:off x="98250" y="16350"/>
            <a:ext cx="8826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1797" name="Google Shape;179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949" y="880846"/>
            <a:ext cx="5143902" cy="2257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8" name="Google Shape;1798;p54"/>
          <p:cNvSpPr txBox="1"/>
          <p:nvPr/>
        </p:nvSpPr>
        <p:spPr>
          <a:xfrm>
            <a:off x="-5475" y="744475"/>
            <a:ext cx="3760800" cy="4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Used LSTM to predict Apple’s 2024 stock prices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Tried other models, ARIMA and Prophet, but were not as successful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Used grid search to optimize for batch size, epochs, layers, and optimizer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Tried to implement other correlated (and anti-correlated) stock prices, but this did not help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9" name="Google Shape;179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975" y="3258196"/>
            <a:ext cx="3105007" cy="170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37"/>
          <p:cNvSpPr txBox="1"/>
          <p:nvPr>
            <p:ph idx="4" type="subTitle"/>
          </p:nvPr>
        </p:nvSpPr>
        <p:spPr>
          <a:xfrm>
            <a:off x="5052154" y="2333200"/>
            <a:ext cx="3378600" cy="3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Goal</a:t>
            </a:r>
            <a:endParaRPr/>
          </a:p>
        </p:txBody>
      </p:sp>
      <p:sp>
        <p:nvSpPr>
          <p:cNvPr id="1377" name="Google Shape;137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1378" name="Google Shape;1378;p37"/>
          <p:cNvSpPr txBox="1"/>
          <p:nvPr>
            <p:ph idx="1" type="subTitle"/>
          </p:nvPr>
        </p:nvSpPr>
        <p:spPr>
          <a:xfrm>
            <a:off x="5052154" y="2697699"/>
            <a:ext cx="33786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Incorporate highly correlated (e.g. Google) and/or anti-correlated stock prices (e.g. Ebay) to enhance the prediction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7"/>
          <p:cNvSpPr txBox="1"/>
          <p:nvPr>
            <p:ph idx="2" type="subTitle"/>
          </p:nvPr>
        </p:nvSpPr>
        <p:spPr>
          <a:xfrm>
            <a:off x="726799" y="2697699"/>
            <a:ext cx="33786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model to predict the stock price of Apple for the first two weeks of 2024 using only data from the past 2 years</a:t>
            </a:r>
            <a:endParaRPr/>
          </a:p>
        </p:txBody>
      </p:sp>
      <p:sp>
        <p:nvSpPr>
          <p:cNvPr id="1380" name="Google Shape;1380;p37"/>
          <p:cNvSpPr txBox="1"/>
          <p:nvPr>
            <p:ph idx="3" type="subTitle"/>
          </p:nvPr>
        </p:nvSpPr>
        <p:spPr>
          <a:xfrm>
            <a:off x="726799" y="2333200"/>
            <a:ext cx="3378600" cy="3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</a:t>
            </a:r>
            <a:endParaRPr/>
          </a:p>
        </p:txBody>
      </p:sp>
      <p:sp>
        <p:nvSpPr>
          <p:cNvPr id="1381" name="Google Shape;1381;p37"/>
          <p:cNvSpPr/>
          <p:nvPr/>
        </p:nvSpPr>
        <p:spPr>
          <a:xfrm>
            <a:off x="2080849" y="1489306"/>
            <a:ext cx="670500" cy="670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rPr>
              <a:t>1</a:t>
            </a:r>
            <a:endParaRPr/>
          </a:p>
        </p:txBody>
      </p:sp>
      <p:sp>
        <p:nvSpPr>
          <p:cNvPr id="1382" name="Google Shape;1382;p37"/>
          <p:cNvSpPr/>
          <p:nvPr/>
        </p:nvSpPr>
        <p:spPr>
          <a:xfrm>
            <a:off x="6406199" y="1489306"/>
            <a:ext cx="670500" cy="670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Sources</a:t>
            </a:r>
            <a:endParaRPr/>
          </a:p>
        </p:txBody>
      </p:sp>
      <p:graphicFrame>
        <p:nvGraphicFramePr>
          <p:cNvPr id="1388" name="Google Shape;1388;p38"/>
          <p:cNvGraphicFramePr/>
          <p:nvPr/>
        </p:nvGraphicFramePr>
        <p:xfrm>
          <a:off x="720000" y="292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{42E7ABD1-1507-4EAB-979E-B9ABB6F29900}</a:tableStyleId>
              </a:tblPr>
              <a:tblGrid>
                <a:gridCol w="2075175"/>
                <a:gridCol w="5628825"/>
              </a:tblGrid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Apple (aapl)</a:t>
                      </a:r>
                      <a:endParaRPr sz="1300" u="sng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3"/>
                        </a:rPr>
                        <a:t>https://www.nasdaq.com/market-activity/stocks/aapl/historical</a:t>
                      </a:r>
                      <a:endParaRPr sz="13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Ebay (ebay)</a:t>
                      </a:r>
                      <a:endParaRPr sz="1300" u="sng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4"/>
                        </a:rPr>
                        <a:t>https://www.nasdaq.com/market-activity/stocks/ebay/historical</a:t>
                      </a:r>
                      <a:endParaRPr sz="13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Google (goog)</a:t>
                      </a:r>
                      <a:endParaRPr sz="1300" u="sng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5"/>
                        </a:rPr>
                        <a:t>https://www.nasdaq.com/market-activity/stocks/goog/historical</a:t>
                      </a:r>
                      <a:endParaRPr sz="13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Meta (meta)</a:t>
                      </a:r>
                      <a:endParaRPr sz="1300" u="sng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6"/>
                        </a:rPr>
                        <a:t>https://www.nasdaq.com/market-activity/stocks/meta/historical</a:t>
                      </a:r>
                      <a:endParaRPr sz="13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389" name="Google Shape;1389;p38"/>
          <p:cNvSpPr txBox="1"/>
          <p:nvPr/>
        </p:nvSpPr>
        <p:spPr>
          <a:xfrm>
            <a:off x="1499100" y="1399663"/>
            <a:ext cx="6145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All companies analyzed in this project (Apple, Ebay, Google, Meta) are traded on the NASDAQ stock exchange.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Data was collected directly from archives on the NASDAQ’s website.</a:t>
            </a:r>
            <a:endParaRPr sz="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4" name="Google Shape;1394;p39"/>
          <p:cNvGrpSpPr/>
          <p:nvPr/>
        </p:nvGrpSpPr>
        <p:grpSpPr>
          <a:xfrm flipH="1">
            <a:off x="-41" y="718250"/>
            <a:ext cx="9144241" cy="1182675"/>
            <a:chOff x="3813375" y="4666275"/>
            <a:chExt cx="3441825" cy="445150"/>
          </a:xfrm>
        </p:grpSpPr>
        <p:sp>
          <p:nvSpPr>
            <p:cNvPr id="1395" name="Google Shape;1395;p39"/>
            <p:cNvSpPr/>
            <p:nvPr/>
          </p:nvSpPr>
          <p:spPr>
            <a:xfrm>
              <a:off x="44040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4456975" y="4934900"/>
              <a:ext cx="25225" cy="176500"/>
            </a:xfrm>
            <a:custGeom>
              <a:rect b="b" l="l" r="r" t="t"/>
              <a:pathLst>
                <a:path extrusionOk="0" h="7060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4507475" y="4990225"/>
              <a:ext cx="23225" cy="121175"/>
            </a:xfrm>
            <a:custGeom>
              <a:rect b="b" l="l" r="r" t="t"/>
              <a:pathLst>
                <a:path extrusionOk="0" h="4847" w="929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45559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4605475" y="4951175"/>
              <a:ext cx="25250" cy="160225"/>
            </a:xfrm>
            <a:custGeom>
              <a:rect b="b" l="l" r="r" t="t"/>
              <a:pathLst>
                <a:path extrusionOk="0" h="6409" w="101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46549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4704150" y="4880300"/>
              <a:ext cx="25925" cy="231100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475265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4801475" y="4666275"/>
              <a:ext cx="29300" cy="445125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4852350" y="4894150"/>
              <a:ext cx="26600" cy="217250"/>
            </a:xfrm>
            <a:custGeom>
              <a:rect b="b" l="l" r="r" t="t"/>
              <a:pathLst>
                <a:path extrusionOk="0" h="8690" w="1064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4900500" y="4887650"/>
              <a:ext cx="29275" cy="223750"/>
            </a:xfrm>
            <a:custGeom>
              <a:rect b="b" l="l" r="r" t="t"/>
              <a:pathLst>
                <a:path extrusionOk="0" h="8950" w="1171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4950700" y="5004850"/>
              <a:ext cx="27925" cy="106550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50012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3813375" y="4934850"/>
              <a:ext cx="25250" cy="176550"/>
            </a:xfrm>
            <a:custGeom>
              <a:rect b="b" l="l" r="r" t="t"/>
              <a:pathLst>
                <a:path extrusionOk="0" h="7062" w="101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38639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391242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3961925" y="4951125"/>
              <a:ext cx="25225" cy="160275"/>
            </a:xfrm>
            <a:custGeom>
              <a:rect b="b" l="l" r="r" t="t"/>
              <a:pathLst>
                <a:path extrusionOk="0" h="6411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401142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4060600" y="4880300"/>
              <a:ext cx="25925" cy="231100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4109100" y="4850325"/>
              <a:ext cx="27925" cy="261075"/>
            </a:xfrm>
            <a:custGeom>
              <a:rect b="b" l="l" r="r" t="t"/>
              <a:pathLst>
                <a:path extrusionOk="0" h="10443" w="1117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4157900" y="4666325"/>
              <a:ext cx="29325" cy="445075"/>
            </a:xfrm>
            <a:custGeom>
              <a:rect b="b" l="l" r="r" t="t"/>
              <a:pathLst>
                <a:path extrusionOk="0" h="17803" w="1173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4208800" y="4894150"/>
              <a:ext cx="26550" cy="217250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4256925" y="4887700"/>
              <a:ext cx="29300" cy="223700"/>
            </a:xfrm>
            <a:custGeom>
              <a:rect b="b" l="l" r="r" t="t"/>
              <a:pathLst>
                <a:path extrusionOk="0" h="8948" w="1172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4307150" y="5004850"/>
              <a:ext cx="27925" cy="106550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4357650" y="4861600"/>
              <a:ext cx="25875" cy="249800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9"/>
            <p:cNvSpPr/>
            <p:nvPr/>
          </p:nvSpPr>
          <p:spPr>
            <a:xfrm>
              <a:off x="50971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9"/>
            <p:cNvSpPr/>
            <p:nvPr/>
          </p:nvSpPr>
          <p:spPr>
            <a:xfrm>
              <a:off x="5150075" y="4934850"/>
              <a:ext cx="25225" cy="176550"/>
            </a:xfrm>
            <a:custGeom>
              <a:rect b="b" l="l" r="r" t="t"/>
              <a:pathLst>
                <a:path extrusionOk="0" h="7062" w="1009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9"/>
            <p:cNvSpPr/>
            <p:nvPr/>
          </p:nvSpPr>
          <p:spPr>
            <a:xfrm>
              <a:off x="520057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9"/>
            <p:cNvSpPr/>
            <p:nvPr/>
          </p:nvSpPr>
          <p:spPr>
            <a:xfrm>
              <a:off x="52490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5298575" y="4951175"/>
              <a:ext cx="25225" cy="160225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9"/>
            <p:cNvSpPr/>
            <p:nvPr/>
          </p:nvSpPr>
          <p:spPr>
            <a:xfrm>
              <a:off x="534807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9"/>
            <p:cNvSpPr/>
            <p:nvPr/>
          </p:nvSpPr>
          <p:spPr>
            <a:xfrm>
              <a:off x="50507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67803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648535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6534200" y="4666275"/>
              <a:ext cx="29275" cy="445125"/>
            </a:xfrm>
            <a:custGeom>
              <a:rect b="b" l="l" r="r" t="t"/>
              <a:pathLst>
                <a:path extrusionOk="0" h="17805" w="1171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6585050" y="4894150"/>
              <a:ext cx="26600" cy="217250"/>
            </a:xfrm>
            <a:custGeom>
              <a:rect b="b" l="l" r="r" t="t"/>
              <a:pathLst>
                <a:path extrusionOk="0" h="8690" w="1064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6633225" y="4887650"/>
              <a:ext cx="29300" cy="223750"/>
            </a:xfrm>
            <a:custGeom>
              <a:rect b="b" l="l" r="r" t="t"/>
              <a:pathLst>
                <a:path extrusionOk="0" h="8950" w="1172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6683350" y="5004850"/>
              <a:ext cx="28000" cy="106550"/>
            </a:xfrm>
            <a:custGeom>
              <a:rect b="b" l="l" r="r" t="t"/>
              <a:pathLst>
                <a:path extrusionOk="0" h="4262" w="112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67339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549320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5546125" y="4934900"/>
              <a:ext cx="25225" cy="176525"/>
            </a:xfrm>
            <a:custGeom>
              <a:rect b="b" l="l" r="r" t="t"/>
              <a:pathLst>
                <a:path extrusionOk="0" h="7061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55966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564512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5694575" y="4951175"/>
              <a:ext cx="25250" cy="160225"/>
            </a:xfrm>
            <a:custGeom>
              <a:rect b="b" l="l" r="r" t="t"/>
              <a:pathLst>
                <a:path extrusionOk="0" h="6409" w="101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574412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5793300" y="4880300"/>
              <a:ext cx="25875" cy="231100"/>
            </a:xfrm>
            <a:custGeom>
              <a:rect b="b" l="l" r="r" t="t"/>
              <a:pathLst>
                <a:path extrusionOk="0" h="9244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584180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5890625" y="4666275"/>
              <a:ext cx="29300" cy="445125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9"/>
            <p:cNvSpPr/>
            <p:nvPr/>
          </p:nvSpPr>
          <p:spPr>
            <a:xfrm>
              <a:off x="5941500" y="4894150"/>
              <a:ext cx="26550" cy="217250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5989625" y="4887650"/>
              <a:ext cx="29300" cy="223750"/>
            </a:xfrm>
            <a:custGeom>
              <a:rect b="b" l="l" r="r" t="t"/>
              <a:pathLst>
                <a:path extrusionOk="0" h="8950" w="1172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6039800" y="5004850"/>
              <a:ext cx="27950" cy="106550"/>
            </a:xfrm>
            <a:custGeom>
              <a:rect b="b" l="l" r="r" t="t"/>
              <a:pathLst>
                <a:path extrusionOk="0" h="4262" w="1118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60903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5396250" y="5004850"/>
              <a:ext cx="27950" cy="106550"/>
            </a:xfrm>
            <a:custGeom>
              <a:rect b="b" l="l" r="r" t="t"/>
              <a:pathLst>
                <a:path extrusionOk="0" h="4262" w="1118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544675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61862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6239175" y="4934900"/>
              <a:ext cx="25250" cy="176525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62897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6338175" y="4849100"/>
              <a:ext cx="25250" cy="262300"/>
            </a:xfrm>
            <a:custGeom>
              <a:rect b="b" l="l" r="r" t="t"/>
              <a:pathLst>
                <a:path extrusionOk="0" h="10492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6387675" y="4951125"/>
              <a:ext cx="25250" cy="160275"/>
            </a:xfrm>
            <a:custGeom>
              <a:rect b="b" l="l" r="r" t="t"/>
              <a:pathLst>
                <a:path extrusionOk="0" h="6411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64371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6139850" y="4861600"/>
              <a:ext cx="25875" cy="249800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9"/>
            <p:cNvSpPr/>
            <p:nvPr/>
          </p:nvSpPr>
          <p:spPr>
            <a:xfrm>
              <a:off x="6833225" y="4934900"/>
              <a:ext cx="25250" cy="176525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9"/>
            <p:cNvSpPr/>
            <p:nvPr/>
          </p:nvSpPr>
          <p:spPr>
            <a:xfrm>
              <a:off x="688377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>
              <a:off x="69322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>
              <a:off x="6981775" y="4951175"/>
              <a:ext cx="25225" cy="160225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>
              <a:off x="70312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>
              <a:off x="7080450" y="4880300"/>
              <a:ext cx="25925" cy="231100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>
              <a:off x="712895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>
              <a:off x="7177775" y="4666275"/>
              <a:ext cx="29300" cy="445125"/>
            </a:xfrm>
            <a:custGeom>
              <a:rect b="b" l="l" r="r" t="t"/>
              <a:pathLst>
                <a:path extrusionOk="0" h="17805" w="1172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>
              <a:off x="7228650" y="4894150"/>
              <a:ext cx="26550" cy="217250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5" name="Google Shape;1465;p39"/>
          <p:cNvSpPr txBox="1"/>
          <p:nvPr>
            <p:ph type="title"/>
          </p:nvPr>
        </p:nvSpPr>
        <p:spPr>
          <a:xfrm>
            <a:off x="706625" y="2654500"/>
            <a:ext cx="342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466" name="Google Shape;1466;p39"/>
          <p:cNvSpPr/>
          <p:nvPr/>
        </p:nvSpPr>
        <p:spPr>
          <a:xfrm>
            <a:off x="-17550" y="789950"/>
            <a:ext cx="9207375" cy="1114725"/>
          </a:xfrm>
          <a:custGeom>
            <a:rect b="b" l="l" r="r" t="t"/>
            <a:pathLst>
              <a:path extrusionOk="0" h="44589" w="368295">
                <a:moveTo>
                  <a:pt x="368295" y="28439"/>
                </a:moveTo>
                <a:lnTo>
                  <a:pt x="327569" y="36865"/>
                </a:lnTo>
                <a:lnTo>
                  <a:pt x="258755" y="1054"/>
                </a:lnTo>
                <a:lnTo>
                  <a:pt x="179759" y="28088"/>
                </a:lnTo>
                <a:lnTo>
                  <a:pt x="142894" y="2458"/>
                </a:lnTo>
                <a:lnTo>
                  <a:pt x="96550" y="24226"/>
                </a:lnTo>
                <a:lnTo>
                  <a:pt x="67410" y="0"/>
                </a:lnTo>
                <a:lnTo>
                  <a:pt x="0" y="44589"/>
                </a:ln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467" name="Google Shape;1467;p39"/>
          <p:cNvGrpSpPr/>
          <p:nvPr/>
        </p:nvGrpSpPr>
        <p:grpSpPr>
          <a:xfrm>
            <a:off x="-1" y="1900931"/>
            <a:ext cx="9144134" cy="129765"/>
            <a:chOff x="237925" y="603400"/>
            <a:chExt cx="3162200" cy="44875"/>
          </a:xfrm>
        </p:grpSpPr>
        <p:sp>
          <p:nvSpPr>
            <p:cNvPr id="1468" name="Google Shape;1468;p39"/>
            <p:cNvSpPr/>
            <p:nvPr/>
          </p:nvSpPr>
          <p:spPr>
            <a:xfrm>
              <a:off x="238125" y="603400"/>
              <a:ext cx="3162000" cy="7850"/>
            </a:xfrm>
            <a:custGeom>
              <a:rect b="b" l="l" r="r" t="t"/>
              <a:pathLst>
                <a:path extrusionOk="0" h="314" w="12648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9"/>
            <p:cNvSpPr/>
            <p:nvPr/>
          </p:nvSpPr>
          <p:spPr>
            <a:xfrm>
              <a:off x="237925" y="636525"/>
              <a:ext cx="3147200" cy="11750"/>
            </a:xfrm>
            <a:custGeom>
              <a:rect b="b" l="l" r="r" t="t"/>
              <a:pathLst>
                <a:path extrusionOk="0" h="470" w="125888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70" name="Google Shape;14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613" y="2571738"/>
            <a:ext cx="2143125" cy="21431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40"/>
          <p:cNvSpPr txBox="1"/>
          <p:nvPr>
            <p:ph type="title"/>
          </p:nvPr>
        </p:nvSpPr>
        <p:spPr>
          <a:xfrm>
            <a:off x="713250" y="757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Open, High, and Low Prices</a:t>
            </a:r>
            <a:endParaRPr/>
          </a:p>
        </p:txBody>
      </p:sp>
      <p:pic>
        <p:nvPicPr>
          <p:cNvPr id="1476" name="Google Shape;14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63" y="1393025"/>
            <a:ext cx="7718070" cy="25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1"/>
          <p:cNvSpPr/>
          <p:nvPr/>
        </p:nvSpPr>
        <p:spPr>
          <a:xfrm>
            <a:off x="1692975" y="1456700"/>
            <a:ext cx="517800" cy="5178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41"/>
          <p:cNvSpPr/>
          <p:nvPr/>
        </p:nvSpPr>
        <p:spPr>
          <a:xfrm>
            <a:off x="4313163" y="1456700"/>
            <a:ext cx="517800" cy="5178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41"/>
          <p:cNvSpPr/>
          <p:nvPr/>
        </p:nvSpPr>
        <p:spPr>
          <a:xfrm>
            <a:off x="6933325" y="1456700"/>
            <a:ext cx="517800" cy="5178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41"/>
          <p:cNvSpPr txBox="1"/>
          <p:nvPr>
            <p:ph idx="2" type="title"/>
          </p:nvPr>
        </p:nvSpPr>
        <p:spPr>
          <a:xfrm>
            <a:off x="1479675" y="1516400"/>
            <a:ext cx="944400" cy="3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85" name="Google Shape;1485;p41"/>
          <p:cNvSpPr txBox="1"/>
          <p:nvPr>
            <p:ph idx="4" type="title"/>
          </p:nvPr>
        </p:nvSpPr>
        <p:spPr>
          <a:xfrm>
            <a:off x="4099861" y="1516400"/>
            <a:ext cx="944400" cy="3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86" name="Google Shape;1486;p41"/>
          <p:cNvSpPr txBox="1"/>
          <p:nvPr>
            <p:ph idx="6" type="title"/>
          </p:nvPr>
        </p:nvSpPr>
        <p:spPr>
          <a:xfrm>
            <a:off x="6720050" y="1516400"/>
            <a:ext cx="944400" cy="3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87" name="Google Shape;1487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</a:t>
            </a:r>
            <a:endParaRPr/>
          </a:p>
        </p:txBody>
      </p:sp>
      <p:sp>
        <p:nvSpPr>
          <p:cNvPr id="1488" name="Google Shape;1488;p41"/>
          <p:cNvSpPr txBox="1"/>
          <p:nvPr>
            <p:ph idx="1" type="subTitle"/>
          </p:nvPr>
        </p:nvSpPr>
        <p:spPr>
          <a:xfrm>
            <a:off x="720000" y="1991885"/>
            <a:ext cx="2463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</a:t>
            </a:r>
            <a:endParaRPr/>
          </a:p>
        </p:txBody>
      </p:sp>
      <p:sp>
        <p:nvSpPr>
          <p:cNvPr id="1489" name="Google Shape;1489;p41"/>
          <p:cNvSpPr txBox="1"/>
          <p:nvPr>
            <p:ph idx="8" type="subTitle"/>
          </p:nvPr>
        </p:nvSpPr>
        <p:spPr>
          <a:xfrm>
            <a:off x="3340186" y="1991885"/>
            <a:ext cx="2463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Autocorrelation</a:t>
            </a:r>
            <a:endParaRPr/>
          </a:p>
        </p:txBody>
      </p:sp>
      <p:sp>
        <p:nvSpPr>
          <p:cNvPr id="1490" name="Google Shape;1490;p41"/>
          <p:cNvSpPr txBox="1"/>
          <p:nvPr>
            <p:ph idx="9" type="subTitle"/>
          </p:nvPr>
        </p:nvSpPr>
        <p:spPr>
          <a:xfrm>
            <a:off x="5960371" y="1991885"/>
            <a:ext cx="2463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Decomposition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42"/>
          <p:cNvSpPr txBox="1"/>
          <p:nvPr>
            <p:ph type="title"/>
          </p:nvPr>
        </p:nvSpPr>
        <p:spPr>
          <a:xfrm>
            <a:off x="713250" y="757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</a:t>
            </a:r>
            <a:endParaRPr/>
          </a:p>
        </p:txBody>
      </p:sp>
      <p:sp>
        <p:nvSpPr>
          <p:cNvPr id="1496" name="Google Shape;1496;p42"/>
          <p:cNvSpPr txBox="1"/>
          <p:nvPr/>
        </p:nvSpPr>
        <p:spPr>
          <a:xfrm>
            <a:off x="124175" y="767875"/>
            <a:ext cx="46038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 measure of the constantness of the data.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 stationary dataset doesn’t have seasonal patterns or trends.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People buy more shares around holidays, birthdays, the beginning of school years etc.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Use Dickey-Fuller test, after calculating rolling means and standard deviations.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Null hypothesis: Dataset is not stationary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Alternative hypothesis: Dataset is stationary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497" name="Google Shape;1497;p42"/>
          <p:cNvPicPr preferRelativeResize="0"/>
          <p:nvPr/>
        </p:nvPicPr>
        <p:blipFill rotWithShape="1">
          <a:blip r:embed="rId3">
            <a:alphaModFix/>
          </a:blip>
          <a:srcRect b="0" l="0" r="0" t="1632"/>
          <a:stretch/>
        </p:blipFill>
        <p:spPr>
          <a:xfrm>
            <a:off x="4854000" y="767875"/>
            <a:ext cx="4098024" cy="3176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98" name="Google Shape;1498;p42"/>
          <p:cNvGraphicFramePr/>
          <p:nvPr/>
        </p:nvGraphicFramePr>
        <p:xfrm>
          <a:off x="243438" y="4013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{42E7ABD1-1507-4EAB-979E-B9ABB6F29900}</a:tableStyleId>
              </a:tblPr>
              <a:tblGrid>
                <a:gridCol w="793650"/>
                <a:gridCol w="795350"/>
                <a:gridCol w="2776275"/>
              </a:tblGrid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p-value</a:t>
                      </a:r>
                      <a:endParaRPr sz="1300" u="sng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0.2331</a:t>
                      </a:r>
                      <a:endParaRPr sz="13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&gt;0.05, data is 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NOT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stationary</a:t>
                      </a:r>
                      <a:endParaRPr sz="13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43"/>
          <p:cNvSpPr txBox="1"/>
          <p:nvPr>
            <p:ph type="title"/>
          </p:nvPr>
        </p:nvSpPr>
        <p:spPr>
          <a:xfrm>
            <a:off x="713250" y="757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Autocorrelation </a:t>
            </a:r>
            <a:endParaRPr/>
          </a:p>
        </p:txBody>
      </p:sp>
      <p:sp>
        <p:nvSpPr>
          <p:cNvPr id="1504" name="Google Shape;1504;p43"/>
          <p:cNvSpPr txBox="1"/>
          <p:nvPr/>
        </p:nvSpPr>
        <p:spPr>
          <a:xfrm>
            <a:off x="341775" y="1077775"/>
            <a:ext cx="4353300" cy="29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Autocorrelation tests relatedness of data at successive timesteps.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Lag of step size i tells us how correlated data at timestep k is to data at timestep k-i.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Pretty high autocorrelation values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Tells us that previous values do affect future values to some extent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This makes sense because buy and sell decisions are made based on historical data.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aphicFrame>
        <p:nvGraphicFramePr>
          <p:cNvPr id="1505" name="Google Shape;1505;p43"/>
          <p:cNvGraphicFramePr/>
          <p:nvPr/>
        </p:nvGraphicFramePr>
        <p:xfrm>
          <a:off x="5045838" y="174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{42E7ABD1-1507-4EAB-979E-B9ABB6F29900}</a:tableStyleId>
              </a:tblPr>
              <a:tblGrid>
                <a:gridCol w="1822900"/>
                <a:gridCol w="1826825"/>
              </a:tblGrid>
              <a:tr h="33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i</a:t>
                      </a:r>
                      <a:endParaRPr sz="13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Autocorrelation</a:t>
                      </a:r>
                      <a:endParaRPr b="1" sz="13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3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1</a:t>
                      </a:r>
                      <a:endParaRPr sz="13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0.9865</a:t>
                      </a:r>
                      <a:endParaRPr sz="13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3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3</a:t>
                      </a:r>
                      <a:endParaRPr sz="13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0.9619</a:t>
                      </a:r>
                      <a:endParaRPr sz="13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3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6</a:t>
                      </a:r>
                      <a:endParaRPr sz="13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0.9278</a:t>
                      </a:r>
                      <a:endParaRPr sz="13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3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9</a:t>
                      </a:r>
                      <a:endParaRPr sz="13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0.8907</a:t>
                      </a:r>
                      <a:endParaRPr sz="13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44"/>
          <p:cNvSpPr txBox="1"/>
          <p:nvPr>
            <p:ph type="title"/>
          </p:nvPr>
        </p:nvSpPr>
        <p:spPr>
          <a:xfrm>
            <a:off x="713250" y="757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1511" name="Google Shape;1511;p44"/>
          <p:cNvSpPr txBox="1"/>
          <p:nvPr/>
        </p:nvSpPr>
        <p:spPr>
          <a:xfrm>
            <a:off x="295625" y="952525"/>
            <a:ext cx="44391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Decomposition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Level - Average value up to a timestep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Trend - Increasing or decreasing value in the series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Seasonality - Repeating short-term cycle in the series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Noise - Extent of random variation in noise.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Shows a high irregularity in trend, because of the high residuals and the unevenness in trend.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512" name="Google Shape;15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025" y="952525"/>
            <a:ext cx="3835324" cy="28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3" name="Google Shape;1513;p44"/>
          <p:cNvSpPr txBox="1"/>
          <p:nvPr/>
        </p:nvSpPr>
        <p:spPr>
          <a:xfrm rot="-5400000">
            <a:off x="4795975" y="1120600"/>
            <a:ext cx="8145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91919"/>
                </a:solidFill>
              </a:rPr>
              <a:t>Level</a:t>
            </a:r>
            <a:endParaRPr sz="8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ing in the Stock Market Pitch Deck by Slidesgo">
  <a:themeElements>
    <a:clrScheme name="Simple Light">
      <a:dk1>
        <a:srgbClr val="7C4E1C"/>
      </a:dk1>
      <a:lt1>
        <a:srgbClr val="FFFCF7"/>
      </a:lt1>
      <a:dk2>
        <a:srgbClr val="CA871E"/>
      </a:dk2>
      <a:lt2>
        <a:srgbClr val="ECD4C0"/>
      </a:lt2>
      <a:accent1>
        <a:srgbClr val="C3B5A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C4E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